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CFC1-F86A-4119-B90C-82E1614D8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F47DB6-6B75-4679-8974-FE68E9C59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391A3-1B03-4C00-BC5A-6DD71D0F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3F851-A9C4-4D38-BF9F-73B150A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AB32C-A6E7-4D35-8534-507B86D2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9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E3E72-626E-4BC2-BCFF-6D2549FC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966AA-9335-43FA-9FCA-925A0BD71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24363-3EBB-4E3E-945D-AB0CA214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1EE43-C598-4EA6-8E10-7175C856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3B1BC-8E76-4D94-A970-C4E67CB9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5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8DADEE-9FFB-4704-BF50-37929CD8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79CCA3-30C6-436E-852C-11A3C6FB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DF8DE-7DC7-42DD-96BE-0BB0B55D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8E2DB-85AC-4C8E-8B1B-9374E50E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1B03E-D2D0-49A6-AE5E-AE870502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2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D276A-DC90-450F-9D82-6460FDCE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3A991-F31A-45F5-82E6-53642B31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676AA-FA71-4810-BAFC-4FFAD02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3938C-DCF2-4F43-A73A-4D8D5F68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C4A7B-20FC-41D2-9606-8EC12199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2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60177-6074-4A0B-8383-0557D0FB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AD249-31A3-4666-82B9-5C8AA227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31E0F-A8C8-4558-A3BA-41C59574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818E7-F370-4E13-A7A5-71D10A4D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E732B-4591-4DE7-AF44-2E18AB0B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E2BF-6D82-4818-ACF5-52F11FF8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98A0C-BD45-4A9F-9991-9C4158E1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D74EB-0CE5-4561-BE83-C7E55465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CD5A4-B29D-4336-BC7E-04343891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B7A0B-BEF3-47F4-B68C-BE9D8729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CA821-636A-48A9-B8CE-CC9C0CDE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5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A5437-5EDA-4CFF-A237-FF109A13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6A726-D265-4E05-AF42-5AD983E4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6A355-12B9-4DC2-A56A-F53A3415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8F30A4-1C69-4B2C-ADE1-31031A717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C3CD65-B73E-4121-A7DC-4B744ACB7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D68B36-8737-4DE7-AF52-6D7DD127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E6C4EC-0ECE-418D-A088-DA94CC00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159FA-54CE-4E34-9B11-B737F0B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08E38-01AC-4560-9D56-9AD92B71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9FE3D2-C631-4CC4-B4AC-0B87C923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EE0426-ACD3-42EB-AEAB-838865F7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7D722-6B8B-4851-B05B-8F7AEEAD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1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3CD488-EED2-40E8-B058-57A9A6CC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75227F-1CE5-427E-A256-525E7A1E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5956D-A64D-497F-99C1-292D325C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9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AB96B-0079-408C-90BC-3E878CC8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E9903-79CD-4D77-9C62-BEDEAA56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BEFCB6-D6FA-45DB-86F5-95EDE4C8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A02A7-5825-4603-A4A2-512DE66C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D277F-1E8D-42A7-83C0-A051BED9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B4A31-25F3-43C8-B518-FA6C1684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1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A00D7-AD0E-428C-9D00-E045ABF8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BD331E-2230-4759-85BB-FE8932C67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39668-3E7C-4515-9390-0E9B2301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10C3E-FF5C-4A3B-8481-1C7C7FEE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9D4FD-9D31-4D78-B2AA-6816FD90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01522-36D0-41A9-8C93-0C62A5ED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53E1E-B516-4D4E-B3AD-5D81F75A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54504-B096-4D50-8EDB-3791541F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4480F-F4DE-4C15-A350-314BB1438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1201-D0DB-436D-B2C7-9D4B5A8EAC3A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7C754-38F1-4173-ABE2-3C8FBAC2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E3D3E-D125-451F-A7E5-D0E9CC2C9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AF60-C345-4FF1-95DB-D93D6AF9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0CDF0-EF0A-40DE-A41B-D8704091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1335427"/>
            <a:ext cx="9144000" cy="2531723"/>
          </a:xfrm>
        </p:spPr>
        <p:txBody>
          <a:bodyPr/>
          <a:lstStyle/>
          <a:p>
            <a:r>
              <a:rPr lang="en-US" altLang="zh-CN" dirty="0"/>
              <a:t>PL0</a:t>
            </a:r>
            <a:r>
              <a:rPr lang="zh-CN" altLang="en-US" dirty="0"/>
              <a:t>温度转换解释</a:t>
            </a:r>
          </a:p>
        </p:txBody>
      </p:sp>
    </p:spTree>
    <p:extLst>
      <p:ext uri="{BB962C8B-B14F-4D97-AF65-F5344CB8AC3E}">
        <p14:creationId xmlns:p14="http://schemas.microsoft.com/office/powerpoint/2010/main" val="404590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0499" y="2733881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69929" y="2649726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98690" y="4289240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358" y="4392905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F726A11-16E2-4366-A14B-9C8B62DDA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0197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7B37FD-8438-4048-8FE0-78FBCA5B6C7B}"/>
              </a:ext>
            </a:extLst>
          </p:cNvPr>
          <p:cNvSpPr txBox="1"/>
          <p:nvPr/>
        </p:nvSpPr>
        <p:spPr>
          <a:xfrm>
            <a:off x="7212484" y="3113884"/>
            <a:ext cx="6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4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0" y="2085811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21084" y="1974793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98691" y="4625358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357" y="4765767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F726A11-16E2-4366-A14B-9C8B62DDA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0197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7B37FD-8438-4048-8FE0-78FBCA5B6C7B}"/>
              </a:ext>
            </a:extLst>
          </p:cNvPr>
          <p:cNvSpPr txBox="1"/>
          <p:nvPr/>
        </p:nvSpPr>
        <p:spPr>
          <a:xfrm>
            <a:off x="7212484" y="3113884"/>
            <a:ext cx="6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zh-CN" altLang="en-US" dirty="0"/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id="{D4BCBF40-2A9C-4468-8565-79E7715C57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2506341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4EB961-A701-4820-B7FE-7651A1856645}"/>
              </a:ext>
            </a:extLst>
          </p:cNvPr>
          <p:cNvSpPr txBox="1"/>
          <p:nvPr/>
        </p:nvSpPr>
        <p:spPr>
          <a:xfrm>
            <a:off x="7157082" y="2545764"/>
            <a:ext cx="448713" cy="38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95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0" y="2671737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38109" y="2560947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98692" y="4952024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837" y="5076486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F726A11-16E2-4366-A14B-9C8B62DDA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0197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7B37FD-8438-4048-8FE0-78FBCA5B6C7B}"/>
              </a:ext>
            </a:extLst>
          </p:cNvPr>
          <p:cNvSpPr txBox="1"/>
          <p:nvPr/>
        </p:nvSpPr>
        <p:spPr>
          <a:xfrm>
            <a:off x="7193802" y="3129312"/>
            <a:ext cx="6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3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90478" y="3307847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69929" y="3244140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119004" y="5270700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044" y="538053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7E7C90-F734-4E12-AE61-29343AD3E46F}"/>
              </a:ext>
            </a:extLst>
          </p:cNvPr>
          <p:cNvSpPr txBox="1"/>
          <p:nvPr/>
        </p:nvSpPr>
        <p:spPr>
          <a:xfrm>
            <a:off x="7175909" y="3650886"/>
            <a:ext cx="695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409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0" y="2597633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33706" y="2454297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700020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119005" y="5522394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44" y="5744522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7E7C90-F734-4E12-AE61-29343AD3E46F}"/>
              </a:ext>
            </a:extLst>
          </p:cNvPr>
          <p:cNvSpPr txBox="1"/>
          <p:nvPr/>
        </p:nvSpPr>
        <p:spPr>
          <a:xfrm>
            <a:off x="7166427" y="3157338"/>
            <a:ext cx="69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/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0FE1B2F0-F503-41C0-8E69-0F5A7AEE57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021719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404" y="3147521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25267" y="3129317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118605" y="5897106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837" y="602860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23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的单元，</a:t>
            </a:r>
            <a:r>
              <a:rPr lang="en-US" altLang="zh-CN" sz="3700" dirty="0"/>
              <a:t>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0" y="3227947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55903" y="3157317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127212" y="6342076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837" y="6433597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38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1" y="5629991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33706" y="5517000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127212" y="6342076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837" y="6433597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82F204-8CC3-4B32-96A0-CFBE1D43FC37}"/>
              </a:ext>
            </a:extLst>
          </p:cNvPr>
          <p:cNvSpPr txBox="1"/>
          <p:nvPr/>
        </p:nvSpPr>
        <p:spPr>
          <a:xfrm>
            <a:off x="7021013" y="5988930"/>
            <a:ext cx="2834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accent4"/>
                </a:solidFill>
                <a:latin typeface="Arial" panose="020B0604020202020204" pitchFamily="34" charset="0"/>
              </a:rPr>
              <a:t>P=0</a:t>
            </a:r>
          </a:p>
        </p:txBody>
      </p:sp>
    </p:spTree>
    <p:extLst>
      <p:ext uri="{BB962C8B-B14F-4D97-AF65-F5344CB8AC3E}">
        <p14:creationId xmlns:p14="http://schemas.microsoft.com/office/powerpoint/2010/main" val="178354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1" y="5629991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33706" y="5517000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82F204-8CC3-4B32-96A0-CFBE1D43FC37}"/>
              </a:ext>
            </a:extLst>
          </p:cNvPr>
          <p:cNvSpPr txBox="1"/>
          <p:nvPr/>
        </p:nvSpPr>
        <p:spPr>
          <a:xfrm>
            <a:off x="7021013" y="5988930"/>
            <a:ext cx="2834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accent4"/>
                </a:solidFill>
                <a:latin typeface="Arial" panose="020B0604020202020204" pitchFamily="34" charset="0"/>
              </a:rPr>
              <a:t>P=0</a:t>
            </a:r>
          </a:p>
        </p:txBody>
      </p:sp>
    </p:spTree>
    <p:extLst>
      <p:ext uri="{BB962C8B-B14F-4D97-AF65-F5344CB8AC3E}">
        <p14:creationId xmlns:p14="http://schemas.microsoft.com/office/powerpoint/2010/main" val="326789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65A4C-057D-4A9A-BE51-FC268FF3F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学号 </a:t>
            </a:r>
            <a:r>
              <a:rPr lang="en-US" altLang="zh-CN" sz="3600" dirty="0"/>
              <a:t>1943205000097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zh-CN" altLang="en-US" sz="3600" dirty="0"/>
              <a:t>姓名：普磊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B0240-036B-410E-B362-E901B4849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班级：计算机科学与技术（非师范）</a:t>
            </a:r>
            <a:r>
              <a:rPr lang="en-US" altLang="zh-CN" sz="3600" dirty="0"/>
              <a:t>19A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10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 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146744" y="5629991"/>
            <a:ext cx="1116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1" y="5656658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761898" y="5642852"/>
            <a:ext cx="4960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98689" y="1562673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161" y="1690689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2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7127" y="3325780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78654" y="3216407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98689" y="1931426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837" y="2038161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3781B5-D83D-40D9-81BC-AF8818394C88}"/>
              </a:ext>
            </a:extLst>
          </p:cNvPr>
          <p:cNvSpPr txBox="1"/>
          <p:nvPr/>
        </p:nvSpPr>
        <p:spPr>
          <a:xfrm>
            <a:off x="7007548" y="4461143"/>
            <a:ext cx="548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7F909E-6C7E-4CFD-BC8E-FC3D64EACA5D}"/>
              </a:ext>
            </a:extLst>
          </p:cNvPr>
          <p:cNvSpPr txBox="1"/>
          <p:nvPr/>
        </p:nvSpPr>
        <p:spPr>
          <a:xfrm>
            <a:off x="6640585" y="4917051"/>
            <a:ext cx="1243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9252EA-B0C8-4146-942D-F276CC563B38}"/>
              </a:ext>
            </a:extLst>
          </p:cNvPr>
          <p:cNvSpPr txBox="1"/>
          <p:nvPr/>
        </p:nvSpPr>
        <p:spPr>
          <a:xfrm>
            <a:off x="6751404" y="5361719"/>
            <a:ext cx="990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59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0" y="2764593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71638" y="2744363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98689" y="2269875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837" y="2394777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F726A11-16E2-4366-A14B-9C8B62DDA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0197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A6501D0-B8B0-409C-B6E3-FFD331913183}"/>
              </a:ext>
            </a:extLst>
          </p:cNvPr>
          <p:cNvSpPr txBox="1"/>
          <p:nvPr/>
        </p:nvSpPr>
        <p:spPr>
          <a:xfrm>
            <a:off x="7152772" y="3123181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0499" y="3230994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69929" y="3136612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98689" y="2646219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359" y="273426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F5AD3F-02C6-4306-8409-28AA07568005}"/>
              </a:ext>
            </a:extLst>
          </p:cNvPr>
          <p:cNvSpPr txBox="1"/>
          <p:nvPr/>
        </p:nvSpPr>
        <p:spPr>
          <a:xfrm>
            <a:off x="7104345" y="4037370"/>
            <a:ext cx="502920" cy="37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36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0" y="2716090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54810" y="2619109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68326" y="2960605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805" y="311291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F726A11-16E2-4366-A14B-9C8B62DDA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0197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F5AD3F-02C6-4306-8409-28AA07568005}"/>
              </a:ext>
            </a:extLst>
          </p:cNvPr>
          <p:cNvSpPr txBox="1"/>
          <p:nvPr/>
        </p:nvSpPr>
        <p:spPr>
          <a:xfrm>
            <a:off x="7104345" y="4037370"/>
            <a:ext cx="502920" cy="37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7B37FD-8438-4048-8FE0-78FBCA5B6C7B}"/>
              </a:ext>
            </a:extLst>
          </p:cNvPr>
          <p:cNvSpPr txBox="1"/>
          <p:nvPr/>
        </p:nvSpPr>
        <p:spPr>
          <a:xfrm>
            <a:off x="7212484" y="3113884"/>
            <a:ext cx="6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3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1789" y="2183430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31240" y="2058384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75987" y="3251634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837" y="341697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F726A11-16E2-4366-A14B-9C8B62DDA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0197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F5AD3F-02C6-4306-8409-28AA07568005}"/>
              </a:ext>
            </a:extLst>
          </p:cNvPr>
          <p:cNvSpPr txBox="1"/>
          <p:nvPr/>
        </p:nvSpPr>
        <p:spPr>
          <a:xfrm>
            <a:off x="7128320" y="2626961"/>
            <a:ext cx="502920" cy="37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7B37FD-8438-4048-8FE0-78FBCA5B6C7B}"/>
              </a:ext>
            </a:extLst>
          </p:cNvPr>
          <p:cNvSpPr txBox="1"/>
          <p:nvPr/>
        </p:nvSpPr>
        <p:spPr>
          <a:xfrm>
            <a:off x="7212484" y="3113884"/>
            <a:ext cx="6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991C1360-E940-4315-84B0-72A51BC54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8240" y="248858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3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0" y="1690689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45837" y="1569849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90074" y="3544022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837" y="3707329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F726A11-16E2-4366-A14B-9C8B62DDA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0197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F5AD3F-02C6-4306-8409-28AA07568005}"/>
              </a:ext>
            </a:extLst>
          </p:cNvPr>
          <p:cNvSpPr txBox="1"/>
          <p:nvPr/>
        </p:nvSpPr>
        <p:spPr>
          <a:xfrm>
            <a:off x="7128320" y="2626961"/>
            <a:ext cx="502920" cy="37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7B37FD-8438-4048-8FE0-78FBCA5B6C7B}"/>
              </a:ext>
            </a:extLst>
          </p:cNvPr>
          <p:cNvSpPr txBox="1"/>
          <p:nvPr/>
        </p:nvSpPr>
        <p:spPr>
          <a:xfrm>
            <a:off x="7212484" y="3113884"/>
            <a:ext cx="6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991C1360-E940-4315-84B0-72A51BC54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8240" y="248858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6BACCDA9-E57F-48B7-9452-5F9F950C0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1966283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2366DB1-1D5A-41D4-909C-082141D244E6}"/>
              </a:ext>
            </a:extLst>
          </p:cNvPr>
          <p:cNvSpPr txBox="1"/>
          <p:nvPr/>
        </p:nvSpPr>
        <p:spPr>
          <a:xfrm>
            <a:off x="7110724" y="2068008"/>
            <a:ext cx="721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90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1D59-29E8-451D-A0FA-1DE3474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4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P-code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虚拟机        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《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编译原理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》</a:t>
            </a:r>
            <a:b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1EF5-AF1C-410C-879F-15EF80DD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612" y="1201341"/>
            <a:ext cx="5820052" cy="543312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500" dirty="0">
                <a:solidFill>
                  <a:srgbClr val="FF0000"/>
                </a:solidFill>
              </a:rPr>
              <a:t>目标代码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0</a:t>
            </a:r>
            <a:r>
              <a:rPr lang="zh-CN" altLang="en-US" sz="3700" dirty="0"/>
              <a:t>  </a:t>
            </a:r>
            <a:r>
              <a:rPr lang="en-US" altLang="zh-CN" sz="3700" dirty="0"/>
              <a:t>int 0 5     </a:t>
            </a:r>
            <a:r>
              <a:rPr lang="zh-CN" altLang="en-US" sz="3700" dirty="0"/>
              <a:t>主程序入口，为主程序开辟空间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0 16  </a:t>
            </a:r>
            <a:r>
              <a:rPr lang="zh-CN" altLang="en-US" sz="3700" dirty="0"/>
              <a:t>从控制台读入一行输入置入栈顶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2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3  lit 0 5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5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4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0 3 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3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5  lit 0 32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32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6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0 3   </a:t>
            </a:r>
            <a:r>
              <a:rPr lang="zh-CN" altLang="en-US" sz="3700" dirty="0"/>
              <a:t>次栈顶的值减去栈顶的值，结果存放次栈顶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7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0 4   </a:t>
            </a:r>
            <a:r>
              <a:rPr lang="zh-CN" altLang="en-US" sz="3700" dirty="0"/>
              <a:t>次栈顶的值乘以栈顶的值，结果存放次栈顶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8  lit 0 9      </a:t>
            </a:r>
            <a:r>
              <a:rPr lang="zh-CN" altLang="en-US" sz="3700" dirty="0"/>
              <a:t>立即数</a:t>
            </a:r>
            <a:r>
              <a:rPr lang="en-US" altLang="zh-CN" sz="3700" dirty="0"/>
              <a:t>9</a:t>
            </a:r>
            <a:r>
              <a:rPr lang="zh-CN" altLang="en-US" sz="3700" dirty="0"/>
              <a:t>存入</a:t>
            </a:r>
            <a:r>
              <a:rPr lang="en-US" altLang="zh-CN" sz="3700" dirty="0"/>
              <a:t>t</a:t>
            </a:r>
            <a:r>
              <a:rPr lang="zh-CN" altLang="en-US" sz="3700" dirty="0"/>
              <a:t>所指单元，</a:t>
            </a:r>
            <a:r>
              <a:rPr lang="en-US" altLang="zh-CN" sz="3700" dirty="0"/>
              <a:t>t</a:t>
            </a:r>
            <a:r>
              <a:rPr lang="zh-CN" altLang="en-US" sz="3700" dirty="0"/>
              <a:t>加</a:t>
            </a:r>
            <a:r>
              <a:rPr lang="en-US" altLang="zh-CN" sz="37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9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0 5    </a:t>
            </a:r>
            <a:r>
              <a:rPr lang="zh-CN" altLang="en-US" sz="3700" dirty="0"/>
              <a:t>次栈顶的值除以栈顶的值，结果存放次栈顶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10  </a:t>
            </a:r>
            <a:r>
              <a:rPr lang="en-US" altLang="zh-CN" sz="3700" dirty="0" err="1"/>
              <a:t>sto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将栈顶的值存入层差为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的单元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11  </a:t>
            </a:r>
            <a:r>
              <a:rPr lang="en-US" altLang="zh-CN" sz="3700" dirty="0" err="1"/>
              <a:t>lod</a:t>
            </a:r>
            <a:r>
              <a:rPr lang="en-US" altLang="zh-CN" sz="3700" dirty="0"/>
              <a:t> 0 4   </a:t>
            </a:r>
            <a:r>
              <a:rPr lang="zh-CN" altLang="en-US" sz="3700" dirty="0"/>
              <a:t>将层差为</a:t>
            </a:r>
            <a:r>
              <a:rPr lang="en-US" altLang="zh-CN" sz="3700" dirty="0"/>
              <a:t>0</a:t>
            </a:r>
            <a:r>
              <a:rPr lang="zh-CN" altLang="en-US" sz="3700" dirty="0"/>
              <a:t>，偏移量为</a:t>
            </a:r>
            <a:r>
              <a:rPr lang="en-US" altLang="zh-CN" sz="3700" dirty="0"/>
              <a:t>4</a:t>
            </a:r>
            <a:r>
              <a:rPr lang="zh-CN" altLang="en-US" sz="3700" dirty="0"/>
              <a:t>的存储单元的值取到栈顶</a:t>
            </a:r>
            <a:r>
              <a:rPr lang="en-US" altLang="zh-CN" sz="3700" dirty="0"/>
              <a:t>,t+1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12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0 14  </a:t>
            </a:r>
            <a:r>
              <a:rPr lang="zh-CN" altLang="en-US" sz="3700" dirty="0"/>
              <a:t>栈顶的值输出至控制台屏幕</a:t>
            </a:r>
            <a:r>
              <a:rPr lang="en-US" altLang="zh-CN" sz="3700" dirty="0"/>
              <a:t>,t-1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13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0 15  </a:t>
            </a:r>
            <a:r>
              <a:rPr lang="zh-CN" altLang="en-US" sz="3700" dirty="0"/>
              <a:t>控制台屏幕输出一个换行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700" dirty="0"/>
              <a:t>14  </a:t>
            </a:r>
            <a:r>
              <a:rPr lang="en-US" altLang="zh-CN" sz="3700" dirty="0" err="1"/>
              <a:t>opr</a:t>
            </a:r>
            <a:r>
              <a:rPr lang="en-US" altLang="zh-CN" sz="3700" dirty="0"/>
              <a:t> 0 0    </a:t>
            </a:r>
            <a:r>
              <a:rPr lang="zh-CN" altLang="en-US" sz="3700" dirty="0"/>
              <a:t>结束被调用的过程，放回调用点并退栈</a:t>
            </a:r>
            <a:endParaRPr lang="en-US" altLang="zh-CN" sz="37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F64A6917-E7B2-4667-8B86-7AFBE0A7B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1" y="581478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09F4BA9-7DFD-41AD-941B-54959043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86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12CE4BD-CB86-4920-BC6D-8AF7C831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5081" y="1495195"/>
            <a:ext cx="0" cy="431958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9491F-1114-4299-9366-4E6C79900541}"/>
              </a:ext>
            </a:extLst>
          </p:cNvPr>
          <p:cNvSpPr txBox="1"/>
          <p:nvPr/>
        </p:nvSpPr>
        <p:spPr>
          <a:xfrm>
            <a:off x="6440049" y="5629991"/>
            <a:ext cx="61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/>
                <a:solidFill>
                  <a:schemeClr val="accent4"/>
                </a:solidFill>
              </a:rPr>
              <a:t>b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3709727-89FD-4586-AB50-CBE9E5700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718" y="565665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A5A6E32-6DB6-4EA1-9088-439F4A4DD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680" y="2174587"/>
            <a:ext cx="360362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13F35-24A3-484E-A7E9-65546D284ADA}"/>
              </a:ext>
            </a:extLst>
          </p:cNvPr>
          <p:cNvSpPr txBox="1"/>
          <p:nvPr/>
        </p:nvSpPr>
        <p:spPr>
          <a:xfrm>
            <a:off x="7669929" y="2161778"/>
            <a:ext cx="5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t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C804BA-7203-4B3C-A2A1-BFF7D469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77" y="6441336"/>
            <a:ext cx="249318" cy="147034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98F2-07F6-41C0-9D8D-43114D8D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58" y="6441336"/>
            <a:ext cx="292593" cy="138157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58A796-E41B-481B-8392-E434760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227" y="6441336"/>
            <a:ext cx="292593" cy="138157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D400504-C206-4207-8D66-862AA87C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720" y="6433597"/>
            <a:ext cx="293190" cy="154774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3C4E00-732D-43A1-95FF-84F1415EE38F}"/>
              </a:ext>
            </a:extLst>
          </p:cNvPr>
          <p:cNvSpPr txBox="1"/>
          <p:nvPr/>
        </p:nvSpPr>
        <p:spPr>
          <a:xfrm>
            <a:off x="8975324" y="1690689"/>
            <a:ext cx="25301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 f, c;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    read(f);</a:t>
            </a:r>
            <a:br>
              <a:rPr lang="en-US" altLang="zh-CN" dirty="0"/>
            </a:br>
            <a:r>
              <a:rPr lang="en-US" altLang="zh-CN" dirty="0"/>
              <a:t>    c := 5 * (f - 32) / 9;</a:t>
            </a:r>
            <a:br>
              <a:rPr lang="en-US" altLang="zh-CN" dirty="0"/>
            </a:br>
            <a:r>
              <a:rPr lang="en-US" altLang="zh-CN" dirty="0"/>
              <a:t>    write(c)</a:t>
            </a:r>
            <a:br>
              <a:rPr lang="en-US" altLang="zh-CN" dirty="0"/>
            </a:br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98144-B27F-40B2-A3A0-D7820F70D7DC}"/>
              </a:ext>
            </a:extLst>
          </p:cNvPr>
          <p:cNvSpPr txBox="1"/>
          <p:nvPr/>
        </p:nvSpPr>
        <p:spPr>
          <a:xfrm>
            <a:off x="-98689" y="3893586"/>
            <a:ext cx="1570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771B849-7905-4F37-B070-53CDF8F4E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359" y="4037798"/>
            <a:ext cx="360363" cy="0"/>
          </a:xfrm>
          <a:prstGeom prst="line">
            <a:avLst/>
          </a:prstGeom>
          <a:ln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FE191D7-17D3-46C1-8BA6-BAA918DC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53636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8E550F32-3174-4F90-B1CD-943A0F3F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90647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3D2D4D2A-48C4-4885-830E-C84D2C7F5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4675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9CD6995-75BA-4E33-8AF4-870EA60C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4037798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A8C7A11-6CF3-4A7C-8E96-4E7D6D13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544022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CD618-D4AB-4B9F-975E-65EFBD8AAC4E}"/>
              </a:ext>
            </a:extLst>
          </p:cNvPr>
          <p:cNvSpPr/>
          <p:nvPr/>
        </p:nvSpPr>
        <p:spPr>
          <a:xfrm>
            <a:off x="7157082" y="5364829"/>
            <a:ext cx="314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ADB80-7C26-4EF3-843B-53287585EB4D}"/>
              </a:ext>
            </a:extLst>
          </p:cNvPr>
          <p:cNvSpPr txBox="1"/>
          <p:nvPr/>
        </p:nvSpPr>
        <p:spPr>
          <a:xfrm>
            <a:off x="7069993" y="4938170"/>
            <a:ext cx="493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2E3A17-A004-4BB1-B7C4-164036D06893}"/>
              </a:ext>
            </a:extLst>
          </p:cNvPr>
          <p:cNvSpPr txBox="1"/>
          <p:nvPr/>
        </p:nvSpPr>
        <p:spPr>
          <a:xfrm>
            <a:off x="7006468" y="4460929"/>
            <a:ext cx="603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F726A11-16E2-4366-A14B-9C8B62DDA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5080" y="301976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F5AD3F-02C6-4306-8409-28AA07568005}"/>
              </a:ext>
            </a:extLst>
          </p:cNvPr>
          <p:cNvSpPr txBox="1"/>
          <p:nvPr/>
        </p:nvSpPr>
        <p:spPr>
          <a:xfrm>
            <a:off x="7206385" y="2636028"/>
            <a:ext cx="502920" cy="37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7B37FD-8438-4048-8FE0-78FBCA5B6C7B}"/>
              </a:ext>
            </a:extLst>
          </p:cNvPr>
          <p:cNvSpPr txBox="1"/>
          <p:nvPr/>
        </p:nvSpPr>
        <p:spPr>
          <a:xfrm>
            <a:off x="7212484" y="3113884"/>
            <a:ext cx="6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991C1360-E940-4315-84B0-72A51BC54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8240" y="2488586"/>
            <a:ext cx="8636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3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5927</Words>
  <Application>Microsoft Office PowerPoint</Application>
  <PresentationFormat>宽屏</PresentationFormat>
  <Paragraphs>471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楷体_GB2312</vt:lpstr>
      <vt:lpstr>Arial</vt:lpstr>
      <vt:lpstr>Wingdings</vt:lpstr>
      <vt:lpstr>Office 主题​​</vt:lpstr>
      <vt:lpstr>PL0温度转换解释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                 类P-code虚拟机         《编译原理》 </vt:lpstr>
      <vt:lpstr>学号 1943205000097  姓名：普磊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编译原理作业ppt</dc:title>
  <dc:creator>Asus</dc:creator>
  <cp:lastModifiedBy>Kevin Phreaker</cp:lastModifiedBy>
  <cp:revision>9</cp:revision>
  <dcterms:created xsi:type="dcterms:W3CDTF">2021-09-13T11:44:49Z</dcterms:created>
  <dcterms:modified xsi:type="dcterms:W3CDTF">2021-09-27T07:58:00Z</dcterms:modified>
</cp:coreProperties>
</file>