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48"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201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16200000">
            <a:off x="3200400" y="-1570037"/>
            <a:ext cx="2743200" cy="9144000"/>
          </a:xfrm>
          <a:prstGeom prst="rect">
            <a:avLst/>
          </a:prstGeom>
          <a:solidFill>
            <a:srgbClr val="00B050"/>
          </a:solidFill>
          <a:ln>
            <a:noFill/>
          </a:ln>
        </p:spPr>
        <p:txBody>
          <a:bodyPr wrap="none" lIns="73025" tIns="36512" rIns="73025" bIns="36512"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a:lnSpc>
                <a:spcPct val="90000"/>
              </a:lnSpc>
              <a:defRPr/>
            </a:pPr>
            <a:endParaRPr lang="zh-CN" altLang="en-US" sz="2400">
              <a:solidFill>
                <a:srgbClr val="000000"/>
              </a:solidFill>
              <a:ea typeface="宋体" panose="02010600030101010101" pitchFamily="2" charset="-122"/>
            </a:endParaRPr>
          </a:p>
        </p:txBody>
      </p:sp>
      <p:sp>
        <p:nvSpPr>
          <p:cNvPr id="5"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4388" eaLnBrk="0" hangingPunct="0">
              <a:defRPr>
                <a:solidFill>
                  <a:schemeClr val="tx1"/>
                </a:solidFill>
                <a:latin typeface="Arial" panose="020B0604020202020204" pitchFamily="34" charset="0"/>
                <a:ea typeface="黑体" panose="02010609060101010101" pitchFamily="49" charset="-122"/>
              </a:defRPr>
            </a:lvl1pPr>
            <a:lvl2pPr marL="742950" indent="-285750" defTabSz="814388" eaLnBrk="0" hangingPunct="0">
              <a:defRPr>
                <a:solidFill>
                  <a:schemeClr val="tx1"/>
                </a:solidFill>
                <a:latin typeface="Arial" panose="020B0604020202020204" pitchFamily="34" charset="0"/>
                <a:ea typeface="黑体" panose="02010609060101010101" pitchFamily="49" charset="-122"/>
              </a:defRPr>
            </a:lvl2pPr>
            <a:lvl3pPr marL="1143000" indent="-228600" defTabSz="814388" eaLnBrk="0" hangingPunct="0">
              <a:defRPr>
                <a:solidFill>
                  <a:schemeClr val="tx1"/>
                </a:solidFill>
                <a:latin typeface="Arial" panose="020B0604020202020204" pitchFamily="34" charset="0"/>
                <a:ea typeface="黑体" panose="02010609060101010101" pitchFamily="49" charset="-122"/>
              </a:defRPr>
            </a:lvl3pPr>
            <a:lvl4pPr marL="1600200" indent="-228600" defTabSz="814388" eaLnBrk="0" hangingPunct="0">
              <a:defRPr>
                <a:solidFill>
                  <a:schemeClr val="tx1"/>
                </a:solidFill>
                <a:latin typeface="Arial" panose="020B0604020202020204" pitchFamily="34" charset="0"/>
                <a:ea typeface="黑体" panose="02010609060101010101" pitchFamily="49" charset="-122"/>
              </a:defRPr>
            </a:lvl4pPr>
            <a:lvl5pPr marL="2057400" indent="-228600" defTabSz="814388" eaLnBrk="0" hangingPunct="0">
              <a:defRPr>
                <a:solidFill>
                  <a:schemeClr val="tx1"/>
                </a:solidFill>
                <a:latin typeface="Arial" panose="020B0604020202020204" pitchFamily="34" charset="0"/>
                <a:ea typeface="黑体" panose="02010609060101010101" pitchFamily="49" charset="-122"/>
              </a:defRPr>
            </a:lvl5pPr>
            <a:lvl6pPr marL="2514600" indent="-228600" defTabSz="814388"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814388"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814388"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814388"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a:defRPr/>
            </a:pPr>
            <a:fld id="{9FEEC413-809D-40F2-AEB0-DCE5F6053D0E}" type="slidenum">
              <a:rPr lang="zh-CN" altLang="en-US" sz="1000" smtClean="0">
                <a:solidFill>
                  <a:srgbClr val="D3D3D3"/>
                </a:solidFill>
                <a:ea typeface="宋体" panose="02010600030101010101" pitchFamily="2" charset="-122"/>
              </a:rPr>
              <a:pPr algn="r">
                <a:defRPr/>
              </a:pPr>
              <a:t>‹#›</a:t>
            </a:fld>
            <a:endParaRPr lang="en-US" altLang="zh-CN" sz="1000">
              <a:solidFill>
                <a:srgbClr val="D3D3D3"/>
              </a:solidFill>
              <a:ea typeface="宋体" panose="02010600030101010101" pitchFamily="2" charset="-122"/>
            </a:endParaRPr>
          </a:p>
        </p:txBody>
      </p:sp>
      <p:sp>
        <p:nvSpPr>
          <p:cNvPr id="1335318" name="Rectangle 22"/>
          <p:cNvSpPr>
            <a:spLocks noGrp="1" noChangeArrowheads="1"/>
          </p:cNvSpPr>
          <p:nvPr>
            <p:ph type="ctrTitle"/>
          </p:nvPr>
        </p:nvSpPr>
        <p:spPr bwMode="white">
          <a:xfrm>
            <a:off x="650875" y="2676525"/>
            <a:ext cx="3768725" cy="830263"/>
          </a:xfrm>
          <a:ln/>
        </p:spPr>
        <p:txBody>
          <a:bodyPr anchor="ctr"/>
          <a:lstStyle>
            <a:lvl1pPr>
              <a:defRPr sz="3000" b="0">
                <a:solidFill>
                  <a:srgbClr val="FFFFFF"/>
                </a:solidFill>
              </a:defRPr>
            </a:lvl1pPr>
          </a:lstStyle>
          <a:p>
            <a:r>
              <a:rPr lang="en-US" altLang="zh-CN"/>
              <a:t>Click To Edit Master Title Style</a:t>
            </a:r>
          </a:p>
        </p:txBody>
      </p:sp>
      <p:sp>
        <p:nvSpPr>
          <p:cNvPr id="1335319" name="Rectangle 23"/>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chemeClr val="bg2"/>
                </a:solidFill>
              </a:defRPr>
            </a:lvl1pPr>
          </a:lstStyle>
          <a:p>
            <a:r>
              <a:rPr lang="en-US" altLang="zh-CN" dirty="0"/>
              <a:t>Click to Edit Master Subtitle Style</a:t>
            </a: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2040" y="1630364"/>
            <a:ext cx="4215384" cy="2743200"/>
          </a:xfrm>
          <a:prstGeom prst="rect">
            <a:avLst/>
          </a:prstGeom>
        </p:spPr>
      </p:pic>
    </p:spTree>
    <p:extLst>
      <p:ext uri="{BB962C8B-B14F-4D97-AF65-F5344CB8AC3E}">
        <p14:creationId xmlns:p14="http://schemas.microsoft.com/office/powerpoint/2010/main" val="21233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4718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457200"/>
            <a:ext cx="2035175" cy="4895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5638" y="457200"/>
            <a:ext cx="5957887" cy="4895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65194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074" name="矩形 12"/>
          <p:cNvGrpSpPr/>
          <p:nvPr userDrawn="1"/>
        </p:nvGrpSpPr>
        <p:grpSpPr bwMode="auto">
          <a:xfrm>
            <a:off x="0" y="0"/>
            <a:ext cx="9150350" cy="6888163"/>
            <a:chOff x="0" y="0"/>
            <a:chExt cx="5764" cy="4339"/>
          </a:xfrm>
        </p:grpSpPr>
        <p:pic>
          <p:nvPicPr>
            <p:cNvPr id="3075" name="矩形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endParaRPr lang="zh-CN" altLang="en-US" sz="1300">
                <a:solidFill>
                  <a:srgbClr val="FFFFFF"/>
                </a:solidFill>
              </a:endParaRPr>
            </a:p>
          </p:txBody>
        </p:sp>
      </p:grpSp>
      <p:grpSp>
        <p:nvGrpSpPr>
          <p:cNvPr id="3077" name="组合 13"/>
          <p:cNvGrpSpPr/>
          <p:nvPr userDrawn="1"/>
        </p:nvGrpSpPr>
        <p:grpSpPr bwMode="auto">
          <a:xfrm>
            <a:off x="0" y="263525"/>
            <a:ext cx="9144000" cy="4676775"/>
            <a:chOff x="0" y="0"/>
            <a:chExt cx="12192000" cy="4677534"/>
          </a:xfrm>
        </p:grpSpPr>
        <p:grpSp>
          <p:nvGrpSpPr>
            <p:cNvPr id="3078" name="Freeform 5"/>
            <p:cNvGrpSpPr/>
            <p:nvPr userDrawn="1"/>
          </p:nvGrpSpPr>
          <p:grpSpPr bwMode="auto">
            <a:xfrm>
              <a:off x="0" y="-1059"/>
              <a:ext cx="12200128" cy="2353056"/>
              <a:chOff x="0" y="0"/>
              <a:chExt cx="9150096" cy="2353056"/>
            </a:xfrm>
          </p:grpSpPr>
          <p:pic>
            <p:nvPicPr>
              <p:cNvPr id="3079" name="Freeform 5"/>
              <p:cNvPicPr>
                <a:picLocks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096" cy="235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p:nvSpPr>
            <p:spPr bwMode="auto">
              <a:xfrm>
                <a:off x="0" y="1059"/>
                <a:ext cx="9144000" cy="235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endParaRPr lang="zh-CN" altLang="en-US">
                  <a:solidFill>
                    <a:srgbClr val="5F5F5F"/>
                  </a:solidFill>
                </a:endParaRPr>
              </a:p>
            </p:txBody>
          </p:sp>
        </p:grpSp>
        <p:sp>
          <p:nvSpPr>
            <p:cNvPr id="3081" name="矩形 15"/>
            <p:cNvSpPr>
              <a:spLocks noChangeArrowheads="1"/>
            </p:cNvSpPr>
            <p:nvPr/>
          </p:nvSpPr>
          <p:spPr bwMode="auto">
            <a:xfrm>
              <a:off x="0" y="2363330"/>
              <a:ext cx="12192000" cy="1714585"/>
            </a:xfrm>
            <a:prstGeom prst="rect">
              <a:avLst/>
            </a:prstGeom>
            <a:solidFill>
              <a:srgbClr val="28A9D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fontAlgn="base">
                <a:spcBef>
                  <a:spcPct val="0"/>
                </a:spcBef>
                <a:spcAft>
                  <a:spcPct val="0"/>
                </a:spcAft>
                <a:buFont typeface="Arial" panose="020B0604020202020204" pitchFamily="34" charset="0"/>
                <a:buNone/>
              </a:pPr>
              <a:endParaRPr lang="zh-CN" altLang="en-US">
                <a:solidFill>
                  <a:srgbClr val="5F5F5F"/>
                </a:solidFill>
                <a:latin typeface="Arial" panose="020B0604020202020204" pitchFamily="34" charset="0"/>
                <a:ea typeface="宋体" panose="02010600030101010101" pitchFamily="2" charset="-122"/>
              </a:endParaRPr>
            </a:p>
          </p:txBody>
        </p:sp>
        <p:cxnSp>
          <p:nvCxnSpPr>
            <p:cNvPr id="3082" name="直接连接符 16"/>
            <p:cNvCxnSpPr>
              <a:cxnSpLocks noChangeShapeType="1"/>
            </p:cNvCxnSpPr>
            <p:nvPr/>
          </p:nvCxnSpPr>
          <p:spPr bwMode="auto">
            <a:xfrm>
              <a:off x="0" y="4110425"/>
              <a:ext cx="12192000" cy="0"/>
            </a:xfrm>
            <a:prstGeom prst="line">
              <a:avLst/>
            </a:prstGeom>
            <a:noFill/>
            <a:ln w="19050" cmpd="sng">
              <a:solidFill>
                <a:srgbClr val="28A9D6"/>
              </a:solidFill>
              <a:round/>
            </a:ln>
            <a:extLst>
              <a:ext uri="{909E8E84-426E-40DD-AFC4-6F175D3DCCD1}">
                <a14:hiddenFill xmlns:a14="http://schemas.microsoft.com/office/drawing/2010/main">
                  <a:noFill/>
                </a14:hiddenFill>
              </a:ext>
            </a:extLst>
          </p:spPr>
        </p:cxnSp>
        <p:cxnSp>
          <p:nvCxnSpPr>
            <p:cNvPr id="3083" name="直接连接符 17"/>
            <p:cNvCxnSpPr>
              <a:cxnSpLocks noChangeShapeType="1"/>
            </p:cNvCxnSpPr>
            <p:nvPr/>
          </p:nvCxnSpPr>
          <p:spPr bwMode="auto">
            <a:xfrm>
              <a:off x="0" y="4532288"/>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4" name="直接连接符 18"/>
            <p:cNvCxnSpPr>
              <a:cxnSpLocks noChangeShapeType="1"/>
            </p:cNvCxnSpPr>
            <p:nvPr/>
          </p:nvCxnSpPr>
          <p:spPr bwMode="auto">
            <a:xfrm>
              <a:off x="0" y="4598574"/>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5" name="直接连接符 19"/>
            <p:cNvCxnSpPr>
              <a:cxnSpLocks noChangeShapeType="1"/>
            </p:cNvCxnSpPr>
            <p:nvPr/>
          </p:nvCxnSpPr>
          <p:spPr bwMode="auto">
            <a:xfrm>
              <a:off x="0" y="4664860"/>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6" name="直接连接符 20"/>
            <p:cNvCxnSpPr>
              <a:cxnSpLocks noChangeShapeType="1"/>
            </p:cNvCxnSpPr>
            <p:nvPr/>
          </p:nvCxnSpPr>
          <p:spPr bwMode="auto">
            <a:xfrm>
              <a:off x="7872000" y="4532288"/>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7" name="直接连接符 21"/>
            <p:cNvCxnSpPr>
              <a:cxnSpLocks noChangeShapeType="1"/>
            </p:cNvCxnSpPr>
            <p:nvPr/>
          </p:nvCxnSpPr>
          <p:spPr bwMode="auto">
            <a:xfrm>
              <a:off x="7872000" y="4598574"/>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8" name="直接连接符 22"/>
            <p:cNvCxnSpPr>
              <a:cxnSpLocks noChangeShapeType="1"/>
            </p:cNvCxnSpPr>
            <p:nvPr/>
          </p:nvCxnSpPr>
          <p:spPr bwMode="auto">
            <a:xfrm>
              <a:off x="7872000" y="4664860"/>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grpSp>
      <p:sp>
        <p:nvSpPr>
          <p:cNvPr id="3089" name="Text Placeholder 2"/>
          <p:cNvSpPr>
            <a:spLocks noGrp="1" noChangeArrowheads="1"/>
          </p:cNvSpPr>
          <p:nvPr>
            <p:ph type="subTitle" idx="1"/>
          </p:nvPr>
        </p:nvSpPr>
        <p:spPr>
          <a:xfrm>
            <a:off x="3228975" y="4695825"/>
            <a:ext cx="2628900" cy="466725"/>
          </a:xfrm>
        </p:spPr>
        <p:txBody>
          <a:bodyPr/>
          <a:lstStyle>
            <a:lvl1pPr marL="0" indent="0" algn="ctr">
              <a:buFont typeface="Wingdings 2" pitchFamily="18" charset="2"/>
              <a:buNone/>
              <a:defRPr sz="1600"/>
            </a:lvl1pPr>
          </a:lstStyle>
          <a:p>
            <a:pPr lvl="0"/>
            <a:r>
              <a:rPr lang="zh-CN" noProof="0"/>
              <a:t>单击此处编辑母版副标题样式</a:t>
            </a:r>
          </a:p>
        </p:txBody>
      </p:sp>
      <p:sp>
        <p:nvSpPr>
          <p:cNvPr id="3090" name="Date Placeholder 3"/>
          <p:cNvSpPr>
            <a:spLocks noGrp="1" noChangeArrowheads="1"/>
          </p:cNvSpPr>
          <p:nvPr>
            <p:ph type="dt" sz="half" idx="2"/>
          </p:nvPr>
        </p:nvSpPr>
        <p:spPr>
          <a:xfrm>
            <a:off x="457200" y="6245225"/>
            <a:ext cx="2133600" cy="476250"/>
          </a:xfrm>
        </p:spPr>
        <p:txBody>
          <a:bodyPr/>
          <a:lstStyle>
            <a:lvl1pPr>
              <a:defRPr/>
            </a:lvl1pPr>
          </a:lstStyle>
          <a:p>
            <a:endParaRPr lang="en-US">
              <a:solidFill>
                <a:srgbClr val="5F5F5F"/>
              </a:solidFill>
            </a:endParaRPr>
          </a:p>
        </p:txBody>
      </p:sp>
      <p:sp>
        <p:nvSpPr>
          <p:cNvPr id="3091" name="Footer Placeholder 4"/>
          <p:cNvSpPr>
            <a:spLocks noGrp="1" noChangeArrowheads="1"/>
          </p:cNvSpPr>
          <p:nvPr>
            <p:ph type="ftr" sz="quarter" idx="3"/>
          </p:nvPr>
        </p:nvSpPr>
        <p:spPr>
          <a:xfrm>
            <a:off x="3124200" y="6245225"/>
            <a:ext cx="2895600" cy="476250"/>
          </a:xfrm>
        </p:spPr>
        <p:txBody>
          <a:bodyPr/>
          <a:lstStyle>
            <a:lvl1pPr>
              <a:defRPr/>
            </a:lvl1pPr>
          </a:lstStyle>
          <a:p>
            <a:endParaRPr lang="en-US">
              <a:solidFill>
                <a:srgbClr val="5F5F5F"/>
              </a:solidFill>
            </a:endParaRPr>
          </a:p>
        </p:txBody>
      </p:sp>
      <p:sp>
        <p:nvSpPr>
          <p:cNvPr id="3092" name="Slide Number Placeholder 5"/>
          <p:cNvSpPr>
            <a:spLocks noGrp="1" noChangeArrowheads="1"/>
          </p:cNvSpPr>
          <p:nvPr>
            <p:ph type="sldNum" sz="quarter" idx="4"/>
          </p:nvPr>
        </p:nvSpPr>
        <p:spPr>
          <a:xfrm>
            <a:off x="6553200" y="6245225"/>
            <a:ext cx="2133600" cy="476250"/>
          </a:xfrm>
        </p:spPr>
        <p:txBody>
          <a:bodyPr/>
          <a:lstStyle>
            <a:lvl1pPr>
              <a:defRPr/>
            </a:lvl1pPr>
          </a:lstStyle>
          <a:p>
            <a:fld id="{1E62D25B-2AB8-4E2A-9D79-D28209A050A5}" type="slidenum">
              <a:rPr lang="zh-CN" altLang="en-US">
                <a:solidFill>
                  <a:srgbClr val="5F5F5F"/>
                </a:solidFill>
              </a:rPr>
              <a:t>‹#›</a:t>
            </a:fld>
            <a:endParaRPr lang="en-US">
              <a:solidFill>
                <a:srgbClr val="5F5F5F"/>
              </a:solidFill>
            </a:endParaRPr>
          </a:p>
        </p:txBody>
      </p:sp>
      <p:sp>
        <p:nvSpPr>
          <p:cNvPr id="3093" name="Title Placeholder 1"/>
          <p:cNvSpPr>
            <a:spLocks noGrp="1" noChangeArrowheads="1"/>
          </p:cNvSpPr>
          <p:nvPr>
            <p:ph type="ctrTitle"/>
          </p:nvPr>
        </p:nvSpPr>
        <p:spPr>
          <a:xfrm>
            <a:off x="714375" y="3140075"/>
            <a:ext cx="7772400" cy="717550"/>
          </a:xfrm>
        </p:spPr>
        <p:txBody>
          <a:bodyPr/>
          <a:lstStyle>
            <a:lvl1pPr algn="ctr">
              <a:defRPr sz="3600">
                <a:solidFill>
                  <a:schemeClr val="bg1"/>
                </a:solidFill>
              </a:defRPr>
            </a:lvl1pPr>
          </a:lstStyle>
          <a:p>
            <a:pPr lvl="0"/>
            <a:r>
              <a:rPr lang="zh-CN" noProof="0"/>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BF4FF515-FB47-4908-B5F9-EF0292017E32}"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BBFC1933-AC63-4B90-89AC-33B3AEDA0F48}"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5775" y="1116013"/>
            <a:ext cx="3968750" cy="5345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116013"/>
            <a:ext cx="3968750" cy="5345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solidFill>
                <a:srgbClr val="5F5F5F"/>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F5F5F"/>
              </a:solidFill>
            </a:endParaRPr>
          </a:p>
        </p:txBody>
      </p:sp>
      <p:sp>
        <p:nvSpPr>
          <p:cNvPr id="7" name="灯片编号占位符 6"/>
          <p:cNvSpPr>
            <a:spLocks noGrp="1"/>
          </p:cNvSpPr>
          <p:nvPr>
            <p:ph type="sldNum" sz="quarter" idx="12"/>
          </p:nvPr>
        </p:nvSpPr>
        <p:spPr/>
        <p:txBody>
          <a:bodyPr/>
          <a:lstStyle>
            <a:lvl1pPr>
              <a:defRPr/>
            </a:lvl1pPr>
          </a:lstStyle>
          <a:p>
            <a:fld id="{8F67F2E2-3815-4D9E-959F-1401175636C9}"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solidFill>
                <a:srgbClr val="5F5F5F"/>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5F5F5F"/>
              </a:solidFill>
            </a:endParaRPr>
          </a:p>
        </p:txBody>
      </p:sp>
      <p:sp>
        <p:nvSpPr>
          <p:cNvPr id="9" name="灯片编号占位符 8"/>
          <p:cNvSpPr>
            <a:spLocks noGrp="1"/>
          </p:cNvSpPr>
          <p:nvPr>
            <p:ph type="sldNum" sz="quarter" idx="12"/>
          </p:nvPr>
        </p:nvSpPr>
        <p:spPr/>
        <p:txBody>
          <a:bodyPr/>
          <a:lstStyle>
            <a:lvl1pPr>
              <a:defRPr/>
            </a:lvl1pPr>
          </a:lstStyle>
          <a:p>
            <a:fld id="{8755A508-4507-4084-9E51-8EE74DB4621C}"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solidFill>
                <a:srgbClr val="5F5F5F"/>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5F5F5F"/>
              </a:solidFill>
            </a:endParaRPr>
          </a:p>
        </p:txBody>
      </p:sp>
      <p:sp>
        <p:nvSpPr>
          <p:cNvPr id="5" name="灯片编号占位符 4"/>
          <p:cNvSpPr>
            <a:spLocks noGrp="1"/>
          </p:cNvSpPr>
          <p:nvPr>
            <p:ph type="sldNum" sz="quarter" idx="12"/>
          </p:nvPr>
        </p:nvSpPr>
        <p:spPr/>
        <p:txBody>
          <a:bodyPr/>
          <a:lstStyle>
            <a:lvl1pPr>
              <a:defRPr/>
            </a:lvl1pPr>
          </a:lstStyle>
          <a:p>
            <a:fld id="{6388AB69-796B-41AB-8CF7-8B5EF9913167}"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5F5F5F"/>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5F5F5F"/>
              </a:solidFill>
            </a:endParaRPr>
          </a:p>
        </p:txBody>
      </p:sp>
      <p:sp>
        <p:nvSpPr>
          <p:cNvPr id="4" name="灯片编号占位符 3"/>
          <p:cNvSpPr>
            <a:spLocks noGrp="1"/>
          </p:cNvSpPr>
          <p:nvPr>
            <p:ph type="sldNum" sz="quarter" idx="12"/>
          </p:nvPr>
        </p:nvSpPr>
        <p:spPr/>
        <p:txBody>
          <a:bodyPr/>
          <a:lstStyle>
            <a:lvl1pPr>
              <a:defRPr/>
            </a:lvl1pPr>
          </a:lstStyle>
          <a:p>
            <a:fld id="{7EA617C1-2336-4952-BA7D-ABA4B09FE794}"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F5F5F"/>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F5F5F"/>
              </a:solidFill>
            </a:endParaRPr>
          </a:p>
        </p:txBody>
      </p:sp>
      <p:sp>
        <p:nvSpPr>
          <p:cNvPr id="7" name="灯片编号占位符 6"/>
          <p:cNvSpPr>
            <a:spLocks noGrp="1"/>
          </p:cNvSpPr>
          <p:nvPr>
            <p:ph type="sldNum" sz="quarter" idx="12"/>
          </p:nvPr>
        </p:nvSpPr>
        <p:spPr/>
        <p:txBody>
          <a:bodyPr/>
          <a:lstStyle>
            <a:lvl1pPr>
              <a:defRPr/>
            </a:lvl1pPr>
          </a:lstStyle>
          <a:p>
            <a:fld id="{7FC7F5AD-8001-43A5-9627-84DB34D15E6B}"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5676" y="188640"/>
            <a:ext cx="8145462" cy="8382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hangingPunct="1">
              <a:defRPr>
                <a:latin typeface="Times New Roman" panose="02020603050405020304" pitchFamily="18" charset="0"/>
                <a:cs typeface="Times New Roman" panose="02020603050405020304" pitchFamily="18" charset="0"/>
              </a:defRPr>
            </a:lvl1pPr>
            <a:lvl2pPr eaLnBrk="1" hangingPunct="1">
              <a:defRPr>
                <a:latin typeface="Times New Roman" panose="02020603050405020304" pitchFamily="18" charset="0"/>
                <a:cs typeface="Times New Roman" panose="02020603050405020304" pitchFamily="18" charset="0"/>
              </a:defRPr>
            </a:lvl2pPr>
            <a:lvl3pPr eaLnBrk="1" hangingPunct="1">
              <a:defRPr>
                <a:latin typeface="Times New Roman" panose="02020603050405020304" pitchFamily="18" charset="0"/>
                <a:cs typeface="Times New Roman" panose="02020603050405020304" pitchFamily="18" charset="0"/>
              </a:defRPr>
            </a:lvl3pPr>
            <a:lvl4pPr eaLnBrk="1" hangingPunct="1">
              <a:defRPr>
                <a:latin typeface="Times New Roman" panose="02020603050405020304" pitchFamily="18" charset="0"/>
                <a:cs typeface="Times New Roman" panose="02020603050405020304" pitchFamily="18" charset="0"/>
              </a:defRPr>
            </a:lvl4pPr>
            <a:lvl5pPr eaLnBrk="1" hangingPunct="1">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0394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F5F5F"/>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F5F5F"/>
              </a:solidFill>
            </a:endParaRPr>
          </a:p>
        </p:txBody>
      </p:sp>
      <p:sp>
        <p:nvSpPr>
          <p:cNvPr id="7" name="灯片编号占位符 6"/>
          <p:cNvSpPr>
            <a:spLocks noGrp="1"/>
          </p:cNvSpPr>
          <p:nvPr>
            <p:ph type="sldNum" sz="quarter" idx="12"/>
          </p:nvPr>
        </p:nvSpPr>
        <p:spPr/>
        <p:txBody>
          <a:bodyPr/>
          <a:lstStyle>
            <a:lvl1pPr>
              <a:defRPr/>
            </a:lvl1pPr>
          </a:lstStyle>
          <a:p>
            <a:fld id="{47F8FBC8-A421-4DBD-B878-47C56AFEA0E6}"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8D81E25E-E743-4FE7-B7F0-A1B74511F3BC}"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55588"/>
            <a:ext cx="2022475" cy="6205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5775" y="255588"/>
            <a:ext cx="5915025" cy="62055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2F88AC0B-0B4D-460A-BB64-52B376BEFFD0}"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85775" y="255588"/>
            <a:ext cx="8089900" cy="584200"/>
          </a:xfrm>
        </p:spPr>
        <p:txBody>
          <a:bodyPr/>
          <a:lstStyle/>
          <a:p>
            <a:r>
              <a:rPr lang="zh-CN" altLang="en-US"/>
              <a:t>单击此处编辑母版标题样式</a:t>
            </a:r>
          </a:p>
        </p:txBody>
      </p:sp>
      <p:sp>
        <p:nvSpPr>
          <p:cNvPr id="3" name="表格占位符 2"/>
          <p:cNvSpPr>
            <a:spLocks noGrp="1"/>
          </p:cNvSpPr>
          <p:nvPr>
            <p:ph type="tbl" idx="1"/>
          </p:nvPr>
        </p:nvSpPr>
        <p:spPr>
          <a:xfrm>
            <a:off x="485775" y="1116013"/>
            <a:ext cx="8089900" cy="5345112"/>
          </a:xfrm>
        </p:spPr>
        <p:txBody>
          <a:bodyPr/>
          <a:lstStyle/>
          <a:p>
            <a:endParaRPr lang="zh-CN" altLang="en-US"/>
          </a:p>
        </p:txBody>
      </p:sp>
      <p:sp>
        <p:nvSpPr>
          <p:cNvPr id="4" name="日期占位符 3"/>
          <p:cNvSpPr>
            <a:spLocks noGrp="1"/>
          </p:cNvSpPr>
          <p:nvPr>
            <p:ph type="dt" sz="half" idx="10"/>
          </p:nvPr>
        </p:nvSpPr>
        <p:spPr>
          <a:xfrm>
            <a:off x="628650" y="6508750"/>
            <a:ext cx="2057400" cy="365125"/>
          </a:xfrm>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a:xfrm>
            <a:off x="3028950" y="6508750"/>
            <a:ext cx="3086100" cy="365125"/>
          </a:xfrm>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a:xfrm>
            <a:off x="6457950" y="6508750"/>
            <a:ext cx="2057400" cy="365125"/>
          </a:xfrm>
        </p:spPr>
        <p:txBody>
          <a:bodyPr/>
          <a:lstStyle>
            <a:lvl1pPr>
              <a:defRPr/>
            </a:lvl1pPr>
          </a:lstStyle>
          <a:p>
            <a:fld id="{AECBD0E3-75A9-4F0B-9976-64CEC3E766FE}"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5325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5638" y="1401763"/>
            <a:ext cx="3894137" cy="395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2175" y="1401763"/>
            <a:ext cx="3894138" cy="395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933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365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9654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83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73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4592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457200"/>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ltLang="zh-CN"/>
              <a:t>Slide Title</a:t>
            </a:r>
          </a:p>
        </p:txBody>
      </p:sp>
      <p:sp>
        <p:nvSpPr>
          <p:cNvPr id="1027" name="Rectangle 3"/>
          <p:cNvSpPr>
            <a:spLocks noChangeArrowheads="1"/>
          </p:cNvSpPr>
          <p:nvPr/>
        </p:nvSpPr>
        <p:spPr bwMode="auto">
          <a:xfrm>
            <a:off x="0" y="0"/>
            <a:ext cx="9144000" cy="177800"/>
          </a:xfrm>
          <a:prstGeom prst="rect">
            <a:avLst/>
          </a:prstGeom>
          <a:solidFill>
            <a:srgbClr val="00B050"/>
          </a:solidFill>
          <a:ln>
            <a:noFill/>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a:lnSpc>
                <a:spcPct val="90000"/>
              </a:lnSpc>
              <a:defRPr/>
            </a:pPr>
            <a:endParaRPr lang="zh-CN" altLang="en-US" sz="2400">
              <a:solidFill>
                <a:srgbClr val="000000"/>
              </a:solidFill>
              <a:ea typeface="宋体" panose="02010600030101010101" pitchFamily="2" charset="-122"/>
            </a:endParaRPr>
          </a:p>
        </p:txBody>
      </p:sp>
      <p:sp>
        <p:nvSpPr>
          <p:cNvPr id="1028" name="Rectangle 4"/>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4388" eaLnBrk="0" hangingPunct="0">
              <a:defRPr>
                <a:solidFill>
                  <a:schemeClr val="tx1"/>
                </a:solidFill>
                <a:latin typeface="Arial" panose="020B0604020202020204" pitchFamily="34" charset="0"/>
                <a:ea typeface="黑体" panose="02010609060101010101" pitchFamily="49" charset="-122"/>
              </a:defRPr>
            </a:lvl1pPr>
            <a:lvl2pPr marL="742950" indent="-285750" defTabSz="814388" eaLnBrk="0" hangingPunct="0">
              <a:defRPr>
                <a:solidFill>
                  <a:schemeClr val="tx1"/>
                </a:solidFill>
                <a:latin typeface="Arial" panose="020B0604020202020204" pitchFamily="34" charset="0"/>
                <a:ea typeface="黑体" panose="02010609060101010101" pitchFamily="49" charset="-122"/>
              </a:defRPr>
            </a:lvl2pPr>
            <a:lvl3pPr marL="1143000" indent="-228600" defTabSz="814388" eaLnBrk="0" hangingPunct="0">
              <a:defRPr>
                <a:solidFill>
                  <a:schemeClr val="tx1"/>
                </a:solidFill>
                <a:latin typeface="Arial" panose="020B0604020202020204" pitchFamily="34" charset="0"/>
                <a:ea typeface="黑体" panose="02010609060101010101" pitchFamily="49" charset="-122"/>
              </a:defRPr>
            </a:lvl3pPr>
            <a:lvl4pPr marL="1600200" indent="-228600" defTabSz="814388" eaLnBrk="0" hangingPunct="0">
              <a:defRPr>
                <a:solidFill>
                  <a:schemeClr val="tx1"/>
                </a:solidFill>
                <a:latin typeface="Arial" panose="020B0604020202020204" pitchFamily="34" charset="0"/>
                <a:ea typeface="黑体" panose="02010609060101010101" pitchFamily="49" charset="-122"/>
              </a:defRPr>
            </a:lvl4pPr>
            <a:lvl5pPr marL="2057400" indent="-228600" defTabSz="814388" eaLnBrk="0" hangingPunct="0">
              <a:defRPr>
                <a:solidFill>
                  <a:schemeClr val="tx1"/>
                </a:solidFill>
                <a:latin typeface="Arial" panose="020B0604020202020204" pitchFamily="34" charset="0"/>
                <a:ea typeface="黑体" panose="02010609060101010101" pitchFamily="49" charset="-122"/>
              </a:defRPr>
            </a:lvl5pPr>
            <a:lvl6pPr marL="2514600" indent="-228600" defTabSz="814388"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814388"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814388"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814388"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a:defRPr/>
            </a:pPr>
            <a:fld id="{7E03B13F-3BDC-4286-B466-A7A48E67CBDA}" type="slidenum">
              <a:rPr lang="zh-CN" altLang="en-US" sz="1000" smtClean="0">
                <a:solidFill>
                  <a:srgbClr val="D3D3D3"/>
                </a:solidFill>
                <a:ea typeface="宋体" panose="02010600030101010101" pitchFamily="2" charset="-122"/>
              </a:rPr>
              <a:pPr algn="r">
                <a:defRPr/>
              </a:pPr>
              <a:t>‹#›</a:t>
            </a:fld>
            <a:endParaRPr lang="en-US" altLang="zh-CN" sz="1000">
              <a:solidFill>
                <a:srgbClr val="D3D3D3"/>
              </a:solidFill>
              <a:ea typeface="宋体" panose="02010600030101010101" pitchFamily="2" charset="-122"/>
            </a:endParaRPr>
          </a:p>
        </p:txBody>
      </p:sp>
      <p:sp>
        <p:nvSpPr>
          <p:cNvPr id="1029" name="Rectangle 5"/>
          <p:cNvSpPr>
            <a:spLocks noGrp="1" noChangeArrowheads="1"/>
          </p:cNvSpPr>
          <p:nvPr>
            <p:ph type="body" idx="1"/>
          </p:nvPr>
        </p:nvSpPr>
        <p:spPr bwMode="auto">
          <a:xfrm>
            <a:off x="655638" y="1401763"/>
            <a:ext cx="7940675"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extLst>
      <p:ext uri="{BB962C8B-B14F-4D97-AF65-F5344CB8AC3E}">
        <p14:creationId xmlns:p14="http://schemas.microsoft.com/office/powerpoint/2010/main" val="18926154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814388"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spcBef>
          <a:spcPts val="600"/>
        </a:spcBef>
        <a:spcAft>
          <a:spcPts val="600"/>
        </a:spcAft>
        <a:buClr>
          <a:schemeClr val="tx2"/>
        </a:buClr>
        <a:buSzPct val="100000"/>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cs typeface="+mn-cs"/>
        </a:defRPr>
      </a:lvl1pPr>
      <a:lvl2pPr marL="574675" indent="-117475" algn="l" defTabSz="814388" rtl="0" eaLnBrk="0" fontAlgn="base" hangingPunct="0">
        <a:spcBef>
          <a:spcPts val="600"/>
        </a:spcBef>
        <a:spcAft>
          <a:spcPts val="600"/>
        </a:spcAft>
        <a:defRPr sz="2000">
          <a:solidFill>
            <a:schemeClr val="tx1"/>
          </a:solidFill>
          <a:latin typeface="宋体" panose="02010600030101010101" pitchFamily="2" charset="-122"/>
          <a:ea typeface="宋体" panose="02010600030101010101" pitchFamily="2" charset="-122"/>
        </a:defRPr>
      </a:lvl2pPr>
      <a:lvl3pPr marL="914400" algn="l" defTabSz="814388" rtl="0" eaLnBrk="0" fontAlgn="base" hangingPunct="0">
        <a:spcBef>
          <a:spcPts val="600"/>
        </a:spcBef>
        <a:spcAft>
          <a:spcPts val="600"/>
        </a:spcAft>
        <a:defRPr sz="2000">
          <a:solidFill>
            <a:schemeClr val="tx1"/>
          </a:solidFill>
          <a:latin typeface="宋体" panose="02010600030101010101" pitchFamily="2" charset="-122"/>
          <a:ea typeface="宋体" panose="02010600030101010101" pitchFamily="2" charset="-122"/>
        </a:defRPr>
      </a:lvl3pPr>
      <a:lvl4pPr marL="1254125" indent="117475" algn="l" defTabSz="814388" rtl="0" eaLnBrk="0" fontAlgn="base" hangingPunct="0">
        <a:spcBef>
          <a:spcPts val="600"/>
        </a:spcBef>
        <a:spcAft>
          <a:spcPts val="600"/>
        </a:spcAft>
        <a:defRPr sz="2000">
          <a:solidFill>
            <a:schemeClr val="tx1"/>
          </a:solidFill>
          <a:latin typeface="宋体" panose="02010600030101010101" pitchFamily="2" charset="-122"/>
          <a:ea typeface="宋体" panose="02010600030101010101" pitchFamily="2" charset="-122"/>
        </a:defRPr>
      </a:lvl4pPr>
      <a:lvl5pPr marL="1604963" indent="223838" algn="l" defTabSz="814388" rtl="0" eaLnBrk="0" fontAlgn="base" hangingPunct="0">
        <a:spcBef>
          <a:spcPts val="600"/>
        </a:spcBef>
        <a:spcAft>
          <a:spcPts val="600"/>
        </a:spcAft>
        <a:defRPr sz="2000">
          <a:solidFill>
            <a:schemeClr val="tx1"/>
          </a:solidFill>
          <a:latin typeface="宋体" panose="02010600030101010101" pitchFamily="2" charset="-122"/>
          <a:ea typeface="宋体" panose="02010600030101010101" pitchFamily="2" charset="-122"/>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050" name="矩形 11"/>
          <p:cNvGrpSpPr/>
          <p:nvPr/>
        </p:nvGrpSpPr>
        <p:grpSpPr bwMode="auto">
          <a:xfrm>
            <a:off x="0" y="0"/>
            <a:ext cx="9150350" cy="6888163"/>
            <a:chOff x="0" y="0"/>
            <a:chExt cx="5764" cy="4339"/>
          </a:xfrm>
        </p:grpSpPr>
        <p:pic>
          <p:nvPicPr>
            <p:cNvPr id="2051" name="矩形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endParaRPr lang="zh-CN" altLang="en-US" sz="1300">
                <a:solidFill>
                  <a:srgbClr val="FFFFFF"/>
                </a:solidFill>
              </a:endParaRPr>
            </a:p>
          </p:txBody>
        </p:sp>
      </p:grpSp>
      <p:sp>
        <p:nvSpPr>
          <p:cNvPr id="2053" name="Text Placeholder 2"/>
          <p:cNvSpPr>
            <a:spLocks noGrp="1" noChangeArrowheads="1"/>
          </p:cNvSpPr>
          <p:nvPr>
            <p:ph type="body" idx="1"/>
          </p:nvPr>
        </p:nvSpPr>
        <p:spPr bwMode="auto">
          <a:xfrm>
            <a:off x="485775" y="1116013"/>
            <a:ext cx="8089900"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
        <p:nvSpPr>
          <p:cNvPr id="2054" name="Date Placeholder 3"/>
          <p:cNvSpPr>
            <a:spLocks noGrp="1" noChangeArrowheads="1"/>
          </p:cNvSpPr>
          <p:nvPr>
            <p:ph type="dt" sz="half" idx="2"/>
          </p:nvPr>
        </p:nvSpPr>
        <p:spPr bwMode="auto">
          <a:xfrm>
            <a:off x="6286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a:lvl1pPr>
          </a:lstStyle>
          <a:p>
            <a:pPr fontAlgn="base">
              <a:spcBef>
                <a:spcPct val="0"/>
              </a:spcBef>
              <a:spcAft>
                <a:spcPct val="0"/>
              </a:spcAft>
              <a:buFont typeface="Arial" panose="020B0604020202020204" pitchFamily="34" charset="0"/>
              <a:buNone/>
            </a:pPr>
            <a:endParaRPr lang="en-US">
              <a:solidFill>
                <a:srgbClr val="5F5F5F"/>
              </a:solidFill>
              <a:latin typeface="Arial" panose="020B0604020202020204" pitchFamily="34" charset="0"/>
              <a:ea typeface="宋体" panose="02010600030101010101" pitchFamily="2" charset="-122"/>
            </a:endParaRPr>
          </a:p>
        </p:txBody>
      </p:sp>
      <p:sp>
        <p:nvSpPr>
          <p:cNvPr id="2055" name="Footer Placeholder 4"/>
          <p:cNvSpPr>
            <a:spLocks noGrp="1" noChangeArrowheads="1"/>
          </p:cNvSpPr>
          <p:nvPr>
            <p:ph type="ftr" sz="quarter" idx="3"/>
          </p:nvPr>
        </p:nvSpPr>
        <p:spPr bwMode="auto">
          <a:xfrm>
            <a:off x="3028950" y="65087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a:lvl1pPr>
          </a:lstStyle>
          <a:p>
            <a:pPr fontAlgn="base">
              <a:spcBef>
                <a:spcPct val="0"/>
              </a:spcBef>
              <a:spcAft>
                <a:spcPct val="0"/>
              </a:spcAft>
              <a:buFont typeface="Arial" panose="020B0604020202020204" pitchFamily="34" charset="0"/>
              <a:buNone/>
            </a:pPr>
            <a:endParaRPr lang="en-US">
              <a:solidFill>
                <a:srgbClr val="5F5F5F"/>
              </a:solidFill>
              <a:latin typeface="Arial" panose="020B0604020202020204" pitchFamily="34" charset="0"/>
              <a:ea typeface="宋体" panose="02010600030101010101" pitchFamily="2" charset="-122"/>
            </a:endParaRPr>
          </a:p>
        </p:txBody>
      </p:sp>
      <p:sp>
        <p:nvSpPr>
          <p:cNvPr id="2056" name="Slide Number Placeholder 5"/>
          <p:cNvSpPr>
            <a:spLocks noGrp="1" noChangeArrowheads="1"/>
          </p:cNvSpPr>
          <p:nvPr>
            <p:ph type="sldNum" sz="quarter" idx="4"/>
          </p:nvPr>
        </p:nvSpPr>
        <p:spPr bwMode="auto">
          <a:xfrm>
            <a:off x="64579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a:lvl1pPr>
          </a:lstStyle>
          <a:p>
            <a:pPr fontAlgn="base">
              <a:spcBef>
                <a:spcPct val="0"/>
              </a:spcBef>
              <a:spcAft>
                <a:spcPct val="0"/>
              </a:spcAft>
              <a:buFont typeface="Arial" panose="020B0604020202020204" pitchFamily="34" charset="0"/>
              <a:buNone/>
            </a:pPr>
            <a:fld id="{2A1B4211-A25D-4600-9ACC-4E70FA12A1EE}" type="slidenum">
              <a:rPr lang="zh-CN" altLang="en-US">
                <a:solidFill>
                  <a:srgbClr val="5F5F5F"/>
                </a:solidFill>
                <a:latin typeface="Arial" panose="020B0604020202020204" pitchFamily="34" charset="0"/>
                <a:ea typeface="宋体" panose="02010600030101010101" pitchFamily="2" charset="-122"/>
              </a:rPr>
              <a:t>‹#›</a:t>
            </a:fld>
            <a:endParaRPr lang="en-US">
              <a:solidFill>
                <a:srgbClr val="5F5F5F"/>
              </a:solidFill>
              <a:latin typeface="Arial" panose="020B0604020202020204" pitchFamily="34" charset="0"/>
              <a:ea typeface="宋体" panose="02010600030101010101" pitchFamily="2" charset="-122"/>
            </a:endParaRPr>
          </a:p>
        </p:txBody>
      </p:sp>
      <p:sp>
        <p:nvSpPr>
          <p:cNvPr id="2057" name="Title Placeholder 1"/>
          <p:cNvSpPr>
            <a:spLocks noGrp="1" noChangeArrowheads="1"/>
          </p:cNvSpPr>
          <p:nvPr>
            <p:ph type="title"/>
          </p:nvPr>
        </p:nvSpPr>
        <p:spPr bwMode="auto">
          <a:xfrm>
            <a:off x="485775" y="255588"/>
            <a:ext cx="808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t>单击此处编辑母版标题样式</a:t>
            </a:r>
          </a:p>
        </p:txBody>
      </p:sp>
      <p:cxnSp>
        <p:nvCxnSpPr>
          <p:cNvPr id="2058" name="直接连接符 8"/>
          <p:cNvCxnSpPr>
            <a:cxnSpLocks noChangeShapeType="1"/>
          </p:cNvCxnSpPr>
          <p:nvPr/>
        </p:nvCxnSpPr>
        <p:spPr bwMode="auto">
          <a:xfrm flipH="1">
            <a:off x="57150" y="6480175"/>
            <a:ext cx="8980488" cy="0"/>
          </a:xfrm>
          <a:prstGeom prst="line">
            <a:avLst/>
          </a:prstGeom>
          <a:noFill/>
          <a:ln w="15875" cmpd="sng">
            <a:solidFill>
              <a:srgbClr val="28A9D6"/>
            </a:solidFill>
            <a:round/>
          </a:ln>
          <a:extLst>
            <a:ext uri="{909E8E84-426E-40DD-AFC4-6F175D3DCCD1}">
              <a14:hiddenFill xmlns:a14="http://schemas.microsoft.com/office/drawing/2010/main">
                <a:noFill/>
              </a14:hiddenFill>
            </a:ext>
          </a:extLst>
        </p:spPr>
      </p:cxnSp>
      <p:grpSp>
        <p:nvGrpSpPr>
          <p:cNvPr id="2059" name="Freeform 5"/>
          <p:cNvGrpSpPr/>
          <p:nvPr/>
        </p:nvGrpSpPr>
        <p:grpSpPr bwMode="auto">
          <a:xfrm>
            <a:off x="5595938" y="5657850"/>
            <a:ext cx="3194050" cy="822325"/>
            <a:chOff x="0" y="0"/>
            <a:chExt cx="2012" cy="518"/>
          </a:xfrm>
        </p:grpSpPr>
        <p:pic>
          <p:nvPicPr>
            <p:cNvPr id="2060" name="Freeform 5"/>
            <p:cNvPicPr>
              <a:picLocks noEditPoints="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0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Text Box 13"/>
            <p:cNvSpPr txBox="1">
              <a:spLocks noChangeArrowheads="1"/>
            </p:cNvSpPr>
            <p:nvPr/>
          </p:nvSpPr>
          <p:spPr bwMode="auto">
            <a:xfrm>
              <a:off x="-1" y="1"/>
              <a:ext cx="200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endParaRPr lang="zh-CN" altLang="en-US">
                <a:solidFill>
                  <a:srgbClr val="5F5F5F"/>
                </a:solidFill>
              </a:endParaRPr>
            </a:p>
          </p:txBody>
        </p:sp>
      </p:grpSp>
      <p:sp>
        <p:nvSpPr>
          <p:cNvPr id="2062" name="任意多边形 10"/>
          <p:cNvSpPr/>
          <p:nvPr/>
        </p:nvSpPr>
        <p:spPr bwMode="auto">
          <a:xfrm flipV="1">
            <a:off x="244475" y="423863"/>
            <a:ext cx="8977313" cy="431800"/>
          </a:xfrm>
          <a:custGeom>
            <a:avLst/>
            <a:gdLst>
              <a:gd name="T0" fmla="*/ 167822 w 11969073"/>
              <a:gd name="T1" fmla="*/ 524933 h 524933"/>
              <a:gd name="T2" fmla="*/ 168846 w 11969073"/>
              <a:gd name="T3" fmla="*/ 524933 h 524933"/>
              <a:gd name="T4" fmla="*/ 168846 w 11969073"/>
              <a:gd name="T5" fmla="*/ 14598 h 524933"/>
              <a:gd name="T6" fmla="*/ 1386790 w 11969073"/>
              <a:gd name="T7" fmla="*/ 14598 h 524933"/>
              <a:gd name="T8" fmla="*/ 11969073 w 11969073"/>
              <a:gd name="T9" fmla="*/ 0 h 524933"/>
              <a:gd name="T10" fmla="*/ 167822 w 11969073"/>
              <a:gd name="T11" fmla="*/ 0 h 524933"/>
              <a:gd name="T12" fmla="*/ 152999 w 11969073"/>
              <a:gd name="T13" fmla="*/ 0 h 524933"/>
              <a:gd name="T14" fmla="*/ 152999 w 11969073"/>
              <a:gd name="T15" fmla="*/ 507260 h 524933"/>
              <a:gd name="T16" fmla="*/ 107280 w 11969073"/>
              <a:gd name="T17" fmla="*/ 507260 h 524933"/>
              <a:gd name="T18" fmla="*/ 107280 w 11969073"/>
              <a:gd name="T19" fmla="*/ 0 h 524933"/>
              <a:gd name="T20" fmla="*/ 0 w 11969073"/>
              <a:gd name="T21" fmla="*/ 0 h 524933"/>
              <a:gd name="T22" fmla="*/ 0 w 11969073"/>
              <a:gd name="T23" fmla="*/ 524932 h 524933"/>
              <a:gd name="T24" fmla="*/ 33834 w 11969073"/>
              <a:gd name="T25" fmla="*/ 524932 h 524933"/>
              <a:gd name="T26" fmla="*/ 33834 w 11969073"/>
              <a:gd name="T27" fmla="*/ 23810 h 524933"/>
              <a:gd name="T28" fmla="*/ 79553 w 11969073"/>
              <a:gd name="T29" fmla="*/ 23810 h 524933"/>
              <a:gd name="T30" fmla="*/ 79553 w 11969073"/>
              <a:gd name="T31" fmla="*/ 524932 h 524933"/>
              <a:gd name="T32" fmla="*/ 167822 w 11969073"/>
              <a:gd name="T33" fmla="*/ 524932 h 524933"/>
              <a:gd name="T34" fmla="*/ 167822 w 11969073"/>
              <a:gd name="T35" fmla="*/ 524933 h 524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9073" h="524933">
                <a:moveTo>
                  <a:pt x="167822" y="524933"/>
                </a:moveTo>
                <a:lnTo>
                  <a:pt x="168846" y="524933"/>
                </a:lnTo>
                <a:lnTo>
                  <a:pt x="168846" y="14598"/>
                </a:lnTo>
                <a:lnTo>
                  <a:pt x="1386790" y="14598"/>
                </a:lnTo>
                <a:lnTo>
                  <a:pt x="11969073"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lnTo>
                  <a:pt x="167822" y="524933"/>
                </a:lnTo>
                <a:close/>
              </a:path>
            </a:pathLst>
          </a:custGeom>
          <a:solidFill>
            <a:srgbClr val="28A9D6"/>
          </a:solidFill>
          <a:ln>
            <a:noFill/>
          </a:ln>
          <a:extLst>
            <a:ext uri="{91240B29-F687-4F45-9708-019B960494DF}">
              <a14:hiddenLine xmlns:a14="http://schemas.microsoft.com/office/drawing/2010/main" w="9525">
                <a:solidFill>
                  <a:srgbClr val="000000"/>
                </a:solidFill>
                <a:rou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srgbClr val="5F5F5F"/>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fontAlgn="base">
        <a:lnSpc>
          <a:spcPct val="90000"/>
        </a:lnSpc>
        <a:spcBef>
          <a:spcPct val="0"/>
        </a:spcBef>
        <a:spcAft>
          <a:spcPct val="0"/>
        </a:spcAft>
        <a:defRPr sz="2800">
          <a:solidFill>
            <a:srgbClr val="1A93C8"/>
          </a:solidFill>
          <a:latin typeface="+mj-lt"/>
          <a:ea typeface="+mj-ea"/>
          <a:cs typeface="+mj-cs"/>
        </a:defRPr>
      </a:lvl1pPr>
      <a:lvl2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2pPr>
      <a:lvl3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3pPr>
      <a:lvl4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4pPr>
      <a:lvl5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9pPr>
    </p:titleStyle>
    <p:bodyStyle>
      <a:lvl1pPr marL="266700" indent="-266700" algn="l" defTabSz="685800" rtl="0" fontAlgn="base">
        <a:lnSpc>
          <a:spcPct val="90000"/>
        </a:lnSpc>
        <a:spcBef>
          <a:spcPts val="1350"/>
        </a:spcBef>
        <a:spcAft>
          <a:spcPct val="0"/>
        </a:spcAft>
        <a:buClr>
          <a:schemeClr val="accent1"/>
        </a:buClr>
        <a:buSzPct val="60000"/>
        <a:buFont typeface="Wingdings 2" pitchFamily="18" charset="2"/>
        <a:buChar char=""/>
        <a:defRPr sz="2400">
          <a:solidFill>
            <a:srgbClr val="1A93C8"/>
          </a:solidFill>
          <a:latin typeface="+mn-lt"/>
          <a:ea typeface="+mn-ea"/>
          <a:cs typeface="+mn-cs"/>
        </a:defRPr>
      </a:lvl1pPr>
      <a:lvl2pPr marL="266700" indent="-266700" algn="l" defTabSz="685800" rtl="0" fontAlgn="base">
        <a:lnSpc>
          <a:spcPct val="130000"/>
        </a:lnSpc>
        <a:spcBef>
          <a:spcPct val="0"/>
        </a:spcBef>
        <a:spcAft>
          <a:spcPct val="0"/>
        </a:spcAft>
        <a:buFont typeface="Calibri" panose="020F0502020204030204" pitchFamily="34" charset="0"/>
        <a:buChar char=" "/>
        <a:defRPr sz="1600">
          <a:solidFill>
            <a:schemeClr val="tx1"/>
          </a:solidFill>
          <a:latin typeface="+mn-lt"/>
          <a:ea typeface="+mn-ea"/>
        </a:defRPr>
      </a:lvl2pPr>
      <a:lvl3pPr marL="857250" indent="-171450" algn="l" defTabSz="685800" rtl="0" fontAlgn="base">
        <a:lnSpc>
          <a:spcPct val="90000"/>
        </a:lnSpc>
        <a:spcBef>
          <a:spcPts val="375"/>
        </a:spcBef>
        <a:spcAft>
          <a:spcPct val="0"/>
        </a:spcAft>
        <a:buFont typeface="Calibri" panose="020F0502020204030204" pitchFamily="34" charset="0"/>
        <a:buChar char="•"/>
        <a:defRPr sz="1500">
          <a:solidFill>
            <a:srgbClr val="7F7F7F"/>
          </a:solidFill>
          <a:latin typeface="+mn-lt"/>
          <a:ea typeface="+mn-ea"/>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5pPr>
      <a:lvl6pPr marL="20002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6pPr>
      <a:lvl7pPr marL="24574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7pPr>
      <a:lvl8pPr marL="29146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8pPr>
      <a:lvl9pPr marL="33718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14375" y="3140075"/>
            <a:ext cx="8178800" cy="717550"/>
          </a:xfrm>
        </p:spPr>
        <p:txBody>
          <a:bodyPr/>
          <a:lstStyle/>
          <a:p>
            <a:r>
              <a:rPr lang="zh-CN" altLang="zh-CN" sz="3200" dirty="0">
                <a:solidFill>
                  <a:srgbClr val="000000"/>
                </a:solidFill>
              </a:rPr>
              <a:t>Windows</a:t>
            </a:r>
            <a:r>
              <a:rPr lang="zh-CN" sz="3200" dirty="0">
                <a:solidFill>
                  <a:srgbClr val="000000"/>
                </a:solidFill>
              </a:rPr>
              <a:t>网络</a:t>
            </a:r>
            <a:r>
              <a:rPr lang="zh-CN" altLang="en-US" sz="3200" dirty="0">
                <a:solidFill>
                  <a:srgbClr val="000000"/>
                </a:solidFill>
              </a:rPr>
              <a:t>集成与</a:t>
            </a:r>
            <a:r>
              <a:rPr lang="zh-CN" sz="3200" dirty="0">
                <a:solidFill>
                  <a:srgbClr val="000000"/>
                </a:solidFill>
              </a:rPr>
              <a:t>管理</a:t>
            </a:r>
            <a:br>
              <a:rPr lang="en-US" altLang="zh-CN" sz="3200" dirty="0">
                <a:solidFill>
                  <a:srgbClr val="000000"/>
                </a:solidFill>
              </a:rPr>
            </a:br>
            <a:r>
              <a:rPr lang="zh-CN" sz="3200" dirty="0">
                <a:solidFill>
                  <a:srgbClr val="000000"/>
                </a:solidFill>
              </a:rPr>
              <a:t>（</a:t>
            </a:r>
            <a:r>
              <a:rPr lang="zh-CN" altLang="zh-CN" sz="3200" dirty="0">
                <a:solidFill>
                  <a:srgbClr val="000000"/>
                </a:solidFill>
              </a:rPr>
              <a:t>Windows Server 2012</a:t>
            </a:r>
            <a:r>
              <a:rPr lang="zh-CN" sz="3200" dirty="0">
                <a:solidFill>
                  <a:srgbClr val="000000"/>
                </a:solidFill>
              </a:rPr>
              <a:t>版）</a:t>
            </a:r>
          </a:p>
        </p:txBody>
      </p:sp>
      <p:sp>
        <p:nvSpPr>
          <p:cNvPr id="5123" name="Rectangle 3"/>
          <p:cNvSpPr>
            <a:spLocks noGrp="1" noChangeArrowheads="1"/>
          </p:cNvSpPr>
          <p:nvPr>
            <p:ph type="subTitle" idx="1"/>
          </p:nvPr>
        </p:nvSpPr>
        <p:spPr>
          <a:xfrm>
            <a:off x="539552" y="5013325"/>
            <a:ext cx="7848872" cy="466725"/>
          </a:xfrm>
        </p:spPr>
        <p:txBody>
          <a:bodyPr/>
          <a:lstStyle/>
          <a:p>
            <a:r>
              <a:rPr lang="zh-CN" altLang="en-US" sz="2400" dirty="0"/>
              <a:t>实验</a:t>
            </a:r>
            <a:r>
              <a:rPr lang="en-US" altLang="zh-CN" sz="2400" dirty="0"/>
              <a:t>3</a:t>
            </a:r>
            <a:r>
              <a:rPr lang="zh-CN" sz="2400" dirty="0"/>
              <a:t>：</a:t>
            </a:r>
            <a:r>
              <a:rPr lang="zh-CN" altLang="zh-CN" sz="2400" dirty="0"/>
              <a:t>DNS</a:t>
            </a:r>
            <a:r>
              <a:rPr lang="zh-CN" sz="2400" dirty="0"/>
              <a:t>服务器的配置与管理</a:t>
            </a:r>
            <a:endParaRPr lang="en-US" altLang="zh-CN" sz="2400" dirty="0"/>
          </a:p>
          <a:p>
            <a:r>
              <a:rPr lang="zh-CN" altLang="en-US" sz="2400" dirty="0">
                <a:solidFill>
                  <a:srgbClr val="FF0000"/>
                </a:solidFill>
              </a:rPr>
              <a:t>学习教材对应章节：第</a:t>
            </a:r>
            <a:r>
              <a:rPr lang="en-US" altLang="zh-CN" sz="2400" dirty="0">
                <a:solidFill>
                  <a:srgbClr val="FF0000"/>
                </a:solidFill>
              </a:rPr>
              <a:t>6</a:t>
            </a:r>
            <a:r>
              <a:rPr lang="zh-CN" altLang="en-US" sz="2400" dirty="0">
                <a:solidFill>
                  <a:srgbClr val="FF0000"/>
                </a:solidFill>
              </a:rPr>
              <a:t>章 应用层  </a:t>
            </a:r>
            <a:r>
              <a:rPr lang="en-US" altLang="zh-CN" sz="2400" dirty="0">
                <a:solidFill>
                  <a:srgbClr val="FF0000"/>
                </a:solidFill>
              </a:rPr>
              <a:t>6.1</a:t>
            </a:r>
            <a:r>
              <a:rPr lang="zh-CN" altLang="en-US" sz="2400" dirty="0">
                <a:solidFill>
                  <a:srgbClr val="FF0000"/>
                </a:solidFill>
              </a:rPr>
              <a:t>域名系统</a:t>
            </a:r>
            <a:r>
              <a:rPr lang="en-US" altLang="zh-CN" sz="2400" dirty="0">
                <a:solidFill>
                  <a:srgbClr val="FF0000"/>
                </a:solidFill>
              </a:rPr>
              <a:t>DNS</a:t>
            </a:r>
            <a:endParaRPr lang="zh-CN"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zh-CN" altLang="zh-CN"/>
          </a:p>
        </p:txBody>
      </p:sp>
      <p:sp>
        <p:nvSpPr>
          <p:cNvPr id="14339" name="Rectangle 3"/>
          <p:cNvSpPr>
            <a:spLocks noGrp="1" noChangeArrowheads="1"/>
          </p:cNvSpPr>
          <p:nvPr>
            <p:ph type="body" idx="1"/>
          </p:nvPr>
        </p:nvSpPr>
        <p:spPr/>
        <p:txBody>
          <a:bodyPr/>
          <a:lstStyle/>
          <a:p>
            <a:pPr marL="0" indent="0">
              <a:buNone/>
            </a:pPr>
            <a:r>
              <a:rPr lang="zh-CN" altLang="zh-CN" dirty="0"/>
              <a:t>3</a:t>
            </a:r>
            <a:r>
              <a:rPr lang="zh-CN" dirty="0"/>
              <a:t>、在出现“选择安装类型”对话框中，选择“基于角色或基于功能的安装”，单击“下一步”。</a:t>
            </a:r>
          </a:p>
        </p:txBody>
      </p:sp>
      <p:pic>
        <p:nvPicPr>
          <p:cNvPr id="14340" name="图片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989138"/>
            <a:ext cx="5672137"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zh-CN" altLang="zh-CN"/>
          </a:p>
        </p:txBody>
      </p:sp>
      <p:sp>
        <p:nvSpPr>
          <p:cNvPr id="15363" name="Rectangle 3"/>
          <p:cNvSpPr>
            <a:spLocks noGrp="1" noChangeArrowheads="1"/>
          </p:cNvSpPr>
          <p:nvPr>
            <p:ph type="body" idx="1"/>
          </p:nvPr>
        </p:nvSpPr>
        <p:spPr/>
        <p:txBody>
          <a:bodyPr/>
          <a:lstStyle/>
          <a:p>
            <a:pPr marL="0" indent="0">
              <a:buNone/>
            </a:pPr>
            <a:r>
              <a:rPr lang="zh-CN" altLang="zh-CN" dirty="0"/>
              <a:t>4</a:t>
            </a:r>
            <a:r>
              <a:rPr lang="zh-CN" dirty="0"/>
              <a:t>、在出现的“选择目标服务器对话框”中，选择“从服务器池中选择服务器”，安装程序会自动检测与显示这台计算机采用静态</a:t>
            </a:r>
            <a:r>
              <a:rPr lang="zh-CN" altLang="zh-CN" dirty="0"/>
              <a:t>IP</a:t>
            </a:r>
            <a:r>
              <a:rPr lang="zh-CN" dirty="0"/>
              <a:t>地址设置的网络连接，单击“下一步”。</a:t>
            </a:r>
          </a:p>
        </p:txBody>
      </p:sp>
      <p:pic>
        <p:nvPicPr>
          <p:cNvPr id="15364" name="图片 117"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276475"/>
            <a:ext cx="6408439" cy="453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endParaRPr lang="zh-CN" altLang="zh-CN"/>
          </a:p>
        </p:txBody>
      </p:sp>
      <p:sp>
        <p:nvSpPr>
          <p:cNvPr id="16387" name="Rectangle 3"/>
          <p:cNvSpPr>
            <a:spLocks noGrp="1" noChangeArrowheads="1"/>
          </p:cNvSpPr>
          <p:nvPr>
            <p:ph type="body" idx="1"/>
          </p:nvPr>
        </p:nvSpPr>
        <p:spPr/>
        <p:txBody>
          <a:bodyPr/>
          <a:lstStyle/>
          <a:p>
            <a:pPr marL="0" indent="0">
              <a:buNone/>
            </a:pPr>
            <a:r>
              <a:rPr lang="zh-CN" altLang="zh-CN" dirty="0"/>
              <a:t>5</a:t>
            </a:r>
            <a:r>
              <a:rPr lang="zh-CN" dirty="0"/>
              <a:t>、勾选</a:t>
            </a:r>
            <a:r>
              <a:rPr lang="zh-CN" altLang="zh-CN" dirty="0"/>
              <a:t>DNS</a:t>
            </a:r>
            <a:r>
              <a:rPr lang="zh-CN" dirty="0"/>
              <a:t>服务器。单击“下一步”。</a:t>
            </a:r>
          </a:p>
        </p:txBody>
      </p:sp>
      <p:pic>
        <p:nvPicPr>
          <p:cNvPr id="16388" name="图片 1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628800"/>
            <a:ext cx="6624736" cy="46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endParaRPr lang="zh-CN" altLang="zh-CN"/>
          </a:p>
        </p:txBody>
      </p:sp>
      <p:sp>
        <p:nvSpPr>
          <p:cNvPr id="17411" name="Rectangle 3"/>
          <p:cNvSpPr>
            <a:spLocks noGrp="1" noChangeArrowheads="1"/>
          </p:cNvSpPr>
          <p:nvPr>
            <p:ph type="body" idx="1"/>
          </p:nvPr>
        </p:nvSpPr>
        <p:spPr/>
        <p:txBody>
          <a:bodyPr/>
          <a:lstStyle/>
          <a:p>
            <a:pPr marL="0" indent="0">
              <a:buNone/>
            </a:pPr>
            <a:r>
              <a:rPr lang="zh-CN" altLang="zh-CN" dirty="0"/>
              <a:t>6</a:t>
            </a:r>
            <a:r>
              <a:rPr lang="zh-CN" dirty="0"/>
              <a:t>、选择要安装在所选服务器上的一个或多个功能，单击“下一步”。</a:t>
            </a:r>
          </a:p>
        </p:txBody>
      </p:sp>
      <p:pic>
        <p:nvPicPr>
          <p:cNvPr id="17412" name="图片 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503601"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endParaRPr lang="zh-CN" altLang="zh-CN"/>
          </a:p>
        </p:txBody>
      </p:sp>
      <p:sp>
        <p:nvSpPr>
          <p:cNvPr id="18435" name="Rectangle 3"/>
          <p:cNvSpPr>
            <a:spLocks noGrp="1" noChangeArrowheads="1"/>
          </p:cNvSpPr>
          <p:nvPr>
            <p:ph type="body" idx="1"/>
          </p:nvPr>
        </p:nvSpPr>
        <p:spPr/>
        <p:txBody>
          <a:bodyPr/>
          <a:lstStyle/>
          <a:p>
            <a:pPr marL="0" indent="0">
              <a:buNone/>
            </a:pPr>
            <a:r>
              <a:rPr lang="zh-CN" altLang="zh-CN" dirty="0"/>
              <a:t> 7</a:t>
            </a:r>
            <a:r>
              <a:rPr lang="zh-CN" dirty="0"/>
              <a:t>、 在“确认安装所选内容”对话框中，单击“安装”。</a:t>
            </a:r>
          </a:p>
        </p:txBody>
      </p:sp>
      <p:pic>
        <p:nvPicPr>
          <p:cNvPr id="18436" name="图片 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7128792" cy="505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endParaRPr lang="zh-CN" altLang="zh-CN"/>
          </a:p>
        </p:txBody>
      </p:sp>
      <p:sp>
        <p:nvSpPr>
          <p:cNvPr id="19459" name="Rectangle 3"/>
          <p:cNvSpPr>
            <a:spLocks noGrp="1" noChangeArrowheads="1"/>
          </p:cNvSpPr>
          <p:nvPr>
            <p:ph type="body" idx="1"/>
          </p:nvPr>
        </p:nvSpPr>
        <p:spPr/>
        <p:txBody>
          <a:bodyPr/>
          <a:lstStyle/>
          <a:p>
            <a:pPr marL="0" indent="0">
              <a:buNone/>
            </a:pPr>
            <a:r>
              <a:rPr lang="zh-CN" altLang="zh-CN" dirty="0"/>
              <a:t>8</a:t>
            </a:r>
            <a:r>
              <a:rPr lang="zh-CN" dirty="0"/>
              <a:t>、</a:t>
            </a:r>
            <a:r>
              <a:rPr lang="zh-CN" altLang="zh-CN" dirty="0"/>
              <a:t>DNS</a:t>
            </a:r>
            <a:r>
              <a:rPr lang="zh-CN" dirty="0"/>
              <a:t>服务器角色安装完成后，单击“关闭”。</a:t>
            </a:r>
          </a:p>
        </p:txBody>
      </p:sp>
      <p:pic>
        <p:nvPicPr>
          <p:cNvPr id="19460" name="图片 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89138"/>
            <a:ext cx="5272088"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zh-CN" dirty="0"/>
              <a:t>3 </a:t>
            </a:r>
            <a:r>
              <a:rPr lang="zh-CN" dirty="0"/>
              <a:t>任务</a:t>
            </a:r>
            <a:r>
              <a:rPr lang="zh-CN" altLang="zh-CN" dirty="0"/>
              <a:t>2</a:t>
            </a:r>
            <a:r>
              <a:rPr lang="zh-CN" dirty="0"/>
              <a:t>：配置</a:t>
            </a:r>
            <a:r>
              <a:rPr lang="zh-CN" altLang="zh-CN" dirty="0"/>
              <a:t>DNS</a:t>
            </a:r>
            <a:r>
              <a:rPr lang="zh-CN" dirty="0"/>
              <a:t>区域</a:t>
            </a:r>
          </a:p>
        </p:txBody>
      </p:sp>
      <p:sp>
        <p:nvSpPr>
          <p:cNvPr id="20483" name="Rectangle 3"/>
          <p:cNvSpPr>
            <a:spLocks noGrp="1" noChangeArrowheads="1"/>
          </p:cNvSpPr>
          <p:nvPr>
            <p:ph type="body" idx="1"/>
          </p:nvPr>
        </p:nvSpPr>
        <p:spPr/>
        <p:txBody>
          <a:bodyPr/>
          <a:lstStyle/>
          <a:p>
            <a:r>
              <a:rPr lang="zh-CN" sz="1400"/>
              <a:t>创建</a:t>
            </a:r>
            <a:r>
              <a:rPr lang="zh-CN" altLang="zh-CN" sz="1400"/>
              <a:t>DNS</a:t>
            </a:r>
            <a:r>
              <a:rPr lang="zh-CN" sz="1400"/>
              <a:t>服务器后，接下来要做的就是创建区域，创建区域又分为创建正向查找区域或创建反向查找区域，正向查找区域完成域名到</a:t>
            </a:r>
            <a:r>
              <a:rPr lang="zh-CN" altLang="zh-CN" sz="1400"/>
              <a:t>IP</a:t>
            </a:r>
            <a:r>
              <a:rPr lang="zh-CN" sz="1400"/>
              <a:t>的解析，反向查找区域完成</a:t>
            </a:r>
            <a:r>
              <a:rPr lang="zh-CN" altLang="zh-CN" sz="1400"/>
              <a:t>IP</a:t>
            </a:r>
            <a:r>
              <a:rPr lang="zh-CN" sz="1400"/>
              <a:t>到域名的解析。</a:t>
            </a:r>
            <a:r>
              <a:rPr lang="zh-CN" altLang="zh-CN" sz="1400"/>
              <a:t>windows server 2012</a:t>
            </a:r>
            <a:r>
              <a:rPr lang="zh-CN" sz="1400"/>
              <a:t>允许创建以下三种类型的</a:t>
            </a:r>
            <a:r>
              <a:rPr lang="zh-CN" altLang="zh-CN" sz="1400"/>
              <a:t>DNS</a:t>
            </a:r>
            <a:r>
              <a:rPr lang="zh-CN" sz="1400"/>
              <a:t>区域。</a:t>
            </a:r>
          </a:p>
          <a:p>
            <a:endParaRPr lang="zh-CN" sz="1400"/>
          </a:p>
          <a:p>
            <a:r>
              <a:rPr lang="zh-CN" altLang="zh-CN" sz="1400"/>
              <a:t>1</a:t>
            </a:r>
            <a:r>
              <a:rPr lang="zh-CN" sz="1400"/>
              <a:t>、主要区域</a:t>
            </a:r>
          </a:p>
          <a:p>
            <a:r>
              <a:rPr lang="zh-CN" sz="1400"/>
              <a:t>主要区域用来存储区域中的主副本，当在</a:t>
            </a:r>
            <a:r>
              <a:rPr lang="zh-CN" altLang="zh-CN" sz="1400"/>
              <a:t>DNS</a:t>
            </a:r>
            <a:r>
              <a:rPr lang="zh-CN" sz="1400"/>
              <a:t>服务器创建主要区域后，就可以直接在该区域添加、修改或删除记录，区域内的记录存储在文件夹</a:t>
            </a:r>
            <a:r>
              <a:rPr lang="zh-CN" altLang="zh-CN" sz="1400"/>
              <a:t>AD</a:t>
            </a:r>
            <a:r>
              <a:rPr lang="zh-CN" sz="1400"/>
              <a:t>数据库中。</a:t>
            </a:r>
          </a:p>
          <a:p>
            <a:endParaRPr lang="zh-CN" sz="1400"/>
          </a:p>
          <a:p>
            <a:r>
              <a:rPr lang="zh-CN" altLang="zh-CN" sz="1400"/>
              <a:t>2</a:t>
            </a:r>
            <a:r>
              <a:rPr lang="zh-CN" sz="1400"/>
              <a:t>、辅助区域</a:t>
            </a:r>
          </a:p>
          <a:p>
            <a:r>
              <a:rPr lang="zh-CN" sz="1400"/>
              <a:t>辅助区域是指从某一个主要区域复制而来的区域副本，辅助区域中的记录是只读的，不能进行添加、修改和删除等操作，仅仅能提供域名解析，辅助区域可是</a:t>
            </a:r>
            <a:r>
              <a:rPr lang="zh-CN" altLang="zh-CN" sz="1400"/>
              <a:t>DNS</a:t>
            </a:r>
            <a:r>
              <a:rPr lang="zh-CN" sz="1400"/>
              <a:t>服务器的备份和容错。</a:t>
            </a:r>
          </a:p>
          <a:p>
            <a:endParaRPr lang="zh-CN" sz="1400"/>
          </a:p>
          <a:p>
            <a:r>
              <a:rPr lang="zh-CN" altLang="zh-CN" sz="1400"/>
              <a:t>3</a:t>
            </a:r>
            <a:r>
              <a:rPr lang="zh-CN" sz="1400"/>
              <a:t>、存根区域</a:t>
            </a:r>
          </a:p>
          <a:p>
            <a:r>
              <a:rPr lang="zh-CN" sz="1400"/>
              <a:t>存根区域也是存储副本，不过他与辅助区域不同，存根区域中只包含少数记录，主要有</a:t>
            </a:r>
            <a:r>
              <a:rPr lang="zh-CN" altLang="zh-CN" sz="1400"/>
              <a:t>SOA</a:t>
            </a:r>
            <a:r>
              <a:rPr lang="zh-CN" sz="1400"/>
              <a:t>记录、</a:t>
            </a:r>
            <a:r>
              <a:rPr lang="zh-CN" altLang="zh-CN" sz="1400"/>
              <a:t>NS</a:t>
            </a:r>
            <a:r>
              <a:rPr lang="zh-CN" sz="1400"/>
              <a:t>记录和</a:t>
            </a:r>
            <a:r>
              <a:rPr lang="zh-CN" altLang="zh-CN" sz="1400"/>
              <a:t>A</a:t>
            </a:r>
            <a:r>
              <a:rPr lang="zh-CN" sz="1400"/>
              <a:t>记录。存根区域就像一个书签一样，仅仅指向负责某个区域的权威的</a:t>
            </a:r>
            <a:r>
              <a:rPr lang="zh-CN" altLang="zh-CN" sz="1400"/>
              <a:t>DNS</a:t>
            </a:r>
            <a:r>
              <a:rPr lang="zh-CN" sz="1400"/>
              <a:t>服务器。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t>任务</a:t>
            </a:r>
            <a:r>
              <a:rPr lang="zh-CN" altLang="zh-CN"/>
              <a:t>2</a:t>
            </a:r>
            <a:r>
              <a:rPr lang="zh-CN"/>
              <a:t>实施过程</a:t>
            </a:r>
          </a:p>
        </p:txBody>
      </p:sp>
      <p:sp>
        <p:nvSpPr>
          <p:cNvPr id="21507" name="Rectangle 3"/>
          <p:cNvSpPr>
            <a:spLocks noGrp="1" noChangeArrowheads="1"/>
          </p:cNvSpPr>
          <p:nvPr>
            <p:ph type="body" idx="1"/>
          </p:nvPr>
        </p:nvSpPr>
        <p:spPr/>
        <p:txBody>
          <a:bodyPr/>
          <a:lstStyle/>
          <a:p>
            <a:pPr marL="0" indent="0">
              <a:buNone/>
            </a:pPr>
            <a:r>
              <a:rPr lang="zh-CN" altLang="zh-CN" dirty="0"/>
              <a:t>1</a:t>
            </a:r>
            <a:r>
              <a:rPr lang="zh-CN" dirty="0"/>
              <a:t>、打开</a:t>
            </a:r>
            <a:r>
              <a:rPr lang="zh-CN" altLang="zh-CN" dirty="0"/>
              <a:t>DNS</a:t>
            </a:r>
            <a:r>
              <a:rPr lang="zh-CN" dirty="0"/>
              <a:t>管理器，右击“正向查找区域”，选择“新建区域”。</a:t>
            </a:r>
          </a:p>
        </p:txBody>
      </p:sp>
      <p:pic>
        <p:nvPicPr>
          <p:cNvPr id="21508" name="图片 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844675"/>
            <a:ext cx="52705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endParaRPr lang="zh-CN" altLang="zh-CN"/>
          </a:p>
        </p:txBody>
      </p:sp>
      <p:sp>
        <p:nvSpPr>
          <p:cNvPr id="22531" name="Rectangle 3"/>
          <p:cNvSpPr>
            <a:spLocks noGrp="1" noChangeArrowheads="1"/>
          </p:cNvSpPr>
          <p:nvPr>
            <p:ph type="body" idx="1"/>
          </p:nvPr>
        </p:nvSpPr>
        <p:spPr/>
        <p:txBody>
          <a:bodyPr/>
          <a:lstStyle/>
          <a:p>
            <a:pPr marL="0" indent="0">
              <a:buNone/>
            </a:pPr>
            <a:r>
              <a:rPr lang="zh-CN" altLang="zh-CN" dirty="0"/>
              <a:t>2</a:t>
            </a:r>
            <a:r>
              <a:rPr lang="zh-CN" dirty="0"/>
              <a:t>、在出现的“欢迎使用新建区域向导”对话框中，单击“下一步”。</a:t>
            </a:r>
          </a:p>
        </p:txBody>
      </p:sp>
      <p:pic>
        <p:nvPicPr>
          <p:cNvPr id="22532" name="图片 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133600"/>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zh-CN" altLang="zh-CN"/>
          </a:p>
        </p:txBody>
      </p:sp>
      <p:sp>
        <p:nvSpPr>
          <p:cNvPr id="23555" name="Rectangle 3"/>
          <p:cNvSpPr>
            <a:spLocks noGrp="1" noChangeArrowheads="1"/>
          </p:cNvSpPr>
          <p:nvPr>
            <p:ph type="body" idx="1"/>
          </p:nvPr>
        </p:nvSpPr>
        <p:spPr/>
        <p:txBody>
          <a:bodyPr/>
          <a:lstStyle/>
          <a:p>
            <a:pPr marL="0" indent="0">
              <a:buNone/>
            </a:pPr>
            <a:r>
              <a:rPr lang="zh-CN" altLang="zh-CN" dirty="0"/>
              <a:t>3</a:t>
            </a:r>
            <a:r>
              <a:rPr lang="zh-CN" dirty="0"/>
              <a:t>、在出现的区域类型对话框中选择“主要区域”。单击“下一步”。</a:t>
            </a:r>
          </a:p>
        </p:txBody>
      </p:sp>
      <p:pic>
        <p:nvPicPr>
          <p:cNvPr id="23556" name="图片 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133600"/>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0 </a:t>
            </a:r>
            <a:r>
              <a:rPr lang="zh-CN" dirty="0"/>
              <a:t>案例场景</a:t>
            </a:r>
          </a:p>
        </p:txBody>
      </p:sp>
      <p:sp>
        <p:nvSpPr>
          <p:cNvPr id="6147" name="Rectangle 3"/>
          <p:cNvSpPr>
            <a:spLocks noGrp="1" noChangeArrowheads="1"/>
          </p:cNvSpPr>
          <p:nvPr>
            <p:ph type="body" idx="1"/>
          </p:nvPr>
        </p:nvSpPr>
        <p:spPr/>
        <p:txBody>
          <a:bodyPr/>
          <a:lstStyle/>
          <a:p>
            <a:r>
              <a:rPr lang="zh-CN" altLang="zh-CN"/>
              <a:t>Company</a:t>
            </a:r>
            <a:r>
              <a:rPr lang="zh-CN"/>
              <a:t>公司原来使用</a:t>
            </a:r>
            <a:r>
              <a:rPr lang="zh-CN" altLang="zh-CN"/>
              <a:t>ISP</a:t>
            </a:r>
            <a:r>
              <a:rPr lang="zh-CN"/>
              <a:t>提供的</a:t>
            </a:r>
            <a:r>
              <a:rPr lang="zh-CN" altLang="zh-CN"/>
              <a:t>DNS</a:t>
            </a:r>
            <a:r>
              <a:rPr lang="zh-CN"/>
              <a:t>服务器地址</a:t>
            </a:r>
            <a:r>
              <a:rPr lang="zh-CN" altLang="zh-CN"/>
              <a:t>59.51.78.210</a:t>
            </a:r>
            <a:r>
              <a:rPr lang="zh-CN"/>
              <a:t>完成域名解析</a:t>
            </a:r>
            <a:r>
              <a:rPr lang="zh-CN" altLang="zh-CN"/>
              <a:t>, </a:t>
            </a:r>
            <a:r>
              <a:rPr lang="zh-CN"/>
              <a:t>现在需要配置一台公司内部的</a:t>
            </a:r>
            <a:r>
              <a:rPr lang="zh-CN" altLang="zh-CN"/>
              <a:t>DNS</a:t>
            </a:r>
            <a:r>
              <a:rPr lang="zh-CN"/>
              <a:t>服务器，</a:t>
            </a:r>
            <a:r>
              <a:rPr lang="zh-CN" altLang="zh-CN"/>
              <a:t>IP</a:t>
            </a:r>
            <a:r>
              <a:rPr lang="zh-CN"/>
              <a:t>地址是</a:t>
            </a:r>
            <a:r>
              <a:rPr lang="zh-CN" altLang="zh-CN"/>
              <a:t>192.168.10.1</a:t>
            </a:r>
            <a:r>
              <a:rPr lang="zh-CN"/>
              <a:t>。公司要求内部的</a:t>
            </a:r>
            <a:r>
              <a:rPr lang="zh-CN" altLang="zh-CN"/>
              <a:t>DNS</a:t>
            </a:r>
            <a:r>
              <a:rPr lang="zh-CN"/>
              <a:t>服务器既能解析公司内部的</a:t>
            </a:r>
            <a:r>
              <a:rPr lang="zh-CN" altLang="zh-CN"/>
              <a:t>web</a:t>
            </a:r>
            <a:r>
              <a:rPr lang="zh-CN"/>
              <a:t>、</a:t>
            </a:r>
            <a:r>
              <a:rPr lang="zh-CN" altLang="zh-CN"/>
              <a:t>ftp</a:t>
            </a:r>
            <a:r>
              <a:rPr lang="zh-CN"/>
              <a:t>和邮件服务器地址，又能完成外网的解析请求。</a:t>
            </a:r>
          </a:p>
          <a:p>
            <a:endParaRPr lang="zh-CN"/>
          </a:p>
          <a:p>
            <a:r>
              <a:rPr lang="zh-CN"/>
              <a:t>公司</a:t>
            </a:r>
            <a:r>
              <a:rPr lang="zh-CN" altLang="zh-CN"/>
              <a:t>web</a:t>
            </a:r>
            <a:r>
              <a:rPr lang="zh-CN"/>
              <a:t>服务器的域名是</a:t>
            </a:r>
            <a:r>
              <a:rPr lang="zh-CN" altLang="zh-CN"/>
              <a:t>www.company.com</a:t>
            </a:r>
            <a:r>
              <a:rPr lang="zh-CN"/>
              <a:t>，</a:t>
            </a:r>
            <a:r>
              <a:rPr lang="zh-CN" altLang="zh-CN"/>
              <a:t>IP</a:t>
            </a:r>
            <a:r>
              <a:rPr lang="zh-CN"/>
              <a:t>地址是</a:t>
            </a:r>
            <a:r>
              <a:rPr lang="zh-CN" altLang="zh-CN"/>
              <a:t>192.168.10.10</a:t>
            </a:r>
            <a:r>
              <a:rPr lang="zh-CN"/>
              <a:t>。</a:t>
            </a:r>
            <a:r>
              <a:rPr lang="zh-CN" altLang="zh-CN"/>
              <a:t>ftp</a:t>
            </a:r>
            <a:r>
              <a:rPr lang="zh-CN"/>
              <a:t>服务器的域名是</a:t>
            </a:r>
            <a:r>
              <a:rPr lang="zh-CN" altLang="zh-CN"/>
              <a:t>ftp.company.com,  IP</a:t>
            </a:r>
            <a:r>
              <a:rPr lang="zh-CN"/>
              <a:t>地址是</a:t>
            </a:r>
            <a:r>
              <a:rPr lang="zh-CN" altLang="zh-CN"/>
              <a:t>192.168.10.9</a:t>
            </a:r>
            <a:r>
              <a:rPr lang="zh-CN"/>
              <a:t>。公司有两台</a:t>
            </a:r>
            <a:r>
              <a:rPr lang="zh-CN" altLang="zh-CN"/>
              <a:t>smtp</a:t>
            </a:r>
            <a:r>
              <a:rPr lang="zh-CN"/>
              <a:t>服务器</a:t>
            </a:r>
            <a:r>
              <a:rPr lang="zh-CN" altLang="zh-CN"/>
              <a:t>2012srvA.company.com</a:t>
            </a:r>
            <a:r>
              <a:rPr lang="zh-CN"/>
              <a:t>和</a:t>
            </a:r>
            <a:r>
              <a:rPr lang="zh-CN" altLang="zh-CN"/>
              <a:t>2012srvB.company.com, IP </a:t>
            </a:r>
            <a:r>
              <a:rPr lang="zh-CN"/>
              <a:t>地址分别是是</a:t>
            </a:r>
            <a:r>
              <a:rPr lang="zh-CN" altLang="zh-CN"/>
              <a:t>192.168.10.8</a:t>
            </a:r>
            <a:r>
              <a:rPr lang="zh-CN"/>
              <a:t>和</a:t>
            </a:r>
            <a:r>
              <a:rPr lang="zh-CN" altLang="zh-CN"/>
              <a:t>192.168.10.7</a:t>
            </a:r>
            <a:r>
              <a:rPr lang="zh-CN"/>
              <a:t>，并且当</a:t>
            </a:r>
            <a:r>
              <a:rPr lang="zh-CN" altLang="zh-CN"/>
              <a:t>2012srvA</a:t>
            </a:r>
            <a:r>
              <a:rPr lang="zh-CN"/>
              <a:t>无法工作时会自动联系到</a:t>
            </a:r>
            <a:r>
              <a:rPr lang="zh-CN" altLang="zh-CN"/>
              <a:t>2012srvB</a:t>
            </a:r>
            <a:r>
              <a:rPr lang="zh-CN"/>
              <a:t>上工作。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zh-CN" altLang="zh-CN"/>
          </a:p>
        </p:txBody>
      </p:sp>
      <p:sp>
        <p:nvSpPr>
          <p:cNvPr id="24579" name="Rectangle 3"/>
          <p:cNvSpPr>
            <a:spLocks noGrp="1" noChangeArrowheads="1"/>
          </p:cNvSpPr>
          <p:nvPr>
            <p:ph type="body" idx="1"/>
          </p:nvPr>
        </p:nvSpPr>
        <p:spPr/>
        <p:txBody>
          <a:bodyPr/>
          <a:lstStyle/>
          <a:p>
            <a:pPr marL="0" indent="0">
              <a:buNone/>
            </a:pPr>
            <a:r>
              <a:rPr lang="zh-CN" altLang="zh-CN" dirty="0"/>
              <a:t>4</a:t>
            </a:r>
            <a:r>
              <a:rPr lang="zh-CN" dirty="0"/>
              <a:t>、在区域名称中输入公司的域名“</a:t>
            </a:r>
            <a:r>
              <a:rPr lang="zh-CN" altLang="zh-CN" dirty="0"/>
              <a:t>company.com”</a:t>
            </a:r>
            <a:r>
              <a:rPr lang="zh-CN" dirty="0"/>
              <a:t>，单击“下一步”。</a:t>
            </a:r>
          </a:p>
        </p:txBody>
      </p:sp>
      <p:pic>
        <p:nvPicPr>
          <p:cNvPr id="24580" name="图片 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989138"/>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endParaRPr lang="zh-CN" altLang="zh-CN"/>
          </a:p>
        </p:txBody>
      </p:sp>
      <p:sp>
        <p:nvSpPr>
          <p:cNvPr id="25603" name="Rectangle 3"/>
          <p:cNvSpPr>
            <a:spLocks noGrp="1" noChangeArrowheads="1"/>
          </p:cNvSpPr>
          <p:nvPr>
            <p:ph type="body" idx="1"/>
          </p:nvPr>
        </p:nvSpPr>
        <p:spPr/>
        <p:txBody>
          <a:bodyPr/>
          <a:lstStyle/>
          <a:p>
            <a:pPr marL="0" indent="0">
              <a:buNone/>
            </a:pPr>
            <a:r>
              <a:rPr lang="zh-CN" altLang="zh-CN" dirty="0"/>
              <a:t>5</a:t>
            </a:r>
            <a:r>
              <a:rPr lang="zh-CN" dirty="0"/>
              <a:t>、在出现的区域文件对话框中，单击“下一步”。</a:t>
            </a:r>
          </a:p>
        </p:txBody>
      </p:sp>
      <p:pic>
        <p:nvPicPr>
          <p:cNvPr id="25604" name="图片 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844675"/>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endParaRPr lang="zh-CN" altLang="zh-CN"/>
          </a:p>
        </p:txBody>
      </p:sp>
      <p:sp>
        <p:nvSpPr>
          <p:cNvPr id="26627" name="Rectangle 3"/>
          <p:cNvSpPr>
            <a:spLocks noGrp="1" noChangeArrowheads="1"/>
          </p:cNvSpPr>
          <p:nvPr>
            <p:ph type="body" idx="1"/>
          </p:nvPr>
        </p:nvSpPr>
        <p:spPr/>
        <p:txBody>
          <a:bodyPr/>
          <a:lstStyle/>
          <a:p>
            <a:pPr marL="0" indent="0">
              <a:buNone/>
            </a:pPr>
            <a:r>
              <a:rPr lang="zh-CN" altLang="zh-CN" dirty="0"/>
              <a:t>6</a:t>
            </a:r>
            <a:r>
              <a:rPr lang="zh-CN" dirty="0"/>
              <a:t>、在此案例中选择“不允许动态更新”，单击“下一步”。</a:t>
            </a:r>
          </a:p>
        </p:txBody>
      </p:sp>
      <p:pic>
        <p:nvPicPr>
          <p:cNvPr id="26628" name="图片 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133600"/>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endParaRPr lang="zh-CN" altLang="zh-CN"/>
          </a:p>
        </p:txBody>
      </p:sp>
      <p:sp>
        <p:nvSpPr>
          <p:cNvPr id="27651" name="Rectangle 3"/>
          <p:cNvSpPr>
            <a:spLocks noGrp="1" noChangeArrowheads="1"/>
          </p:cNvSpPr>
          <p:nvPr>
            <p:ph type="body" idx="1"/>
          </p:nvPr>
        </p:nvSpPr>
        <p:spPr/>
        <p:txBody>
          <a:bodyPr/>
          <a:lstStyle/>
          <a:p>
            <a:pPr marL="0" indent="0">
              <a:buNone/>
            </a:pPr>
            <a:r>
              <a:rPr lang="zh-CN" altLang="zh-CN" dirty="0"/>
              <a:t>7</a:t>
            </a:r>
            <a:r>
              <a:rPr lang="zh-CN" dirty="0"/>
              <a:t>、单击“完成”，完成新建区域</a:t>
            </a:r>
            <a:r>
              <a:rPr lang="zh-CN" altLang="zh-CN" dirty="0"/>
              <a:t>company.com</a:t>
            </a:r>
            <a:r>
              <a:rPr lang="zh-CN" dirty="0"/>
              <a:t>。</a:t>
            </a:r>
          </a:p>
        </p:txBody>
      </p:sp>
      <p:pic>
        <p:nvPicPr>
          <p:cNvPr id="27652" name="图片 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917700"/>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zh-CN" dirty="0"/>
              <a:t>4 </a:t>
            </a:r>
            <a:r>
              <a:rPr lang="zh-CN" dirty="0"/>
              <a:t>任务</a:t>
            </a:r>
            <a:r>
              <a:rPr lang="zh-CN" altLang="zh-CN" dirty="0"/>
              <a:t>3</a:t>
            </a:r>
            <a:r>
              <a:rPr lang="zh-CN" dirty="0"/>
              <a:t>：在区域中创建资源记录</a:t>
            </a:r>
          </a:p>
        </p:txBody>
      </p:sp>
      <p:sp>
        <p:nvSpPr>
          <p:cNvPr id="28675" name="Rectangle 3"/>
          <p:cNvSpPr>
            <a:spLocks noGrp="1" noChangeArrowheads="1"/>
          </p:cNvSpPr>
          <p:nvPr>
            <p:ph type="body" idx="1"/>
          </p:nvPr>
        </p:nvSpPr>
        <p:spPr/>
        <p:txBody>
          <a:bodyPr/>
          <a:lstStyle/>
          <a:p>
            <a:r>
              <a:rPr lang="zh-CN" altLang="en-US"/>
              <a:t>资源记录是DNS数据库中的一种标准结构单元，里面包含了用来处理DNS查询的信息。DNS服务器支持多种不同类型的资源记录。</a:t>
            </a:r>
          </a:p>
        </p:txBody>
      </p:sp>
      <p:graphicFrame>
        <p:nvGraphicFramePr>
          <p:cNvPr id="28676" name="Group 4"/>
          <p:cNvGraphicFramePr>
            <a:graphicFrameLocks noGrp="1"/>
          </p:cNvGraphicFramePr>
          <p:nvPr/>
        </p:nvGraphicFramePr>
        <p:xfrm>
          <a:off x="755650" y="2278063"/>
          <a:ext cx="7416800" cy="4103689"/>
        </p:xfrm>
        <a:graphic>
          <a:graphicData uri="http://schemas.openxmlformats.org/drawingml/2006/table">
            <a:tbl>
              <a:tblPr/>
              <a:tblGrid>
                <a:gridCol w="1817688">
                  <a:extLst>
                    <a:ext uri="{9D8B030D-6E8A-4147-A177-3AD203B41FA5}">
                      <a16:colId xmlns:a16="http://schemas.microsoft.com/office/drawing/2014/main" val="20000"/>
                    </a:ext>
                  </a:extLst>
                </a:gridCol>
                <a:gridCol w="3446462">
                  <a:extLst>
                    <a:ext uri="{9D8B030D-6E8A-4147-A177-3AD203B41FA5}">
                      <a16:colId xmlns:a16="http://schemas.microsoft.com/office/drawing/2014/main" val="20001"/>
                    </a:ext>
                  </a:extLst>
                </a:gridCol>
                <a:gridCol w="2152650">
                  <a:extLst>
                    <a:ext uri="{9D8B030D-6E8A-4147-A177-3AD203B41FA5}">
                      <a16:colId xmlns:a16="http://schemas.microsoft.com/office/drawing/2014/main" val="20002"/>
                    </a:ext>
                  </a:extLst>
                </a:gridCol>
              </a:tblGrid>
              <a:tr h="311150">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记录类型</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说明</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例子</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9950">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主机记录（</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A</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或</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AAAA</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A</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记录代表了网络中的一台计算机或一个设备，是最常见且使用最频繁的记录类型，主要负责把主机名解析成</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IP</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地址。</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主机名</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2012srvA.company.com</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解析成</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IP</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地址</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192.168.10.10</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4213">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SOA</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SOA</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记录是每个区域文件中的第一个记录，标识了负责该区域的主</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DNS</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服务器。</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SOA</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记录主要负责把域名解析成主机名。</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把</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company.com</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解析成</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2012srvA.company.com</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57275">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NS</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NS</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记录通过标识每个区域的</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DNS</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服务器以简化区域的委派。</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DNS</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服务器向委派被委派的域发送查询之前，需要查询负责目标区域的</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DNS</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服务器的</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NS</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NS</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记录把域名解析成一个主机名。</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把</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company.com</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解析成</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2012srvB.company.com</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4213">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CNAME</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CNAME</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记录是一个主机名的另一个名字，</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CNAME</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记录是把一个主机名解析成另一个主机名。</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把</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www.company.com</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解析成</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webserver.company.com</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MX</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MX</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记录标识</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SMTP</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邮件服务器的存在，</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MX</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记录把域名解析为主机名。</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把</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company.com</a:t>
                      </a:r>
                      <a:r>
                        <a:rPr kumimoji="0" 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解析成</a:t>
                      </a:r>
                      <a:r>
                        <a:rPr kumimoji="0" lang="zh-CN" altLang="zh-CN" sz="14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smtp.company.com</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endParaRPr lang="zh-CN" altLang="zh-CN"/>
          </a:p>
        </p:txBody>
      </p:sp>
      <p:sp>
        <p:nvSpPr>
          <p:cNvPr id="29699" name="Rectangle 3"/>
          <p:cNvSpPr>
            <a:spLocks noGrp="1" noChangeArrowheads="1"/>
          </p:cNvSpPr>
          <p:nvPr>
            <p:ph type="body" idx="1"/>
          </p:nvPr>
        </p:nvSpPr>
        <p:spPr/>
        <p:txBody>
          <a:bodyPr/>
          <a:lstStyle/>
          <a:p>
            <a:r>
              <a:rPr lang="zh-CN"/>
              <a:t>此任务中我们应该创建</a:t>
            </a:r>
            <a:r>
              <a:rPr lang="zh-CN" altLang="zh-CN"/>
              <a:t>2</a:t>
            </a:r>
            <a:r>
              <a:rPr lang="zh-CN"/>
              <a:t>条主机记录（</a:t>
            </a:r>
            <a:r>
              <a:rPr lang="zh-CN" altLang="zh-CN"/>
              <a:t>A</a:t>
            </a:r>
            <a:r>
              <a:rPr lang="zh-CN"/>
              <a:t>记录），将公司</a:t>
            </a:r>
            <a:r>
              <a:rPr lang="zh-CN" altLang="zh-CN"/>
              <a:t>Web</a:t>
            </a:r>
            <a:r>
              <a:rPr lang="zh-CN"/>
              <a:t>服务器域名</a:t>
            </a:r>
            <a:r>
              <a:rPr lang="zh-CN" altLang="zh-CN"/>
              <a:t>www.company.com </a:t>
            </a:r>
            <a:r>
              <a:rPr lang="zh-CN"/>
              <a:t>解析成</a:t>
            </a:r>
            <a:r>
              <a:rPr lang="zh-CN" altLang="zh-CN"/>
              <a:t>IP</a:t>
            </a:r>
            <a:r>
              <a:rPr lang="zh-CN"/>
              <a:t>地址</a:t>
            </a:r>
            <a:r>
              <a:rPr lang="zh-CN" altLang="zh-CN"/>
              <a:t>192.168.10.10</a:t>
            </a:r>
            <a:r>
              <a:rPr lang="zh-CN"/>
              <a:t>，将公司</a:t>
            </a:r>
            <a:r>
              <a:rPr lang="zh-CN" altLang="zh-CN"/>
              <a:t>ftp</a:t>
            </a:r>
            <a:r>
              <a:rPr lang="zh-CN"/>
              <a:t>服务器域名</a:t>
            </a:r>
            <a:r>
              <a:rPr lang="zh-CN" altLang="zh-CN"/>
              <a:t>ftp.company.com</a:t>
            </a:r>
            <a:r>
              <a:rPr lang="zh-CN"/>
              <a:t>解析成</a:t>
            </a:r>
            <a:r>
              <a:rPr lang="zh-CN" altLang="zh-CN"/>
              <a:t>IP</a:t>
            </a:r>
            <a:r>
              <a:rPr lang="zh-CN"/>
              <a:t>地址</a:t>
            </a:r>
            <a:r>
              <a:rPr lang="zh-CN" altLang="zh-CN"/>
              <a:t>192.168.10.9</a:t>
            </a:r>
            <a:r>
              <a:rPr lang="zh-CN"/>
              <a:t>。在此任务中我们还应该创建两条邮件交换器记录，将</a:t>
            </a:r>
            <a:r>
              <a:rPr lang="zh-CN" altLang="zh-CN"/>
              <a:t>company.com</a:t>
            </a:r>
            <a:r>
              <a:rPr lang="zh-CN"/>
              <a:t>解析成</a:t>
            </a:r>
            <a:r>
              <a:rPr lang="zh-CN" altLang="zh-CN"/>
              <a:t>2012srvA.company.com</a:t>
            </a:r>
            <a:r>
              <a:rPr lang="zh-CN"/>
              <a:t>和</a:t>
            </a:r>
            <a:r>
              <a:rPr lang="zh-CN" altLang="zh-CN"/>
              <a:t>2012srvB.company.com</a:t>
            </a:r>
            <a:r>
              <a:rPr lang="zh-CN"/>
              <a:t>（必须先创建</a:t>
            </a:r>
            <a:r>
              <a:rPr lang="zh-CN" altLang="zh-CN"/>
              <a:t>2012srvA.company.com</a:t>
            </a:r>
            <a:r>
              <a:rPr lang="zh-CN"/>
              <a:t>和</a:t>
            </a:r>
            <a:r>
              <a:rPr lang="zh-CN" altLang="zh-CN"/>
              <a:t>2012srvB.company.com</a:t>
            </a:r>
            <a:r>
              <a:rPr lang="zh-CN"/>
              <a:t>的</a:t>
            </a:r>
            <a:r>
              <a:rPr lang="zh-CN" altLang="zh-CN"/>
              <a:t>A</a:t>
            </a:r>
            <a:r>
              <a:rPr lang="zh-CN"/>
              <a:t>记录），其中</a:t>
            </a:r>
            <a:r>
              <a:rPr lang="zh-CN" altLang="zh-CN"/>
              <a:t>2012srvA.company.com</a:t>
            </a:r>
            <a:r>
              <a:rPr lang="zh-CN"/>
              <a:t>的优先级高于</a:t>
            </a:r>
            <a:r>
              <a:rPr lang="zh-CN" altLang="zh-CN"/>
              <a:t>2012srvB.company.com</a:t>
            </a:r>
            <a:r>
              <a:rPr lang="zh-CN"/>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t>任务</a:t>
            </a:r>
            <a:r>
              <a:rPr lang="zh-CN" altLang="zh-CN"/>
              <a:t>3</a:t>
            </a:r>
            <a:r>
              <a:rPr lang="zh-CN"/>
              <a:t>实施过程</a:t>
            </a:r>
          </a:p>
        </p:txBody>
      </p:sp>
      <p:sp>
        <p:nvSpPr>
          <p:cNvPr id="30723" name="Rectangle 3"/>
          <p:cNvSpPr>
            <a:spLocks noGrp="1" noChangeArrowheads="1"/>
          </p:cNvSpPr>
          <p:nvPr>
            <p:ph type="body" idx="1"/>
          </p:nvPr>
        </p:nvSpPr>
        <p:spPr/>
        <p:txBody>
          <a:bodyPr/>
          <a:lstStyle/>
          <a:p>
            <a:pPr marL="0" indent="0">
              <a:buNone/>
            </a:pPr>
            <a:r>
              <a:rPr lang="zh-CN" altLang="zh-CN"/>
              <a:t>1</a:t>
            </a:r>
            <a:r>
              <a:rPr lang="zh-CN"/>
              <a:t>、右击</a:t>
            </a:r>
            <a:r>
              <a:rPr lang="zh-CN" altLang="zh-CN"/>
              <a:t>company.com</a:t>
            </a:r>
            <a:r>
              <a:rPr lang="zh-CN"/>
              <a:t>，选择“新建主机（</a:t>
            </a:r>
            <a:r>
              <a:rPr lang="zh-CN" altLang="zh-CN"/>
              <a:t>A</a:t>
            </a:r>
            <a:r>
              <a:rPr lang="zh-CN"/>
              <a:t>或</a:t>
            </a:r>
            <a:r>
              <a:rPr lang="zh-CN" altLang="zh-CN"/>
              <a:t>AAAA</a:t>
            </a:r>
            <a:r>
              <a:rPr lang="zh-CN"/>
              <a:t>）”。</a:t>
            </a:r>
          </a:p>
        </p:txBody>
      </p:sp>
      <p:pic>
        <p:nvPicPr>
          <p:cNvPr id="30724" name="图片 1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349500"/>
            <a:ext cx="52705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endParaRPr lang="zh-CN" altLang="zh-CN"/>
          </a:p>
        </p:txBody>
      </p:sp>
      <p:sp>
        <p:nvSpPr>
          <p:cNvPr id="31747" name="Rectangle 3"/>
          <p:cNvSpPr>
            <a:spLocks noGrp="1" noChangeArrowheads="1"/>
          </p:cNvSpPr>
          <p:nvPr>
            <p:ph type="body" idx="1"/>
          </p:nvPr>
        </p:nvSpPr>
        <p:spPr/>
        <p:txBody>
          <a:bodyPr/>
          <a:lstStyle/>
          <a:p>
            <a:pPr marL="0" indent="0">
              <a:buNone/>
            </a:pPr>
            <a:r>
              <a:rPr lang="zh-CN" altLang="zh-CN" dirty="0"/>
              <a:t>2</a:t>
            </a:r>
            <a:r>
              <a:rPr lang="zh-CN" dirty="0"/>
              <a:t>、在名称中输入</a:t>
            </a:r>
            <a:r>
              <a:rPr lang="zh-CN" altLang="zh-CN" dirty="0"/>
              <a:t>www</a:t>
            </a:r>
            <a:r>
              <a:rPr lang="zh-CN" dirty="0"/>
              <a:t>，</a:t>
            </a:r>
            <a:r>
              <a:rPr lang="zh-CN" altLang="zh-CN" dirty="0"/>
              <a:t>IP</a:t>
            </a:r>
            <a:r>
              <a:rPr lang="zh-CN" dirty="0"/>
              <a:t>地址是</a:t>
            </a:r>
            <a:r>
              <a:rPr lang="zh-CN" altLang="zh-CN" dirty="0"/>
              <a:t>Web</a:t>
            </a:r>
            <a:r>
              <a:rPr lang="zh-CN" dirty="0"/>
              <a:t>服务器的地址</a:t>
            </a:r>
            <a:r>
              <a:rPr lang="zh-CN" altLang="zh-CN" dirty="0"/>
              <a:t>192.168.10.10</a:t>
            </a:r>
            <a:r>
              <a:rPr lang="zh-CN" dirty="0"/>
              <a:t>。单击“添加主机”。在出现的对话框中单击“确定”。</a:t>
            </a:r>
          </a:p>
        </p:txBody>
      </p:sp>
      <p:pic>
        <p:nvPicPr>
          <p:cNvPr id="31748" name="图片 130"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276475"/>
            <a:ext cx="5268913"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zh-CN" altLang="zh-CN"/>
          </a:p>
        </p:txBody>
      </p:sp>
      <p:sp>
        <p:nvSpPr>
          <p:cNvPr id="32771" name="Rectangle 3"/>
          <p:cNvSpPr>
            <a:spLocks noGrp="1" noChangeArrowheads="1"/>
          </p:cNvSpPr>
          <p:nvPr>
            <p:ph type="body" idx="1"/>
          </p:nvPr>
        </p:nvSpPr>
        <p:spPr/>
        <p:txBody>
          <a:bodyPr/>
          <a:lstStyle/>
          <a:p>
            <a:pPr marL="0" indent="0">
              <a:buNone/>
            </a:pPr>
            <a:r>
              <a:rPr lang="zh-CN" altLang="zh-CN" dirty="0"/>
              <a:t>3</a:t>
            </a:r>
            <a:r>
              <a:rPr lang="zh-CN" dirty="0"/>
              <a:t>、创建</a:t>
            </a:r>
            <a:r>
              <a:rPr lang="zh-CN" altLang="zh-CN" dirty="0"/>
              <a:t>ftp.company.com</a:t>
            </a:r>
            <a:r>
              <a:rPr lang="zh-CN" dirty="0"/>
              <a:t>记录，</a:t>
            </a:r>
            <a:r>
              <a:rPr lang="zh-CN" altLang="zh-CN" dirty="0"/>
              <a:t>IP</a:t>
            </a:r>
            <a:r>
              <a:rPr lang="zh-CN" dirty="0"/>
              <a:t>地址是</a:t>
            </a:r>
            <a:r>
              <a:rPr lang="zh-CN" altLang="zh-CN" dirty="0"/>
              <a:t>192.168.10.9</a:t>
            </a:r>
            <a:r>
              <a:rPr lang="zh-CN" dirty="0"/>
              <a:t>，单击“添加主机”。</a:t>
            </a:r>
          </a:p>
        </p:txBody>
      </p:sp>
      <p:pic>
        <p:nvPicPr>
          <p:cNvPr id="32772" name="图片 131"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060575"/>
            <a:ext cx="5268913"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endParaRPr lang="zh-CN" altLang="zh-CN"/>
          </a:p>
        </p:txBody>
      </p:sp>
      <p:sp>
        <p:nvSpPr>
          <p:cNvPr id="33795" name="Rectangle 3"/>
          <p:cNvSpPr>
            <a:spLocks noGrp="1" noChangeArrowheads="1"/>
          </p:cNvSpPr>
          <p:nvPr>
            <p:ph type="body" idx="1"/>
          </p:nvPr>
        </p:nvSpPr>
        <p:spPr/>
        <p:txBody>
          <a:bodyPr/>
          <a:lstStyle/>
          <a:p>
            <a:pPr marL="0" indent="0">
              <a:buNone/>
            </a:pPr>
            <a:r>
              <a:rPr lang="zh-CN" altLang="zh-CN" dirty="0"/>
              <a:t>4</a:t>
            </a:r>
            <a:r>
              <a:rPr lang="zh-CN" dirty="0"/>
              <a:t>、右击</a:t>
            </a:r>
            <a:r>
              <a:rPr lang="zh-CN" altLang="zh-CN" dirty="0"/>
              <a:t>company.com</a:t>
            </a:r>
            <a:r>
              <a:rPr lang="zh-CN" dirty="0"/>
              <a:t>区域，选择“新建邮件交换器记录”。</a:t>
            </a:r>
          </a:p>
        </p:txBody>
      </p:sp>
      <p:pic>
        <p:nvPicPr>
          <p:cNvPr id="33796" name="图片 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420938"/>
            <a:ext cx="482917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zh-CN"/>
              <a:t>DNS</a:t>
            </a:r>
            <a:r>
              <a:rPr lang="zh-CN"/>
              <a:t>服务器部署拓扑图</a:t>
            </a:r>
          </a:p>
        </p:txBody>
      </p:sp>
      <p:pic>
        <p:nvPicPr>
          <p:cNvPr id="7171" name="图片 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917700"/>
            <a:ext cx="8569325"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endParaRPr lang="zh-CN" altLang="zh-CN"/>
          </a:p>
        </p:txBody>
      </p:sp>
      <p:sp>
        <p:nvSpPr>
          <p:cNvPr id="34819" name="Rectangle 3"/>
          <p:cNvSpPr>
            <a:spLocks noGrp="1" noChangeArrowheads="1"/>
          </p:cNvSpPr>
          <p:nvPr>
            <p:ph type="body" idx="1"/>
          </p:nvPr>
        </p:nvSpPr>
        <p:spPr/>
        <p:txBody>
          <a:bodyPr/>
          <a:lstStyle/>
          <a:p>
            <a:pPr marL="0" indent="0">
              <a:buNone/>
            </a:pPr>
            <a:r>
              <a:rPr lang="zh-CN" altLang="zh-CN" dirty="0"/>
              <a:t>5</a:t>
            </a:r>
            <a:r>
              <a:rPr lang="zh-CN" dirty="0"/>
              <a:t>、单击“浏览”，找到区域中的邮件服务器</a:t>
            </a:r>
            <a:r>
              <a:rPr lang="zh-CN" altLang="zh-CN" dirty="0"/>
              <a:t>2012srvA</a:t>
            </a:r>
            <a:r>
              <a:rPr lang="zh-CN" dirty="0"/>
              <a:t>，设置邮件服务器的优先级为</a:t>
            </a:r>
            <a:r>
              <a:rPr lang="zh-CN" altLang="zh-CN" dirty="0"/>
              <a:t>10</a:t>
            </a:r>
            <a:r>
              <a:rPr lang="zh-CN" dirty="0"/>
              <a:t>。</a:t>
            </a:r>
            <a:r>
              <a:rPr lang="zh-CN" altLang="zh-CN" dirty="0"/>
              <a:t>MX</a:t>
            </a:r>
            <a:r>
              <a:rPr lang="zh-CN" dirty="0"/>
              <a:t>记录的优先级数字越小，代表该邮件服务器的优先级越高。</a:t>
            </a:r>
          </a:p>
        </p:txBody>
      </p:sp>
      <p:pic>
        <p:nvPicPr>
          <p:cNvPr id="34820" name="图片 133" descr="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276475"/>
            <a:ext cx="379095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zh-CN" altLang="zh-CN"/>
          </a:p>
        </p:txBody>
      </p:sp>
      <p:sp>
        <p:nvSpPr>
          <p:cNvPr id="35843" name="Rectangle 3"/>
          <p:cNvSpPr>
            <a:spLocks noGrp="1" noChangeArrowheads="1"/>
          </p:cNvSpPr>
          <p:nvPr>
            <p:ph type="body" idx="1"/>
          </p:nvPr>
        </p:nvSpPr>
        <p:spPr/>
        <p:txBody>
          <a:bodyPr/>
          <a:lstStyle/>
          <a:p>
            <a:pPr marL="0" indent="0">
              <a:buNone/>
            </a:pPr>
            <a:r>
              <a:rPr lang="zh-CN" altLang="zh-CN" dirty="0"/>
              <a:t>6</a:t>
            </a:r>
            <a:r>
              <a:rPr lang="zh-CN" dirty="0"/>
              <a:t>、添加</a:t>
            </a:r>
            <a:r>
              <a:rPr lang="zh-CN" altLang="zh-CN" dirty="0"/>
              <a:t>2012srvB</a:t>
            </a:r>
            <a:r>
              <a:rPr lang="zh-CN" dirty="0"/>
              <a:t>的邮件交换器记录，优先级设置为</a:t>
            </a:r>
            <a:r>
              <a:rPr lang="zh-CN" altLang="zh-CN" dirty="0"/>
              <a:t>20</a:t>
            </a:r>
            <a:r>
              <a:rPr lang="zh-CN" dirty="0"/>
              <a:t>。单击“确定”。</a:t>
            </a:r>
          </a:p>
        </p:txBody>
      </p:sp>
      <p:pic>
        <p:nvPicPr>
          <p:cNvPr id="35844" name="图片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701800"/>
            <a:ext cx="41021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endParaRPr lang="zh-CN" altLang="zh-CN"/>
          </a:p>
        </p:txBody>
      </p:sp>
      <p:sp>
        <p:nvSpPr>
          <p:cNvPr id="36867" name="Rectangle 3"/>
          <p:cNvSpPr>
            <a:spLocks noGrp="1" noChangeArrowheads="1"/>
          </p:cNvSpPr>
          <p:nvPr>
            <p:ph type="body" idx="1"/>
          </p:nvPr>
        </p:nvSpPr>
        <p:spPr/>
        <p:txBody>
          <a:bodyPr/>
          <a:lstStyle/>
          <a:p>
            <a:pPr marL="0" indent="0">
              <a:buNone/>
            </a:pPr>
            <a:r>
              <a:rPr lang="zh-CN" altLang="zh-CN" dirty="0"/>
              <a:t>7</a:t>
            </a:r>
            <a:r>
              <a:rPr lang="zh-CN" dirty="0"/>
              <a:t>、全部资源记录创建完成。</a:t>
            </a:r>
          </a:p>
        </p:txBody>
      </p:sp>
      <p:pic>
        <p:nvPicPr>
          <p:cNvPr id="36868" name="图片 1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060575"/>
            <a:ext cx="5957888"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zh-CN" dirty="0"/>
              <a:t>5 </a:t>
            </a:r>
            <a:r>
              <a:rPr lang="zh-CN" dirty="0"/>
              <a:t>任务</a:t>
            </a:r>
            <a:r>
              <a:rPr lang="zh-CN" altLang="zh-CN" dirty="0"/>
              <a:t>4</a:t>
            </a:r>
            <a:r>
              <a:rPr lang="zh-CN" dirty="0"/>
              <a:t>：转发器与根提示设置</a:t>
            </a:r>
          </a:p>
        </p:txBody>
      </p:sp>
      <p:sp>
        <p:nvSpPr>
          <p:cNvPr id="37891" name="Rectangle 3"/>
          <p:cNvSpPr>
            <a:spLocks noGrp="1" noChangeArrowheads="1"/>
          </p:cNvSpPr>
          <p:nvPr>
            <p:ph type="body" idx="1"/>
          </p:nvPr>
        </p:nvSpPr>
        <p:spPr/>
        <p:txBody>
          <a:bodyPr/>
          <a:lstStyle/>
          <a:p>
            <a:r>
              <a:rPr lang="zh-CN" altLang="zh-CN" sz="2000"/>
              <a:t>DNS</a:t>
            </a:r>
            <a:r>
              <a:rPr lang="zh-CN" sz="2000"/>
              <a:t>客户端向</a:t>
            </a:r>
            <a:r>
              <a:rPr lang="zh-CN" altLang="zh-CN" sz="2000"/>
              <a:t>DNS</a:t>
            </a:r>
            <a:r>
              <a:rPr lang="zh-CN" sz="2000"/>
              <a:t>服务器发出查询请求后，若该</a:t>
            </a:r>
            <a:r>
              <a:rPr lang="zh-CN" altLang="zh-CN" sz="2000"/>
              <a:t>DNS</a:t>
            </a:r>
            <a:r>
              <a:rPr lang="zh-CN" sz="2000"/>
              <a:t>服务器中没有所需的记录，则该</a:t>
            </a:r>
            <a:r>
              <a:rPr lang="zh-CN" altLang="zh-CN" sz="2000"/>
              <a:t>DNS</a:t>
            </a:r>
            <a:r>
              <a:rPr lang="zh-CN" sz="2000"/>
              <a:t>服务器会代替客户端向位于根提示中的</a:t>
            </a:r>
            <a:r>
              <a:rPr lang="zh-CN" altLang="zh-CN" sz="2000"/>
              <a:t>DNS</a:t>
            </a:r>
            <a:r>
              <a:rPr lang="zh-CN" sz="2000"/>
              <a:t>服务器或向转发器器查询。</a:t>
            </a:r>
          </a:p>
          <a:p>
            <a:endParaRPr lang="zh-CN" sz="2000"/>
          </a:p>
          <a:p>
            <a:r>
              <a:rPr lang="zh-CN" sz="2000"/>
              <a:t>根提示中的</a:t>
            </a:r>
            <a:r>
              <a:rPr lang="zh-CN" altLang="zh-CN" sz="2000"/>
              <a:t>DNS</a:t>
            </a:r>
            <a:r>
              <a:rPr lang="zh-CN" sz="2000"/>
              <a:t>服务器的名称和</a:t>
            </a:r>
            <a:r>
              <a:rPr lang="zh-CN" altLang="zh-CN" sz="2000"/>
              <a:t>IP</a:t>
            </a:r>
            <a:r>
              <a:rPr lang="zh-CN" sz="2000"/>
              <a:t>地址等数据存储在</a:t>
            </a:r>
            <a:r>
              <a:rPr lang="zh-CN" altLang="zh-CN" sz="2000"/>
              <a:t>%Systemroot%\System32\DNS\cache.dns</a:t>
            </a:r>
            <a:r>
              <a:rPr lang="zh-CN" sz="2000"/>
              <a:t>文件中。全球有</a:t>
            </a:r>
            <a:r>
              <a:rPr lang="zh-CN" altLang="zh-CN" sz="2000"/>
              <a:t>13</a:t>
            </a:r>
            <a:r>
              <a:rPr lang="zh-CN" sz="2000"/>
              <a:t>台根服务器。</a:t>
            </a:r>
            <a:r>
              <a:rPr lang="zh-CN" altLang="zh-CN" sz="2000"/>
              <a:t>1</a:t>
            </a:r>
            <a:r>
              <a:rPr lang="zh-CN" sz="2000"/>
              <a:t>个为主根服务器，放置在美国。其余</a:t>
            </a:r>
            <a:r>
              <a:rPr lang="zh-CN" altLang="zh-CN" sz="2000"/>
              <a:t>12</a:t>
            </a:r>
            <a:r>
              <a:rPr lang="zh-CN" sz="2000"/>
              <a:t>个均为辅根服务器，其中</a:t>
            </a:r>
            <a:r>
              <a:rPr lang="zh-CN" altLang="zh-CN" sz="2000"/>
              <a:t>9</a:t>
            </a:r>
            <a:r>
              <a:rPr lang="zh-CN" sz="2000"/>
              <a:t>个放置在美国，欧洲</a:t>
            </a:r>
            <a:r>
              <a:rPr lang="zh-CN" altLang="zh-CN" sz="2000"/>
              <a:t>2</a:t>
            </a:r>
            <a:r>
              <a:rPr lang="zh-CN" sz="2000"/>
              <a:t>个，位于英国和瑞典，亚洲</a:t>
            </a:r>
            <a:r>
              <a:rPr lang="zh-CN" altLang="zh-CN" sz="2000"/>
              <a:t>1</a:t>
            </a:r>
            <a:r>
              <a:rPr lang="zh-CN" sz="2000"/>
              <a:t>个，位于日本。</a:t>
            </a:r>
          </a:p>
          <a:p>
            <a:endParaRPr lang="zh-CN" sz="2000"/>
          </a:p>
          <a:p>
            <a:endParaRPr lang="zh-CN" altLang="zh-CN"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t>任务说明</a:t>
            </a:r>
          </a:p>
        </p:txBody>
      </p:sp>
      <p:sp>
        <p:nvSpPr>
          <p:cNvPr id="38915" name="Rectangle 3"/>
          <p:cNvSpPr>
            <a:spLocks noGrp="1" noChangeArrowheads="1"/>
          </p:cNvSpPr>
          <p:nvPr>
            <p:ph type="body" idx="1"/>
          </p:nvPr>
        </p:nvSpPr>
        <p:spPr/>
        <p:txBody>
          <a:bodyPr/>
          <a:lstStyle/>
          <a:p>
            <a:r>
              <a:rPr lang="zh-CN"/>
              <a:t>可以在根提示选项卡中添加、删除与编辑</a:t>
            </a:r>
            <a:r>
              <a:rPr lang="zh-CN" altLang="zh-CN"/>
              <a:t>DNS</a:t>
            </a:r>
            <a:r>
              <a:rPr lang="zh-CN"/>
              <a:t>服务器，也可以利用“从主服务器复制”，以便从其它的</a:t>
            </a:r>
            <a:r>
              <a:rPr lang="zh-CN" altLang="zh-CN"/>
              <a:t>DNS</a:t>
            </a:r>
            <a:r>
              <a:rPr lang="zh-CN"/>
              <a:t>服务器复制根提示。</a:t>
            </a:r>
          </a:p>
        </p:txBody>
      </p:sp>
      <p:pic>
        <p:nvPicPr>
          <p:cNvPr id="38916" name="图片 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349500"/>
            <a:ext cx="3770312" cy="41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zh-CN" altLang="zh-CN"/>
          </a:p>
        </p:txBody>
      </p:sp>
      <p:sp>
        <p:nvSpPr>
          <p:cNvPr id="39939" name="Rectangle 3"/>
          <p:cNvSpPr>
            <a:spLocks noGrp="1" noChangeArrowheads="1"/>
          </p:cNvSpPr>
          <p:nvPr>
            <p:ph type="body" idx="1"/>
          </p:nvPr>
        </p:nvSpPr>
        <p:spPr/>
        <p:txBody>
          <a:bodyPr/>
          <a:lstStyle/>
          <a:p>
            <a:r>
              <a:rPr lang="zh-CN"/>
              <a:t>转发器是内部</a:t>
            </a:r>
            <a:r>
              <a:rPr lang="zh-CN" altLang="zh-CN"/>
              <a:t>DNS</a:t>
            </a:r>
            <a:r>
              <a:rPr lang="zh-CN"/>
              <a:t>服务器所指向的另一台</a:t>
            </a:r>
            <a:r>
              <a:rPr lang="zh-CN" altLang="zh-CN"/>
              <a:t>DNS</a:t>
            </a:r>
            <a:r>
              <a:rPr lang="zh-CN"/>
              <a:t>服务器，可用于解析外部</a:t>
            </a:r>
            <a:r>
              <a:rPr lang="zh-CN" altLang="zh-CN"/>
              <a:t>DNS</a:t>
            </a:r>
            <a:r>
              <a:rPr lang="zh-CN"/>
              <a:t>域名。</a:t>
            </a:r>
          </a:p>
          <a:p>
            <a:endParaRPr lang="zh-CN"/>
          </a:p>
          <a:p>
            <a:r>
              <a:rPr lang="zh-CN"/>
              <a:t>当</a:t>
            </a:r>
            <a:r>
              <a:rPr lang="zh-CN" altLang="zh-CN"/>
              <a:t>DNS</a:t>
            </a:r>
            <a:r>
              <a:rPr lang="zh-CN"/>
              <a:t>服务器收到查询请求之后，它试图在自己的区域文件里进行解析。如果解析失败了，可能是因为这台</a:t>
            </a:r>
            <a:r>
              <a:rPr lang="zh-CN" altLang="zh-CN"/>
              <a:t>DNS</a:t>
            </a:r>
            <a:r>
              <a:rPr lang="zh-CN"/>
              <a:t>服务器没有维护被请求的域或者因为在自己的缓存中没有这个记录，那么服务器必须与其它</a:t>
            </a:r>
            <a:r>
              <a:rPr lang="zh-CN" altLang="zh-CN"/>
              <a:t>DNS</a:t>
            </a:r>
            <a:r>
              <a:rPr lang="zh-CN"/>
              <a:t>服务器联系从而继续对查询请求进行解析。在</a:t>
            </a:r>
            <a:r>
              <a:rPr lang="zh-CN" altLang="zh-CN"/>
              <a:t>Internet</a:t>
            </a:r>
            <a:r>
              <a:rPr lang="zh-CN"/>
              <a:t>这样的广域网中，本地区域文件之外的查询请求需要跨过</a:t>
            </a:r>
            <a:r>
              <a:rPr lang="zh-CN" altLang="zh-CN"/>
              <a:t>WAN</a:t>
            </a:r>
            <a:r>
              <a:rPr lang="zh-CN"/>
              <a:t>链路送到公司之外的</a:t>
            </a:r>
            <a:r>
              <a:rPr lang="zh-CN" altLang="zh-CN"/>
              <a:t>DNS</a:t>
            </a:r>
            <a:r>
              <a:rPr lang="zh-CN"/>
              <a:t>服务器上。用于接收这种</a:t>
            </a:r>
            <a:r>
              <a:rPr lang="zh-CN" altLang="zh-CN"/>
              <a:t>WAN</a:t>
            </a:r>
            <a:r>
              <a:rPr lang="zh-CN"/>
              <a:t>的</a:t>
            </a:r>
            <a:r>
              <a:rPr lang="zh-CN" altLang="zh-CN"/>
              <a:t>DNS</a:t>
            </a:r>
            <a:r>
              <a:rPr lang="zh-CN"/>
              <a:t>流量的一种方法就是建立</a:t>
            </a:r>
            <a:r>
              <a:rPr lang="zh-CN" altLang="zh-CN"/>
              <a:t>DNS</a:t>
            </a:r>
            <a:r>
              <a:rPr lang="zh-CN"/>
              <a:t>转发器。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t>转发器的工作原理</a:t>
            </a:r>
          </a:p>
        </p:txBody>
      </p:sp>
      <p:sp>
        <p:nvSpPr>
          <p:cNvPr id="40963" name="Rectangle 3"/>
          <p:cNvSpPr>
            <a:spLocks noGrp="1" noChangeArrowheads="1"/>
          </p:cNvSpPr>
          <p:nvPr>
            <p:ph type="body" idx="1"/>
          </p:nvPr>
        </p:nvSpPr>
        <p:spPr/>
        <p:txBody>
          <a:bodyPr/>
          <a:lstStyle/>
          <a:p>
            <a:endParaRPr lang="zh-CN" altLang="zh-CN"/>
          </a:p>
        </p:txBody>
      </p:sp>
      <p:pic>
        <p:nvPicPr>
          <p:cNvPr id="40964" name="图片 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01800"/>
            <a:ext cx="7227887"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zh-CN" altLang="zh-CN"/>
          </a:p>
        </p:txBody>
      </p:sp>
      <p:sp>
        <p:nvSpPr>
          <p:cNvPr id="41987" name="Rectangle 3"/>
          <p:cNvSpPr>
            <a:spLocks noGrp="1" noChangeArrowheads="1"/>
          </p:cNvSpPr>
          <p:nvPr>
            <p:ph type="body" idx="1"/>
          </p:nvPr>
        </p:nvSpPr>
        <p:spPr/>
        <p:txBody>
          <a:bodyPr/>
          <a:lstStyle/>
          <a:p>
            <a:pPr marL="0" indent="0">
              <a:buNone/>
            </a:pPr>
            <a:r>
              <a:rPr lang="zh-CN" sz="1800" dirty="0"/>
              <a:t>转发器使用迭代查询继续向其它名称服务器发出解析请求。</a:t>
            </a:r>
            <a:r>
              <a:rPr lang="zh-CN" altLang="zh-CN" sz="1800" dirty="0"/>
              <a:t>DNS</a:t>
            </a:r>
            <a:r>
              <a:rPr lang="zh-CN" sz="1800" dirty="0"/>
              <a:t>转发器的工作过程如下：</a:t>
            </a:r>
          </a:p>
          <a:p>
            <a:pPr marL="0" indent="0">
              <a:buNone/>
            </a:pPr>
            <a:r>
              <a:rPr lang="zh-CN" sz="1800" dirty="0"/>
              <a:t>本地的</a:t>
            </a:r>
            <a:r>
              <a:rPr lang="zh-CN" altLang="zh-CN" sz="1800" dirty="0"/>
              <a:t>DNS</a:t>
            </a:r>
            <a:r>
              <a:rPr lang="zh-CN" sz="1800" dirty="0"/>
              <a:t>服务器从</a:t>
            </a:r>
            <a:r>
              <a:rPr lang="zh-CN" altLang="zh-CN" sz="1800" dirty="0"/>
              <a:t>DNS</a:t>
            </a:r>
            <a:r>
              <a:rPr lang="zh-CN" sz="1800" dirty="0"/>
              <a:t>客户机那里收到一个查询请求：（例如，本地的</a:t>
            </a:r>
            <a:r>
              <a:rPr lang="zh-CN" altLang="zh-CN" sz="1800" dirty="0"/>
              <a:t>DNS</a:t>
            </a:r>
            <a:r>
              <a:rPr lang="zh-CN" sz="1800" dirty="0"/>
              <a:t>服务器从客户机那里收到一个递归查询的请求）。</a:t>
            </a:r>
          </a:p>
          <a:p>
            <a:pPr marL="0" indent="0">
              <a:buNone/>
            </a:pPr>
            <a:r>
              <a:rPr lang="zh-CN" sz="1800" dirty="0"/>
              <a:t>本地</a:t>
            </a:r>
            <a:r>
              <a:rPr lang="zh-CN" altLang="zh-CN" sz="1800" dirty="0"/>
              <a:t>DNS</a:t>
            </a:r>
            <a:r>
              <a:rPr lang="zh-CN" sz="1800" dirty="0"/>
              <a:t>服务把这个请求转发给转发器。</a:t>
            </a:r>
          </a:p>
          <a:p>
            <a:pPr marL="0" indent="0">
              <a:buNone/>
            </a:pPr>
            <a:r>
              <a:rPr lang="zh-CN" sz="1800" dirty="0"/>
              <a:t>转发器向根</a:t>
            </a:r>
            <a:r>
              <a:rPr lang="zh-CN" altLang="zh-CN" sz="1800" dirty="0"/>
              <a:t>DNS</a:t>
            </a:r>
            <a:r>
              <a:rPr lang="zh-CN" sz="1800" dirty="0"/>
              <a:t>服务器发出迭代查询请求，希望从授权服务器那里解析到名称。</a:t>
            </a:r>
          </a:p>
          <a:p>
            <a:pPr marL="0" indent="0">
              <a:buNone/>
            </a:pPr>
            <a:r>
              <a:rPr lang="zh-CN" sz="1800" dirty="0"/>
              <a:t>根</a:t>
            </a:r>
            <a:r>
              <a:rPr lang="zh-CN" altLang="zh-CN" sz="1800" dirty="0"/>
              <a:t>DNS</a:t>
            </a:r>
            <a:r>
              <a:rPr lang="zh-CN" sz="1800" dirty="0"/>
              <a:t>服务器给这个</a:t>
            </a:r>
            <a:r>
              <a:rPr lang="zh-CN" altLang="zh-CN" sz="1800" dirty="0"/>
              <a:t>DNS</a:t>
            </a:r>
            <a:r>
              <a:rPr lang="zh-CN" sz="1800" dirty="0"/>
              <a:t>服务器返回与提交域名最接近的</a:t>
            </a:r>
            <a:r>
              <a:rPr lang="zh-CN" altLang="zh-CN" sz="1800" dirty="0"/>
              <a:t>DNS</a:t>
            </a:r>
            <a:r>
              <a:rPr lang="zh-CN" sz="1800" dirty="0"/>
              <a:t>服务器的参照信息。（例如：根</a:t>
            </a:r>
            <a:r>
              <a:rPr lang="zh-CN" altLang="zh-CN" sz="1800" dirty="0"/>
              <a:t>DNS</a:t>
            </a:r>
            <a:r>
              <a:rPr lang="zh-CN" sz="1800" dirty="0"/>
              <a:t>服务器给这个</a:t>
            </a:r>
            <a:r>
              <a:rPr lang="zh-CN" altLang="zh-CN" sz="1800" dirty="0"/>
              <a:t>DNS</a:t>
            </a:r>
            <a:r>
              <a:rPr lang="zh-CN" sz="1800" dirty="0"/>
              <a:t>服务器返回有关</a:t>
            </a:r>
            <a:r>
              <a:rPr lang="zh-CN" altLang="zh-CN" sz="1800" dirty="0"/>
              <a:t>.com</a:t>
            </a:r>
            <a:r>
              <a:rPr lang="zh-CN" sz="1800" dirty="0"/>
              <a:t>参照信息）</a:t>
            </a:r>
          </a:p>
          <a:p>
            <a:pPr marL="0" indent="0">
              <a:buNone/>
            </a:pPr>
            <a:r>
              <a:rPr lang="zh-CN" sz="1800" dirty="0"/>
              <a:t>转发器然后向与提交的域名最近的</a:t>
            </a:r>
            <a:r>
              <a:rPr lang="zh-CN" altLang="zh-CN" sz="1800" dirty="0"/>
              <a:t>DNS</a:t>
            </a:r>
            <a:r>
              <a:rPr lang="zh-CN" sz="1800" dirty="0"/>
              <a:t>服务器发出迭代查询。（例如：转发器接着向维护</a:t>
            </a:r>
            <a:r>
              <a:rPr lang="zh-CN" altLang="zh-CN" sz="1800" dirty="0"/>
              <a:t>.com</a:t>
            </a:r>
            <a:r>
              <a:rPr lang="zh-CN" sz="1800" dirty="0"/>
              <a:t>的</a:t>
            </a:r>
            <a:r>
              <a:rPr lang="zh-CN" altLang="zh-CN" sz="1800" dirty="0"/>
              <a:t>DNS</a:t>
            </a:r>
            <a:r>
              <a:rPr lang="zh-CN" sz="1800" dirty="0"/>
              <a:t>服务器发出迭代查询）</a:t>
            </a:r>
          </a:p>
          <a:p>
            <a:pPr marL="0" indent="0">
              <a:buNone/>
            </a:pPr>
            <a:r>
              <a:rPr lang="zh-CN" sz="1800" dirty="0"/>
              <a:t>这个过程将一直持续下去，直到转发器得到最终的解析答案。</a:t>
            </a:r>
          </a:p>
          <a:p>
            <a:pPr marL="0" indent="0">
              <a:buNone/>
            </a:pPr>
            <a:r>
              <a:rPr lang="zh-CN" sz="1800" dirty="0"/>
              <a:t>转发器把解析的结果发送个本地的</a:t>
            </a:r>
            <a:r>
              <a:rPr lang="zh-CN" altLang="zh-CN" sz="1800" dirty="0"/>
              <a:t>DNS</a:t>
            </a:r>
            <a:r>
              <a:rPr lang="zh-CN" sz="1800" dirty="0"/>
              <a:t>服务器， 然后再由本地的</a:t>
            </a:r>
            <a:r>
              <a:rPr lang="zh-CN" altLang="zh-CN" sz="1800" dirty="0"/>
              <a:t>DNS</a:t>
            </a:r>
            <a:r>
              <a:rPr lang="zh-CN" sz="1800" dirty="0"/>
              <a:t>服务器把解析结果发送给</a:t>
            </a:r>
            <a:r>
              <a:rPr lang="zh-CN" altLang="zh-CN" sz="1800" dirty="0"/>
              <a:t>DNS</a:t>
            </a:r>
            <a:r>
              <a:rPr lang="zh-CN" sz="1800" dirty="0"/>
              <a:t>客户机。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t>条件转发器</a:t>
            </a:r>
          </a:p>
        </p:txBody>
      </p:sp>
      <p:sp>
        <p:nvSpPr>
          <p:cNvPr id="43011" name="Rectangle 3"/>
          <p:cNvSpPr>
            <a:spLocks noGrp="1" noChangeArrowheads="1"/>
          </p:cNvSpPr>
          <p:nvPr>
            <p:ph type="body" idx="1"/>
          </p:nvPr>
        </p:nvSpPr>
        <p:spPr/>
        <p:txBody>
          <a:bodyPr/>
          <a:lstStyle/>
          <a:p>
            <a:pPr marL="0" indent="0">
              <a:buNone/>
            </a:pPr>
            <a:r>
              <a:rPr lang="zh-CN" dirty="0"/>
              <a:t>条件转发器作用是将不同的域名请求转发给不同的转发器。将</a:t>
            </a:r>
            <a:r>
              <a:rPr lang="zh-CN" altLang="zh-CN" dirty="0"/>
              <a:t>Xcompany.com</a:t>
            </a:r>
            <a:r>
              <a:rPr lang="zh-CN" dirty="0"/>
              <a:t>的域名解析请求转发给</a:t>
            </a:r>
            <a:r>
              <a:rPr lang="zh-CN" altLang="zh-CN" dirty="0"/>
              <a:t>192.168.10.5</a:t>
            </a:r>
            <a:r>
              <a:rPr lang="zh-CN" dirty="0"/>
              <a:t>，将</a:t>
            </a:r>
            <a:r>
              <a:rPr lang="zh-CN" altLang="zh-CN" dirty="0"/>
              <a:t>Ycompany.com</a:t>
            </a:r>
            <a:r>
              <a:rPr lang="zh-CN" dirty="0"/>
              <a:t>的域名解析请求转发给</a:t>
            </a:r>
            <a:r>
              <a:rPr lang="zh-CN" altLang="zh-CN" dirty="0"/>
              <a:t>192.168.10.6</a:t>
            </a:r>
            <a:r>
              <a:rPr lang="zh-CN" dirty="0"/>
              <a:t>。</a:t>
            </a:r>
          </a:p>
        </p:txBody>
      </p:sp>
      <p:pic>
        <p:nvPicPr>
          <p:cNvPr id="43012" name="图片 1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2255838"/>
            <a:ext cx="4752975"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t>任务</a:t>
            </a:r>
            <a:r>
              <a:rPr lang="zh-CN" altLang="zh-CN"/>
              <a:t>4</a:t>
            </a:r>
            <a:r>
              <a:rPr lang="zh-CN"/>
              <a:t>实施过程</a:t>
            </a:r>
          </a:p>
        </p:txBody>
      </p:sp>
      <p:sp>
        <p:nvSpPr>
          <p:cNvPr id="44035" name="Rectangle 3"/>
          <p:cNvSpPr>
            <a:spLocks noGrp="1" noChangeArrowheads="1"/>
          </p:cNvSpPr>
          <p:nvPr>
            <p:ph type="body" idx="1"/>
          </p:nvPr>
        </p:nvSpPr>
        <p:spPr/>
        <p:txBody>
          <a:bodyPr/>
          <a:lstStyle/>
          <a:p>
            <a:pPr marL="0" indent="0">
              <a:buNone/>
            </a:pPr>
            <a:r>
              <a:rPr lang="zh-CN" altLang="zh-CN" dirty="0"/>
              <a:t>1</a:t>
            </a:r>
            <a:r>
              <a:rPr lang="zh-CN" dirty="0"/>
              <a:t>、打开</a:t>
            </a:r>
            <a:r>
              <a:rPr lang="zh-CN" altLang="zh-CN" dirty="0"/>
              <a:t>DNS</a:t>
            </a:r>
            <a:r>
              <a:rPr lang="zh-CN" dirty="0"/>
              <a:t>管理控制台，右击“转发器”，选择“属性”。</a:t>
            </a:r>
          </a:p>
        </p:txBody>
      </p:sp>
      <p:pic>
        <p:nvPicPr>
          <p:cNvPr id="44036" name="图片 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1746250"/>
            <a:ext cx="5400675"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zh-CN" dirty="0"/>
              <a:t>1 </a:t>
            </a:r>
            <a:r>
              <a:rPr lang="zh-CN" dirty="0"/>
              <a:t>知识引入</a:t>
            </a:r>
          </a:p>
        </p:txBody>
      </p:sp>
      <p:sp>
        <p:nvSpPr>
          <p:cNvPr id="8195" name="Rectangle 3"/>
          <p:cNvSpPr>
            <a:spLocks noGrp="1" noChangeArrowheads="1"/>
          </p:cNvSpPr>
          <p:nvPr>
            <p:ph type="body" idx="1"/>
          </p:nvPr>
        </p:nvSpPr>
        <p:spPr/>
        <p:txBody>
          <a:bodyPr/>
          <a:lstStyle/>
          <a:p>
            <a:r>
              <a:rPr lang="zh-CN" altLang="zh-CN"/>
              <a:t>DNS </a:t>
            </a:r>
            <a:r>
              <a:rPr lang="zh-CN"/>
              <a:t>是域名系统 </a:t>
            </a:r>
            <a:r>
              <a:rPr lang="zh-CN" altLang="zh-CN"/>
              <a:t>(Domain Name System) </a:t>
            </a:r>
            <a:r>
              <a:rPr lang="zh-CN"/>
              <a:t>的缩写，是因特网的一项核心服务，它作为可以将域名和</a:t>
            </a:r>
            <a:r>
              <a:rPr lang="zh-CN" altLang="zh-CN"/>
              <a:t>IP</a:t>
            </a:r>
            <a:r>
              <a:rPr lang="zh-CN"/>
              <a:t>地址相互映射的一个分布式数据库，能够使人更方便的访问互联网，而不用去记住能够被机器直接读取的</a:t>
            </a:r>
            <a:r>
              <a:rPr lang="zh-CN" altLang="zh-CN"/>
              <a:t>IP</a:t>
            </a:r>
            <a:r>
              <a:rPr lang="zh-CN"/>
              <a:t>地址。</a:t>
            </a:r>
          </a:p>
          <a:p>
            <a:endParaRPr lang="zh-CN"/>
          </a:p>
          <a:p>
            <a:r>
              <a:rPr lang="zh-CN" altLang="zh-CN"/>
              <a:t>DNS</a:t>
            </a:r>
            <a:r>
              <a:rPr lang="zh-CN"/>
              <a:t>的域名空间是一种树状结构，这个树状结构称为</a:t>
            </a:r>
            <a:r>
              <a:rPr lang="zh-CN" altLang="zh-CN"/>
              <a:t>DNS</a:t>
            </a:r>
            <a:r>
              <a:rPr lang="zh-CN"/>
              <a:t>域名空间（</a:t>
            </a:r>
            <a:r>
              <a:rPr lang="zh-CN" altLang="zh-CN"/>
              <a:t>DNS domain namespace </a:t>
            </a:r>
            <a:r>
              <a:rPr lang="zh-CN"/>
              <a:t>）。它指定了一个用于组织名称的结构化的阶层式域空间，目前有</a:t>
            </a:r>
            <a:r>
              <a:rPr lang="zh-CN" altLang="zh-CN"/>
              <a:t>InterNIC</a:t>
            </a:r>
            <a:r>
              <a:rPr lang="zh-CN"/>
              <a:t>管理全世界的</a:t>
            </a:r>
            <a:r>
              <a:rPr lang="zh-CN" altLang="zh-CN"/>
              <a:t>IP</a:t>
            </a:r>
            <a:r>
              <a:rPr lang="zh-CN"/>
              <a:t>地址，在</a:t>
            </a:r>
            <a:r>
              <a:rPr lang="zh-CN" altLang="zh-CN"/>
              <a:t>InterNIC</a:t>
            </a:r>
            <a:r>
              <a:rPr lang="zh-CN"/>
              <a:t>之下的</a:t>
            </a:r>
            <a:r>
              <a:rPr lang="zh-CN" altLang="zh-CN"/>
              <a:t>DNS</a:t>
            </a:r>
            <a:r>
              <a:rPr lang="zh-CN"/>
              <a:t>结构分为多个域。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zh-CN" altLang="zh-CN"/>
          </a:p>
        </p:txBody>
      </p:sp>
      <p:sp>
        <p:nvSpPr>
          <p:cNvPr id="45059" name="Rectangle 3"/>
          <p:cNvSpPr>
            <a:spLocks noGrp="1" noChangeArrowheads="1"/>
          </p:cNvSpPr>
          <p:nvPr>
            <p:ph type="body" idx="1"/>
          </p:nvPr>
        </p:nvSpPr>
        <p:spPr/>
        <p:txBody>
          <a:bodyPr/>
          <a:lstStyle/>
          <a:p>
            <a:pPr marL="0" indent="0">
              <a:buNone/>
            </a:pPr>
            <a:r>
              <a:rPr lang="zh-CN" altLang="zh-CN" dirty="0"/>
              <a:t>2</a:t>
            </a:r>
            <a:r>
              <a:rPr lang="zh-CN" dirty="0"/>
              <a:t>、单击“编辑”。</a:t>
            </a:r>
          </a:p>
        </p:txBody>
      </p:sp>
      <p:pic>
        <p:nvPicPr>
          <p:cNvPr id="45060" name="图片 1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628775"/>
            <a:ext cx="45624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endParaRPr lang="zh-CN" altLang="zh-CN"/>
          </a:p>
        </p:txBody>
      </p:sp>
      <p:sp>
        <p:nvSpPr>
          <p:cNvPr id="46083" name="Rectangle 3"/>
          <p:cNvSpPr>
            <a:spLocks noGrp="1" noChangeArrowheads="1"/>
          </p:cNvSpPr>
          <p:nvPr>
            <p:ph type="body" idx="1"/>
          </p:nvPr>
        </p:nvSpPr>
        <p:spPr/>
        <p:txBody>
          <a:bodyPr/>
          <a:lstStyle/>
          <a:p>
            <a:pPr marL="0" indent="0">
              <a:buNone/>
            </a:pPr>
            <a:r>
              <a:rPr lang="zh-CN" altLang="zh-CN" dirty="0"/>
              <a:t>3</a:t>
            </a:r>
            <a:r>
              <a:rPr lang="zh-CN" dirty="0"/>
              <a:t>、在转发器服务器的</a:t>
            </a:r>
            <a:r>
              <a:rPr lang="zh-CN" altLang="zh-CN" dirty="0"/>
              <a:t>IP</a:t>
            </a:r>
            <a:r>
              <a:rPr lang="zh-CN" dirty="0"/>
              <a:t>地址中输入</a:t>
            </a:r>
            <a:r>
              <a:rPr lang="zh-CN" altLang="zh-CN" dirty="0"/>
              <a:t>ISP</a:t>
            </a:r>
            <a:r>
              <a:rPr lang="zh-CN" dirty="0"/>
              <a:t>的</a:t>
            </a:r>
            <a:r>
              <a:rPr lang="zh-CN" altLang="zh-CN" dirty="0"/>
              <a:t>DNS</a:t>
            </a:r>
            <a:r>
              <a:rPr lang="zh-CN" dirty="0"/>
              <a:t>地址</a:t>
            </a:r>
            <a:r>
              <a:rPr lang="zh-CN" altLang="zh-CN" dirty="0"/>
              <a:t>59.51.78.210</a:t>
            </a:r>
            <a:r>
              <a:rPr lang="zh-CN" dirty="0"/>
              <a:t>。选择“确定”。转发器设置成功。</a:t>
            </a:r>
          </a:p>
        </p:txBody>
      </p:sp>
      <p:pic>
        <p:nvPicPr>
          <p:cNvPr id="46084" name="图片 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060575"/>
            <a:ext cx="5273675" cy="429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zh-CN" dirty="0"/>
              <a:t>6 </a:t>
            </a:r>
            <a:r>
              <a:rPr lang="zh-CN" dirty="0"/>
              <a:t>任务</a:t>
            </a:r>
            <a:r>
              <a:rPr lang="zh-CN" altLang="zh-CN" dirty="0"/>
              <a:t>5</a:t>
            </a:r>
            <a:r>
              <a:rPr lang="zh-CN" dirty="0"/>
              <a:t>：</a:t>
            </a:r>
            <a:r>
              <a:rPr lang="zh-CN" altLang="zh-CN" dirty="0"/>
              <a:t>DNS</a:t>
            </a:r>
            <a:r>
              <a:rPr lang="zh-CN" dirty="0"/>
              <a:t>客户端的设置</a:t>
            </a:r>
          </a:p>
        </p:txBody>
      </p:sp>
      <p:sp>
        <p:nvSpPr>
          <p:cNvPr id="47107" name="Rectangle 3"/>
          <p:cNvSpPr>
            <a:spLocks noGrp="1" noChangeArrowheads="1"/>
          </p:cNvSpPr>
          <p:nvPr>
            <p:ph type="body" idx="1"/>
          </p:nvPr>
        </p:nvSpPr>
        <p:spPr/>
        <p:txBody>
          <a:bodyPr/>
          <a:lstStyle/>
          <a:p>
            <a:pPr marL="0" indent="0">
              <a:lnSpc>
                <a:spcPct val="70000"/>
              </a:lnSpc>
              <a:buNone/>
            </a:pPr>
            <a:r>
              <a:rPr lang="zh-CN" altLang="zh-CN" sz="2000" dirty="0"/>
              <a:t>DNS</a:t>
            </a:r>
            <a:r>
              <a:rPr lang="zh-CN" sz="2000" dirty="0"/>
              <a:t>服务配置完成之后，还要对</a:t>
            </a:r>
            <a:r>
              <a:rPr lang="zh-CN" altLang="zh-CN" sz="2000" dirty="0"/>
              <a:t>DNS</a:t>
            </a:r>
            <a:r>
              <a:rPr lang="zh-CN" sz="2000" dirty="0"/>
              <a:t>的客户机进行配置，才能完成域名解析。后面我们将以</a:t>
            </a:r>
            <a:r>
              <a:rPr lang="zh-CN" altLang="zh-CN" sz="2000" dirty="0"/>
              <a:t>Windows 8 </a:t>
            </a:r>
            <a:r>
              <a:rPr lang="zh-CN" sz="2000" dirty="0"/>
              <a:t>为例，讲解</a:t>
            </a:r>
            <a:r>
              <a:rPr lang="zh-CN" altLang="zh-CN" sz="2000" dirty="0"/>
              <a:t>DNS</a:t>
            </a:r>
            <a:r>
              <a:rPr lang="zh-CN" sz="2000" dirty="0"/>
              <a:t>客户机的配置方法。</a:t>
            </a:r>
          </a:p>
          <a:p>
            <a:pPr marL="0" indent="0">
              <a:lnSpc>
                <a:spcPct val="70000"/>
              </a:lnSpc>
              <a:buNone/>
            </a:pPr>
            <a:endParaRPr lang="zh-CN" sz="2000" dirty="0"/>
          </a:p>
          <a:p>
            <a:pPr marL="0" indent="0">
              <a:lnSpc>
                <a:spcPct val="70000"/>
              </a:lnSpc>
              <a:buNone/>
            </a:pPr>
            <a:r>
              <a:rPr lang="zh-CN" sz="2000" dirty="0"/>
              <a:t>如果</a:t>
            </a:r>
            <a:r>
              <a:rPr lang="zh-CN" altLang="zh-CN" sz="2000" dirty="0"/>
              <a:t>DNS</a:t>
            </a:r>
            <a:r>
              <a:rPr lang="zh-CN" sz="2000" dirty="0"/>
              <a:t>服务器的设置与运作一切正常，但是</a:t>
            </a:r>
            <a:r>
              <a:rPr lang="zh-CN" altLang="zh-CN" sz="2000" dirty="0"/>
              <a:t>DNS</a:t>
            </a:r>
            <a:r>
              <a:rPr lang="zh-CN" sz="2000" dirty="0"/>
              <a:t>客户端还是无法通过</a:t>
            </a:r>
            <a:r>
              <a:rPr lang="zh-CN" altLang="zh-CN" sz="2000" dirty="0"/>
              <a:t>DNS</a:t>
            </a:r>
            <a:r>
              <a:rPr lang="zh-CN" sz="2000" dirty="0"/>
              <a:t>服务器解析到正确的</a:t>
            </a:r>
            <a:r>
              <a:rPr lang="zh-CN" altLang="zh-CN" sz="2000" dirty="0"/>
              <a:t>IP</a:t>
            </a:r>
            <a:r>
              <a:rPr lang="zh-CN" sz="2000" dirty="0"/>
              <a:t>地址，其原因可能是</a:t>
            </a:r>
            <a:r>
              <a:rPr lang="zh-CN" altLang="zh-CN" sz="2000" dirty="0"/>
              <a:t>DNS</a:t>
            </a:r>
            <a:r>
              <a:rPr lang="zh-CN" sz="2000" dirty="0"/>
              <a:t>客户端或</a:t>
            </a:r>
            <a:r>
              <a:rPr lang="zh-CN" altLang="zh-CN" sz="2000" dirty="0"/>
              <a:t>DNS</a:t>
            </a:r>
            <a:r>
              <a:rPr lang="zh-CN" sz="2000" dirty="0"/>
              <a:t>服务器缓存区中有不正确的的资源记录，此时，您可以利用以下方法将缓存区中的数据清除。</a:t>
            </a:r>
          </a:p>
          <a:p>
            <a:pPr marL="0" indent="0">
              <a:buNone/>
            </a:pPr>
            <a:endParaRPr lang="zh-CN" sz="2000" dirty="0"/>
          </a:p>
          <a:p>
            <a:pPr marL="0" indent="0">
              <a:lnSpc>
                <a:spcPct val="70000"/>
              </a:lnSpc>
              <a:buNone/>
            </a:pPr>
            <a:r>
              <a:rPr lang="zh-CN" altLang="zh-CN" sz="2000" dirty="0"/>
              <a:t>1</a:t>
            </a:r>
            <a:r>
              <a:rPr lang="zh-CN" sz="2000" dirty="0"/>
              <a:t>、清除</a:t>
            </a:r>
            <a:r>
              <a:rPr lang="zh-CN" altLang="zh-CN" sz="2000" dirty="0"/>
              <a:t>DNS</a:t>
            </a:r>
            <a:r>
              <a:rPr lang="zh-CN" sz="2000" dirty="0"/>
              <a:t>客户端缓存区</a:t>
            </a:r>
          </a:p>
          <a:p>
            <a:pPr marL="0" indent="0">
              <a:lnSpc>
                <a:spcPct val="70000"/>
              </a:lnSpc>
              <a:buNone/>
            </a:pPr>
            <a:endParaRPr lang="zh-CN" sz="2000" dirty="0"/>
          </a:p>
          <a:p>
            <a:pPr marL="0" indent="0">
              <a:lnSpc>
                <a:spcPct val="70000"/>
              </a:lnSpc>
              <a:buNone/>
            </a:pPr>
            <a:r>
              <a:rPr lang="zh-CN" sz="2000" dirty="0"/>
              <a:t>    在</a:t>
            </a:r>
            <a:r>
              <a:rPr lang="zh-CN" altLang="zh-CN" sz="2000" dirty="0"/>
              <a:t>DNS</a:t>
            </a:r>
            <a:r>
              <a:rPr lang="zh-CN" sz="2000" dirty="0"/>
              <a:t>客户端中运行</a:t>
            </a:r>
            <a:r>
              <a:rPr lang="zh-CN" altLang="zh-CN" sz="2000" dirty="0"/>
              <a:t>ipconfig/flushdns</a:t>
            </a:r>
            <a:r>
              <a:rPr lang="zh-CN" sz="2000" dirty="0"/>
              <a:t>。</a:t>
            </a:r>
          </a:p>
          <a:p>
            <a:pPr marL="0" indent="0">
              <a:lnSpc>
                <a:spcPct val="70000"/>
              </a:lnSpc>
              <a:buNone/>
            </a:pPr>
            <a:endParaRPr lang="zh-CN" sz="2000" dirty="0"/>
          </a:p>
          <a:p>
            <a:pPr marL="0" indent="0">
              <a:lnSpc>
                <a:spcPct val="70000"/>
              </a:lnSpc>
              <a:buNone/>
            </a:pPr>
            <a:r>
              <a:rPr lang="zh-CN" altLang="zh-CN" sz="2000" dirty="0"/>
              <a:t>2</a:t>
            </a:r>
            <a:r>
              <a:rPr lang="zh-CN" sz="2000" dirty="0"/>
              <a:t>、 清除</a:t>
            </a:r>
            <a:r>
              <a:rPr lang="zh-CN" altLang="zh-CN" sz="2000" dirty="0"/>
              <a:t>DNS</a:t>
            </a:r>
            <a:r>
              <a:rPr lang="zh-CN" sz="2000" dirty="0"/>
              <a:t>服务器缓存区</a:t>
            </a:r>
          </a:p>
          <a:p>
            <a:pPr marL="0" indent="0">
              <a:lnSpc>
                <a:spcPct val="70000"/>
              </a:lnSpc>
              <a:buNone/>
            </a:pPr>
            <a:endParaRPr lang="zh-CN" sz="2000" dirty="0"/>
          </a:p>
          <a:p>
            <a:pPr marL="0" indent="0">
              <a:lnSpc>
                <a:spcPct val="70000"/>
              </a:lnSpc>
              <a:buNone/>
            </a:pPr>
            <a:r>
              <a:rPr lang="zh-CN" sz="2000" dirty="0"/>
              <a:t>    在</a:t>
            </a:r>
            <a:r>
              <a:rPr lang="zh-CN" altLang="zh-CN" sz="2000" dirty="0"/>
              <a:t>DNS</a:t>
            </a:r>
            <a:r>
              <a:rPr lang="zh-CN" sz="2000" dirty="0"/>
              <a:t>控制台中，在</a:t>
            </a:r>
            <a:r>
              <a:rPr lang="zh-CN" altLang="zh-CN" sz="2000" dirty="0"/>
              <a:t>DNS</a:t>
            </a:r>
            <a:r>
              <a:rPr lang="zh-CN" sz="2000" dirty="0"/>
              <a:t>服务器上单击右键，选择“清除缓存”命令。</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t>任务</a:t>
            </a:r>
            <a:r>
              <a:rPr lang="zh-CN" altLang="zh-CN"/>
              <a:t>5</a:t>
            </a:r>
            <a:r>
              <a:rPr lang="zh-CN"/>
              <a:t>实施过程</a:t>
            </a:r>
          </a:p>
        </p:txBody>
      </p:sp>
      <p:sp>
        <p:nvSpPr>
          <p:cNvPr id="48131" name="Rectangle 3"/>
          <p:cNvSpPr>
            <a:spLocks noGrp="1" noChangeArrowheads="1"/>
          </p:cNvSpPr>
          <p:nvPr>
            <p:ph type="body" idx="1"/>
          </p:nvPr>
        </p:nvSpPr>
        <p:spPr/>
        <p:txBody>
          <a:bodyPr/>
          <a:lstStyle/>
          <a:p>
            <a:pPr marL="0" indent="0">
              <a:buNone/>
            </a:pPr>
            <a:r>
              <a:rPr lang="zh-CN" altLang="zh-CN" dirty="0"/>
              <a:t>1</a:t>
            </a:r>
            <a:r>
              <a:rPr lang="zh-CN" dirty="0"/>
              <a:t>、在</a:t>
            </a:r>
            <a:r>
              <a:rPr lang="zh-CN" altLang="zh-CN" dirty="0"/>
              <a:t>DNS</a:t>
            </a:r>
            <a:r>
              <a:rPr lang="zh-CN" dirty="0"/>
              <a:t>客户端打开</a:t>
            </a:r>
            <a:r>
              <a:rPr lang="zh-CN" altLang="zh-CN" dirty="0"/>
              <a:t>TCP/IP</a:t>
            </a:r>
            <a:r>
              <a:rPr lang="zh-CN" dirty="0"/>
              <a:t>属性，设置</a:t>
            </a:r>
            <a:r>
              <a:rPr lang="zh-CN" altLang="zh-CN" dirty="0"/>
              <a:t>DNS</a:t>
            </a:r>
            <a:r>
              <a:rPr lang="zh-CN" dirty="0"/>
              <a:t>的地址</a:t>
            </a:r>
            <a:r>
              <a:rPr lang="zh-CN" altLang="zh-CN" dirty="0"/>
              <a:t>192.168.10.1</a:t>
            </a:r>
            <a:r>
              <a:rPr lang="zh-CN" dirty="0"/>
              <a:t>。</a:t>
            </a:r>
          </a:p>
        </p:txBody>
      </p:sp>
      <p:pic>
        <p:nvPicPr>
          <p:cNvPr id="48132" name="图片 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1628775"/>
            <a:ext cx="45624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zh-CN" dirty="0"/>
              <a:t>7</a:t>
            </a:r>
            <a:r>
              <a:rPr lang="zh-CN" dirty="0"/>
              <a:t>知识能力拓展</a:t>
            </a:r>
          </a:p>
        </p:txBody>
      </p:sp>
      <p:sp>
        <p:nvSpPr>
          <p:cNvPr id="49155" name="Rectangle 3"/>
          <p:cNvSpPr>
            <a:spLocks noGrp="1" noChangeArrowheads="1"/>
          </p:cNvSpPr>
          <p:nvPr>
            <p:ph type="body" idx="1"/>
          </p:nvPr>
        </p:nvSpPr>
        <p:spPr/>
        <p:txBody>
          <a:bodyPr/>
          <a:lstStyle/>
          <a:p>
            <a:pPr marL="0" indent="0">
              <a:buNone/>
            </a:pPr>
            <a:r>
              <a:rPr lang="zh-CN" altLang="zh-CN" dirty="0"/>
              <a:t>X</a:t>
            </a:r>
            <a:r>
              <a:rPr lang="zh-CN" dirty="0"/>
              <a:t>公司收购了</a:t>
            </a:r>
            <a:r>
              <a:rPr lang="zh-CN" altLang="zh-CN" dirty="0"/>
              <a:t>Y</a:t>
            </a:r>
            <a:r>
              <a:rPr lang="zh-CN" dirty="0"/>
              <a:t>公司，现要求将</a:t>
            </a:r>
            <a:r>
              <a:rPr lang="zh-CN" altLang="zh-CN" dirty="0"/>
              <a:t>Y</a:t>
            </a:r>
            <a:r>
              <a:rPr lang="zh-CN" dirty="0"/>
              <a:t>公司</a:t>
            </a:r>
            <a:r>
              <a:rPr lang="zh-CN" altLang="zh-CN" dirty="0"/>
              <a:t>DNS</a:t>
            </a:r>
            <a:r>
              <a:rPr lang="zh-CN" dirty="0"/>
              <a:t>服务器上的</a:t>
            </a:r>
            <a:r>
              <a:rPr lang="zh-CN" altLang="zh-CN" dirty="0"/>
              <a:t>Ycompany.com</a:t>
            </a:r>
            <a:r>
              <a:rPr lang="zh-CN" dirty="0"/>
              <a:t>区域资源记录复制到</a:t>
            </a:r>
            <a:r>
              <a:rPr lang="zh-CN" altLang="zh-CN" dirty="0"/>
              <a:t>X</a:t>
            </a:r>
            <a:r>
              <a:rPr lang="zh-CN" dirty="0"/>
              <a:t>公司的</a:t>
            </a:r>
            <a:r>
              <a:rPr lang="zh-CN" altLang="zh-CN" dirty="0"/>
              <a:t>DNS</a:t>
            </a:r>
            <a:r>
              <a:rPr lang="zh-CN" dirty="0"/>
              <a:t>服务器上统一管理。请你给出一个合适的解决方案。</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zh-CN" altLang="zh-CN"/>
          </a:p>
        </p:txBody>
      </p:sp>
      <p:sp>
        <p:nvSpPr>
          <p:cNvPr id="50179" name="Rectangle 3"/>
          <p:cNvSpPr>
            <a:spLocks noGrp="1" noChangeArrowheads="1"/>
          </p:cNvSpPr>
          <p:nvPr>
            <p:ph type="body" idx="1"/>
          </p:nvPr>
        </p:nvSpPr>
        <p:spPr/>
        <p:txBody>
          <a:bodyPr/>
          <a:lstStyle/>
          <a:p>
            <a:pPr marL="0" indent="0">
              <a:buNone/>
            </a:pPr>
            <a:r>
              <a:rPr lang="zh-CN" altLang="zh-CN" dirty="0"/>
              <a:t>DNS</a:t>
            </a:r>
            <a:r>
              <a:rPr lang="zh-CN" dirty="0"/>
              <a:t>服务器支持将一个区域文件复制到多个</a:t>
            </a:r>
            <a:r>
              <a:rPr lang="zh-CN" altLang="zh-CN" dirty="0"/>
              <a:t>DNS</a:t>
            </a:r>
            <a:r>
              <a:rPr lang="zh-CN" dirty="0"/>
              <a:t>服务器上，这个过程叫做区域传送。它是通过从主服务器上将区域文件的信息复制到辅助服务器上来实现的。</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t>案例实施过程 </a:t>
            </a:r>
          </a:p>
        </p:txBody>
      </p:sp>
      <p:sp>
        <p:nvSpPr>
          <p:cNvPr id="51203" name="Rectangle 3"/>
          <p:cNvSpPr>
            <a:spLocks noGrp="1" noChangeArrowheads="1"/>
          </p:cNvSpPr>
          <p:nvPr>
            <p:ph type="body" idx="1"/>
          </p:nvPr>
        </p:nvSpPr>
        <p:spPr/>
        <p:txBody>
          <a:bodyPr/>
          <a:lstStyle/>
          <a:p>
            <a:pPr marL="0" indent="0">
              <a:buNone/>
            </a:pPr>
            <a:r>
              <a:rPr lang="zh-CN" altLang="zh-CN" dirty="0"/>
              <a:t>1</a:t>
            </a:r>
            <a:r>
              <a:rPr lang="zh-CN" dirty="0"/>
              <a:t>、打开</a:t>
            </a:r>
            <a:r>
              <a:rPr lang="zh-CN" altLang="zh-CN" dirty="0"/>
              <a:t>DNS</a:t>
            </a:r>
            <a:r>
              <a:rPr lang="zh-CN" dirty="0"/>
              <a:t>管理，右击“</a:t>
            </a:r>
            <a:r>
              <a:rPr lang="zh-CN" altLang="zh-CN" dirty="0"/>
              <a:t>Ycompany.com</a:t>
            </a:r>
            <a:r>
              <a:rPr lang="zh-CN" dirty="0"/>
              <a:t>区域”，选择“属性”。</a:t>
            </a:r>
          </a:p>
        </p:txBody>
      </p:sp>
      <p:pic>
        <p:nvPicPr>
          <p:cNvPr id="51204" name="图片 1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917700"/>
            <a:ext cx="5272087"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zh-CN" altLang="zh-CN"/>
          </a:p>
        </p:txBody>
      </p:sp>
      <p:sp>
        <p:nvSpPr>
          <p:cNvPr id="52227" name="Rectangle 3"/>
          <p:cNvSpPr>
            <a:spLocks noGrp="1" noChangeArrowheads="1"/>
          </p:cNvSpPr>
          <p:nvPr>
            <p:ph type="body" idx="1"/>
          </p:nvPr>
        </p:nvSpPr>
        <p:spPr/>
        <p:txBody>
          <a:bodyPr/>
          <a:lstStyle/>
          <a:p>
            <a:pPr marL="0" indent="0">
              <a:buNone/>
            </a:pPr>
            <a:r>
              <a:rPr lang="zh-CN" altLang="en-US" dirty="0"/>
              <a:t>2、选择“只允许到下列服务器”意味着该区域文件允许复制到指定的DNS服务器。</a:t>
            </a:r>
          </a:p>
        </p:txBody>
      </p:sp>
      <p:pic>
        <p:nvPicPr>
          <p:cNvPr id="52228" name="图片 1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989138"/>
            <a:ext cx="45624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zh-CN" altLang="zh-CN"/>
          </a:p>
        </p:txBody>
      </p:sp>
      <p:sp>
        <p:nvSpPr>
          <p:cNvPr id="53251" name="Rectangle 3"/>
          <p:cNvSpPr>
            <a:spLocks noGrp="1" noChangeArrowheads="1"/>
          </p:cNvSpPr>
          <p:nvPr>
            <p:ph type="body" idx="1"/>
          </p:nvPr>
        </p:nvSpPr>
        <p:spPr/>
        <p:txBody>
          <a:bodyPr/>
          <a:lstStyle/>
          <a:p>
            <a:pPr marL="0" indent="0">
              <a:buNone/>
            </a:pPr>
            <a:r>
              <a:rPr lang="zh-CN" altLang="en-US" dirty="0"/>
              <a:t>3、辅助服务器的IP地址中输入X公司DNS服务器的地址192.168.10.1，单击“确定”。</a:t>
            </a:r>
          </a:p>
        </p:txBody>
      </p:sp>
      <p:pic>
        <p:nvPicPr>
          <p:cNvPr id="53252" name="图片 1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133600"/>
            <a:ext cx="5272087"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endParaRPr lang="zh-CN" altLang="zh-CN"/>
          </a:p>
        </p:txBody>
      </p:sp>
      <p:sp>
        <p:nvSpPr>
          <p:cNvPr id="54275" name="Rectangle 3"/>
          <p:cNvSpPr>
            <a:spLocks noGrp="1" noChangeArrowheads="1"/>
          </p:cNvSpPr>
          <p:nvPr>
            <p:ph type="body" idx="1"/>
          </p:nvPr>
        </p:nvSpPr>
        <p:spPr/>
        <p:txBody>
          <a:bodyPr/>
          <a:lstStyle/>
          <a:p>
            <a:pPr marL="0" indent="0">
              <a:buNone/>
            </a:pPr>
            <a:r>
              <a:rPr lang="zh-CN" altLang="en-US" dirty="0"/>
              <a:t>4、主服务器的区域内的记录有变动时，也可以自动通知辅助服务器，而辅助服务器收到通知后，就可以提出区域传送请求，选择“通知”。</a:t>
            </a:r>
          </a:p>
        </p:txBody>
      </p:sp>
      <p:pic>
        <p:nvPicPr>
          <p:cNvPr id="54276" name="图片 1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3708400"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t>域名层次结构示意图</a:t>
            </a:r>
          </a:p>
        </p:txBody>
      </p:sp>
      <p:sp>
        <p:nvSpPr>
          <p:cNvPr id="9219" name="Rectangle 3"/>
          <p:cNvSpPr>
            <a:spLocks noGrp="1" noChangeArrowheads="1"/>
          </p:cNvSpPr>
          <p:nvPr>
            <p:ph type="body" idx="1"/>
          </p:nvPr>
        </p:nvSpPr>
        <p:spPr/>
        <p:txBody>
          <a:bodyPr/>
          <a:lstStyle/>
          <a:p>
            <a:endParaRPr lang="zh-CN" altLang="zh-CN"/>
          </a:p>
        </p:txBody>
      </p:sp>
      <p:pic>
        <p:nvPicPr>
          <p:cNvPr id="9220" name="图片 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989138"/>
            <a:ext cx="7369175"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endParaRPr lang="zh-CN" altLang="zh-CN"/>
          </a:p>
        </p:txBody>
      </p:sp>
      <p:sp>
        <p:nvSpPr>
          <p:cNvPr id="55299" name="Rectangle 3"/>
          <p:cNvSpPr>
            <a:spLocks noGrp="1" noChangeArrowheads="1"/>
          </p:cNvSpPr>
          <p:nvPr>
            <p:ph type="body" idx="1"/>
          </p:nvPr>
        </p:nvSpPr>
        <p:spPr/>
        <p:txBody>
          <a:bodyPr/>
          <a:lstStyle/>
          <a:p>
            <a:pPr marL="0" indent="0">
              <a:buNone/>
            </a:pPr>
            <a:r>
              <a:rPr lang="zh-CN" altLang="en-US" dirty="0"/>
              <a:t>5、输入辅助DNS服务器的IP地址192.168.10.1。</a:t>
            </a:r>
          </a:p>
        </p:txBody>
      </p:sp>
      <p:pic>
        <p:nvPicPr>
          <p:cNvPr id="55300" name="图片 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060575"/>
            <a:ext cx="527367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zh-CN" altLang="zh-CN"/>
          </a:p>
        </p:txBody>
      </p:sp>
      <p:sp>
        <p:nvSpPr>
          <p:cNvPr id="56323" name="Rectangle 3"/>
          <p:cNvSpPr>
            <a:spLocks noGrp="1" noChangeArrowheads="1"/>
          </p:cNvSpPr>
          <p:nvPr>
            <p:ph type="body" idx="1"/>
          </p:nvPr>
        </p:nvSpPr>
        <p:spPr/>
        <p:txBody>
          <a:bodyPr/>
          <a:lstStyle/>
          <a:p>
            <a:pPr marL="0" indent="0">
              <a:buNone/>
            </a:pPr>
            <a:r>
              <a:rPr lang="zh-CN" altLang="en-US" dirty="0"/>
              <a:t>6、在X公司DNS服务器创建辅助区域Ycompany.com，打开DNS管理控制台，右击“正向查找区域”，选择“新建区域”。</a:t>
            </a:r>
          </a:p>
        </p:txBody>
      </p:sp>
      <p:pic>
        <p:nvPicPr>
          <p:cNvPr id="56324" name="图片 1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060575"/>
            <a:ext cx="52705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zh-CN" altLang="zh-CN"/>
          </a:p>
        </p:txBody>
      </p:sp>
      <p:sp>
        <p:nvSpPr>
          <p:cNvPr id="57347" name="Rectangle 3"/>
          <p:cNvSpPr>
            <a:spLocks noGrp="1" noChangeArrowheads="1"/>
          </p:cNvSpPr>
          <p:nvPr>
            <p:ph type="body" idx="1"/>
          </p:nvPr>
        </p:nvSpPr>
        <p:spPr/>
        <p:txBody>
          <a:bodyPr/>
          <a:lstStyle/>
          <a:p>
            <a:pPr marL="0" indent="0">
              <a:buNone/>
            </a:pPr>
            <a:r>
              <a:rPr lang="zh-CN" altLang="en-US" dirty="0"/>
              <a:t>7、在出现的“区域类型”对话框中勾选“辅助区域”。</a:t>
            </a:r>
          </a:p>
        </p:txBody>
      </p:sp>
      <p:pic>
        <p:nvPicPr>
          <p:cNvPr id="57348" name="图片 1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060575"/>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endParaRPr lang="zh-CN" altLang="zh-CN"/>
          </a:p>
        </p:txBody>
      </p:sp>
      <p:sp>
        <p:nvSpPr>
          <p:cNvPr id="58371" name="Rectangle 3"/>
          <p:cNvSpPr>
            <a:spLocks noGrp="1" noChangeArrowheads="1"/>
          </p:cNvSpPr>
          <p:nvPr>
            <p:ph type="body" idx="1"/>
          </p:nvPr>
        </p:nvSpPr>
        <p:spPr/>
        <p:txBody>
          <a:bodyPr/>
          <a:lstStyle/>
          <a:p>
            <a:pPr marL="0" indent="0">
              <a:buNone/>
            </a:pPr>
            <a:r>
              <a:rPr lang="zh-CN" altLang="en-US" dirty="0"/>
              <a:t>8、输入区域名称“Ycompany.com”，辅助区域的名称和主要区域名称必须一致。</a:t>
            </a:r>
          </a:p>
        </p:txBody>
      </p:sp>
      <p:pic>
        <p:nvPicPr>
          <p:cNvPr id="58372" name="图片 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989138"/>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endParaRPr lang="zh-CN" altLang="zh-CN"/>
          </a:p>
        </p:txBody>
      </p:sp>
      <p:sp>
        <p:nvSpPr>
          <p:cNvPr id="59395" name="Rectangle 3"/>
          <p:cNvSpPr>
            <a:spLocks noGrp="1" noChangeArrowheads="1"/>
          </p:cNvSpPr>
          <p:nvPr>
            <p:ph type="body" idx="1"/>
          </p:nvPr>
        </p:nvSpPr>
        <p:spPr/>
        <p:txBody>
          <a:bodyPr/>
          <a:lstStyle/>
          <a:p>
            <a:pPr marL="0" indent="0">
              <a:buNone/>
            </a:pPr>
            <a:r>
              <a:rPr lang="zh-CN" altLang="en-US" dirty="0"/>
              <a:t>9、输入主DNS服务器的地址，即Y公司DNS服务器地址192.168.10.5。单击“下一步”。</a:t>
            </a:r>
          </a:p>
        </p:txBody>
      </p:sp>
      <p:pic>
        <p:nvPicPr>
          <p:cNvPr id="59396" name="图片 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060575"/>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endParaRPr lang="zh-CN" altLang="zh-CN"/>
          </a:p>
        </p:txBody>
      </p:sp>
      <p:sp>
        <p:nvSpPr>
          <p:cNvPr id="60419" name="Rectangle 3"/>
          <p:cNvSpPr>
            <a:spLocks noGrp="1" noChangeArrowheads="1"/>
          </p:cNvSpPr>
          <p:nvPr>
            <p:ph type="body" idx="1"/>
          </p:nvPr>
        </p:nvSpPr>
        <p:spPr/>
        <p:txBody>
          <a:bodyPr/>
          <a:lstStyle/>
          <a:p>
            <a:pPr marL="0" indent="0">
              <a:buNone/>
            </a:pPr>
            <a:r>
              <a:rPr lang="zh-CN" altLang="en-US" dirty="0"/>
              <a:t>10、在“正在完成新建区域向导”对话框中单击“完成”。</a:t>
            </a:r>
          </a:p>
        </p:txBody>
      </p:sp>
      <p:pic>
        <p:nvPicPr>
          <p:cNvPr id="60420" name="图片 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844675"/>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endParaRPr lang="zh-CN" altLang="zh-CN"/>
          </a:p>
        </p:txBody>
      </p:sp>
      <p:sp>
        <p:nvSpPr>
          <p:cNvPr id="61443" name="Rectangle 3"/>
          <p:cNvSpPr>
            <a:spLocks noGrp="1" noChangeArrowheads="1"/>
          </p:cNvSpPr>
          <p:nvPr>
            <p:ph type="body" idx="1"/>
          </p:nvPr>
        </p:nvSpPr>
        <p:spPr/>
        <p:txBody>
          <a:bodyPr/>
          <a:lstStyle/>
          <a:p>
            <a:pPr marL="0" indent="0">
              <a:buNone/>
            </a:pPr>
            <a:r>
              <a:rPr lang="zh-CN" altLang="en-US" dirty="0"/>
              <a:t>11、DNS区域传送成功。</a:t>
            </a:r>
          </a:p>
        </p:txBody>
      </p:sp>
      <p:pic>
        <p:nvPicPr>
          <p:cNvPr id="61444" name="图片 1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060575"/>
            <a:ext cx="52578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t>拓展案例</a:t>
            </a:r>
            <a:r>
              <a:rPr lang="zh-CN" altLang="zh-CN"/>
              <a:t>2</a:t>
            </a:r>
            <a:r>
              <a:rPr lang="zh-CN"/>
              <a:t>：子域与委派</a:t>
            </a:r>
          </a:p>
        </p:txBody>
      </p:sp>
      <p:sp>
        <p:nvSpPr>
          <p:cNvPr id="62467" name="Rectangle 3"/>
          <p:cNvSpPr>
            <a:spLocks noGrp="1" noChangeArrowheads="1"/>
          </p:cNvSpPr>
          <p:nvPr>
            <p:ph type="body" idx="1"/>
          </p:nvPr>
        </p:nvSpPr>
        <p:spPr/>
        <p:txBody>
          <a:bodyPr/>
          <a:lstStyle/>
          <a:p>
            <a:pPr marL="0" indent="0">
              <a:buNone/>
            </a:pPr>
            <a:r>
              <a:rPr lang="zh-CN" altLang="zh-CN" dirty="0"/>
              <a:t>X</a:t>
            </a:r>
            <a:r>
              <a:rPr lang="zh-CN" dirty="0"/>
              <a:t>公司的</a:t>
            </a:r>
            <a:r>
              <a:rPr lang="zh-CN" altLang="zh-CN" dirty="0"/>
              <a:t>DNS</a:t>
            </a:r>
            <a:r>
              <a:rPr lang="zh-CN" dirty="0"/>
              <a:t>服务器</a:t>
            </a:r>
            <a:r>
              <a:rPr lang="zh-CN" altLang="zh-CN" dirty="0"/>
              <a:t>A</a:t>
            </a:r>
            <a:r>
              <a:rPr lang="zh-CN" dirty="0"/>
              <a:t>主要维护区域</a:t>
            </a:r>
            <a:r>
              <a:rPr lang="zh-CN" altLang="zh-CN" dirty="0"/>
              <a:t>Xcompany.com</a:t>
            </a:r>
            <a:r>
              <a:rPr lang="zh-CN" dirty="0"/>
              <a:t>，</a:t>
            </a:r>
            <a:r>
              <a:rPr lang="zh-CN" altLang="zh-CN" dirty="0"/>
              <a:t>DNS</a:t>
            </a:r>
            <a:r>
              <a:rPr lang="zh-CN" dirty="0"/>
              <a:t>服务器</a:t>
            </a:r>
            <a:r>
              <a:rPr lang="zh-CN" altLang="zh-CN" dirty="0"/>
              <a:t>B</a:t>
            </a:r>
            <a:r>
              <a:rPr lang="zh-CN" dirty="0"/>
              <a:t>主要维护区域</a:t>
            </a:r>
            <a:r>
              <a:rPr lang="zh-CN" altLang="zh-CN" dirty="0"/>
              <a:t>BJ.Xcompany.com</a:t>
            </a:r>
            <a:r>
              <a:rPr lang="zh-CN" dirty="0"/>
              <a:t>，</a:t>
            </a:r>
            <a:r>
              <a:rPr lang="zh-CN" altLang="zh-CN" dirty="0"/>
              <a:t>DNS</a:t>
            </a:r>
            <a:r>
              <a:rPr lang="zh-CN" dirty="0"/>
              <a:t>服务器</a:t>
            </a:r>
            <a:r>
              <a:rPr lang="zh-CN" altLang="zh-CN" dirty="0"/>
              <a:t>C</a:t>
            </a:r>
            <a:r>
              <a:rPr lang="zh-CN" dirty="0"/>
              <a:t>主要维护区域</a:t>
            </a:r>
            <a:r>
              <a:rPr lang="zh-CN" altLang="zh-CN" dirty="0"/>
              <a:t>SH. Xcompany.com</a:t>
            </a:r>
            <a:r>
              <a:rPr lang="zh-CN" dirty="0"/>
              <a:t>。现</a:t>
            </a:r>
            <a:r>
              <a:rPr lang="zh-CN" altLang="zh-CN" dirty="0"/>
              <a:t>X</a:t>
            </a:r>
            <a:r>
              <a:rPr lang="zh-CN" dirty="0"/>
              <a:t>公司客户端将首选的</a:t>
            </a:r>
            <a:r>
              <a:rPr lang="zh-CN" altLang="zh-CN" dirty="0"/>
              <a:t>DNS</a:t>
            </a:r>
            <a:r>
              <a:rPr lang="zh-CN" dirty="0"/>
              <a:t>服务器地址设置成</a:t>
            </a:r>
            <a:r>
              <a:rPr lang="zh-CN" altLang="zh-CN" dirty="0"/>
              <a:t>DNS</a:t>
            </a:r>
            <a:r>
              <a:rPr lang="zh-CN" dirty="0"/>
              <a:t>服务器</a:t>
            </a:r>
            <a:r>
              <a:rPr lang="zh-CN" altLang="zh-CN" dirty="0"/>
              <a:t>A</a:t>
            </a:r>
            <a:r>
              <a:rPr lang="zh-CN" dirty="0"/>
              <a:t>的地址，要求能够解析</a:t>
            </a:r>
            <a:r>
              <a:rPr lang="zh-CN" altLang="zh-CN" dirty="0"/>
              <a:t>BJ.Xcompany.com</a:t>
            </a:r>
            <a:r>
              <a:rPr lang="zh-CN" dirty="0"/>
              <a:t>和</a:t>
            </a:r>
            <a:r>
              <a:rPr lang="zh-CN" altLang="zh-CN" dirty="0"/>
              <a:t>SH. Xcompany.com</a:t>
            </a:r>
            <a:r>
              <a:rPr lang="zh-CN" dirty="0"/>
              <a:t>区域中的资源记录。请你给出合适的解决方案。</a:t>
            </a:r>
          </a:p>
        </p:txBody>
      </p:sp>
      <p:pic>
        <p:nvPicPr>
          <p:cNvPr id="62468" name="图片 1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502025"/>
            <a:ext cx="5265738"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t>案例实施过程</a:t>
            </a:r>
          </a:p>
        </p:txBody>
      </p:sp>
      <p:sp>
        <p:nvSpPr>
          <p:cNvPr id="63491" name="Rectangle 3"/>
          <p:cNvSpPr>
            <a:spLocks noGrp="1" noChangeArrowheads="1"/>
          </p:cNvSpPr>
          <p:nvPr>
            <p:ph type="body" idx="1"/>
          </p:nvPr>
        </p:nvSpPr>
        <p:spPr/>
        <p:txBody>
          <a:bodyPr/>
          <a:lstStyle/>
          <a:p>
            <a:pPr marL="0" indent="0">
              <a:buNone/>
            </a:pPr>
            <a:r>
              <a:rPr lang="zh-CN" altLang="en-US" dirty="0"/>
              <a:t>1、在DNS服务器A上设置委派，将区域BJ.Xcompany.com的解析请求委派给DNS服务器B，右键单击“Xcompany.com”区域，选择“新建委派”；</a:t>
            </a:r>
          </a:p>
        </p:txBody>
      </p:sp>
      <p:pic>
        <p:nvPicPr>
          <p:cNvPr id="63492" name="图片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205038"/>
            <a:ext cx="5272088"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endParaRPr lang="zh-CN" altLang="zh-CN"/>
          </a:p>
        </p:txBody>
      </p:sp>
      <p:sp>
        <p:nvSpPr>
          <p:cNvPr id="64515" name="Rectangle 3"/>
          <p:cNvSpPr>
            <a:spLocks noGrp="1" noChangeArrowheads="1"/>
          </p:cNvSpPr>
          <p:nvPr>
            <p:ph type="body" idx="1"/>
          </p:nvPr>
        </p:nvSpPr>
        <p:spPr/>
        <p:txBody>
          <a:bodyPr/>
          <a:lstStyle/>
          <a:p>
            <a:pPr marL="0" indent="0">
              <a:buNone/>
            </a:pPr>
            <a:r>
              <a:rPr lang="zh-CN" altLang="en-US" dirty="0"/>
              <a:t>2、输入要委派的子域名“BJ”，单击“下一步”。</a:t>
            </a:r>
          </a:p>
        </p:txBody>
      </p:sp>
      <p:pic>
        <p:nvPicPr>
          <p:cNvPr id="64516" name="图片 1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73238"/>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t>常见的顶级域名及其说明</a:t>
            </a:r>
          </a:p>
        </p:txBody>
      </p:sp>
      <p:graphicFrame>
        <p:nvGraphicFramePr>
          <p:cNvPr id="10243" name="Group 3"/>
          <p:cNvGraphicFramePr>
            <a:graphicFrameLocks noGrp="1"/>
          </p:cNvGraphicFramePr>
          <p:nvPr>
            <p:ph type="tbl" idx="1"/>
          </p:nvPr>
        </p:nvGraphicFramePr>
        <p:xfrm>
          <a:off x="485775" y="1116013"/>
          <a:ext cx="8089900" cy="5345115"/>
        </p:xfrm>
        <a:graphic>
          <a:graphicData uri="http://schemas.openxmlformats.org/drawingml/2006/table">
            <a:tbl>
              <a:tblPr/>
              <a:tblGrid>
                <a:gridCol w="2432050">
                  <a:extLst>
                    <a:ext uri="{9D8B030D-6E8A-4147-A177-3AD203B41FA5}">
                      <a16:colId xmlns:a16="http://schemas.microsoft.com/office/drawing/2014/main" val="20000"/>
                    </a:ext>
                  </a:extLst>
                </a:gridCol>
                <a:gridCol w="5657850">
                  <a:extLst>
                    <a:ext uri="{9D8B030D-6E8A-4147-A177-3AD203B41FA5}">
                      <a16:colId xmlns:a16="http://schemas.microsoft.com/office/drawing/2014/main" val="20001"/>
                    </a:ext>
                  </a:extLst>
                </a:gridCol>
              </a:tblGrid>
              <a:tr h="668338">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com</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适用于商业机构</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8338">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net</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适用于网络服务机构</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edu</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适用于教育、学术研究单位</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925">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800" b="0" i="0" u="none" strike="noStrike" cap="none" normalizeH="0" baseline="0">
                          <a:ln>
                            <a:noFill/>
                          </a:ln>
                          <a:solidFill>
                            <a:srgbClr val="1A93C8"/>
                          </a:solidFill>
                          <a:effectLst/>
                          <a:latin typeface="Times New Roman" panose="02020603050405020304" pitchFamily="18" charset="0"/>
                          <a:ea typeface="幼圆" pitchFamily="49" charset="-122"/>
                          <a:cs typeface="Times New Roman" panose="02020603050405020304" pitchFamily="18" charset="0"/>
                          <a:sym typeface="Times New Roman" panose="02020603050405020304" pitchFamily="18" charset="0"/>
                        </a:rPr>
                        <a:t>gov</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适用于政府单位</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6750">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org</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适用于非营利机构</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8338">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mil</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适用于国防军事单位</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8338">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info</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适用于所有用途</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8338">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国别码或区域码</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90000"/>
                        </a:lnSpc>
                        <a:spcBef>
                          <a:spcPts val="1350"/>
                        </a:spcBef>
                        <a:spcAft>
                          <a:spcPct val="0"/>
                        </a:spcAft>
                        <a:buClr>
                          <a:schemeClr val="accent1"/>
                        </a:buClr>
                        <a:buSzPct val="60000"/>
                        <a:buFont typeface="Wingdings 2" pitchFamily="18" charset="2"/>
                        <a:buNone/>
                      </a:pP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如</a:t>
                      </a: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cn(</a:t>
                      </a: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中国</a:t>
                      </a: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a:t>
                      </a: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de(</a:t>
                      </a: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德国</a:t>
                      </a: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a:t>
                      </a: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us</a:t>
                      </a: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（美国）、</a:t>
                      </a: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hk(</a:t>
                      </a:r>
                      <a:r>
                        <a:rPr kumimoji="0" 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中国香港</a:t>
                      </a:r>
                      <a:r>
                        <a:rPr kumimoji="0" lang="zh-CN" altLang="zh-CN" sz="1800" b="0" i="0" u="none" strike="noStrike" cap="none" normalizeH="0" baseline="0">
                          <a:ln>
                            <a:noFill/>
                          </a:ln>
                          <a:solidFill>
                            <a:srgbClr val="1A93C8"/>
                          </a:solidFill>
                          <a:effectLst/>
                          <a:latin typeface="宋体" panose="02010600030101010101" pitchFamily="2" charset="-122"/>
                          <a:ea typeface="宋体" panose="02010600030101010101" pitchFamily="2" charset="-122"/>
                          <a:sym typeface="宋体" panose="02010600030101010101" pitchFamily="2" charset="-122"/>
                        </a:rPr>
                        <a:t>)</a:t>
                      </a:r>
                    </a:p>
                  </a:txBody>
                  <a:tcPr horzOverflow="overflow">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endParaRPr lang="zh-CN" altLang="zh-CN"/>
          </a:p>
        </p:txBody>
      </p:sp>
      <p:sp>
        <p:nvSpPr>
          <p:cNvPr id="65539" name="Rectangle 3"/>
          <p:cNvSpPr>
            <a:spLocks noGrp="1" noChangeArrowheads="1"/>
          </p:cNvSpPr>
          <p:nvPr>
            <p:ph type="body" idx="1"/>
          </p:nvPr>
        </p:nvSpPr>
        <p:spPr/>
        <p:txBody>
          <a:bodyPr/>
          <a:lstStyle/>
          <a:p>
            <a:pPr marL="0" indent="0">
              <a:buNone/>
            </a:pPr>
            <a:r>
              <a:rPr lang="zh-CN" altLang="en-US" dirty="0"/>
              <a:t>3、单击“添加”，在服务器完全限定的域名中输入服务器B完全合格的域名2012srvB.Xcompany.com和IP地址。（注意一定要是完全合格的域名），也可单击“解析”，得到服务器B的IP地址，单击“确定”。</a:t>
            </a:r>
          </a:p>
        </p:txBody>
      </p:sp>
      <p:pic>
        <p:nvPicPr>
          <p:cNvPr id="65540" name="图片 157"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852738"/>
            <a:ext cx="5267325"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zh-CN" altLang="zh-CN"/>
          </a:p>
        </p:txBody>
      </p:sp>
      <p:sp>
        <p:nvSpPr>
          <p:cNvPr id="66563" name="Rectangle 3"/>
          <p:cNvSpPr>
            <a:spLocks noGrp="1" noChangeArrowheads="1"/>
          </p:cNvSpPr>
          <p:nvPr>
            <p:ph type="body" idx="1"/>
          </p:nvPr>
        </p:nvSpPr>
        <p:spPr/>
        <p:txBody>
          <a:bodyPr/>
          <a:lstStyle/>
          <a:p>
            <a:pPr marL="0" indent="0">
              <a:buNone/>
            </a:pPr>
            <a:r>
              <a:rPr lang="zh-CN" altLang="en-US" dirty="0"/>
              <a:t>4、单击“下一步”。</a:t>
            </a:r>
          </a:p>
        </p:txBody>
      </p:sp>
      <p:pic>
        <p:nvPicPr>
          <p:cNvPr id="66564" name="图片 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989138"/>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endParaRPr lang="zh-CN" altLang="zh-CN"/>
          </a:p>
        </p:txBody>
      </p:sp>
      <p:sp>
        <p:nvSpPr>
          <p:cNvPr id="67587" name="Rectangle 3"/>
          <p:cNvSpPr>
            <a:spLocks noGrp="1" noChangeArrowheads="1"/>
          </p:cNvSpPr>
          <p:nvPr>
            <p:ph type="body" idx="1"/>
          </p:nvPr>
        </p:nvSpPr>
        <p:spPr/>
        <p:txBody>
          <a:bodyPr/>
          <a:lstStyle/>
          <a:p>
            <a:pPr marL="0" indent="0">
              <a:buNone/>
            </a:pPr>
            <a:r>
              <a:rPr lang="zh-CN" altLang="en-US" dirty="0"/>
              <a:t>5、出现新建委派向导时，单击“完成”。</a:t>
            </a:r>
          </a:p>
        </p:txBody>
      </p:sp>
      <p:pic>
        <p:nvPicPr>
          <p:cNvPr id="67588" name="图片 1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73238"/>
            <a:ext cx="52736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zh-CN" dirty="0"/>
              <a:t>8 </a:t>
            </a:r>
            <a:r>
              <a:rPr lang="zh-CN" dirty="0"/>
              <a:t>仿真实训案例</a:t>
            </a:r>
          </a:p>
        </p:txBody>
      </p:sp>
      <p:sp>
        <p:nvSpPr>
          <p:cNvPr id="68611" name="Rectangle 3"/>
          <p:cNvSpPr>
            <a:spLocks noGrp="1" noChangeArrowheads="1"/>
          </p:cNvSpPr>
          <p:nvPr>
            <p:ph type="body" idx="1"/>
          </p:nvPr>
        </p:nvSpPr>
        <p:spPr/>
        <p:txBody>
          <a:bodyPr/>
          <a:lstStyle/>
          <a:p>
            <a:r>
              <a:rPr lang="zh-CN" altLang="zh-CN" sz="2000"/>
              <a:t>ABC</a:t>
            </a:r>
            <a:r>
              <a:rPr lang="zh-CN" sz="2000"/>
              <a:t>公司的总部在北京，公司域名是</a:t>
            </a:r>
            <a:r>
              <a:rPr lang="zh-CN" altLang="zh-CN" sz="2000"/>
              <a:t>ABC.com</a:t>
            </a:r>
            <a:r>
              <a:rPr lang="zh-CN" sz="2000"/>
              <a:t>，分公司位于深圳，域名是</a:t>
            </a:r>
            <a:r>
              <a:rPr lang="zh-CN" altLang="zh-CN" sz="2000"/>
              <a:t>SZ.ABC.com</a:t>
            </a:r>
            <a:r>
              <a:rPr lang="zh-CN" sz="2000"/>
              <a:t>，总公司数据中心有</a:t>
            </a:r>
            <a:r>
              <a:rPr lang="zh-CN" altLang="zh-CN" sz="2000"/>
              <a:t>2</a:t>
            </a:r>
            <a:r>
              <a:rPr lang="zh-CN" sz="2000"/>
              <a:t>台</a:t>
            </a:r>
            <a:r>
              <a:rPr lang="zh-CN" altLang="zh-CN" sz="2000"/>
              <a:t>Windows server 2012</a:t>
            </a:r>
            <a:r>
              <a:rPr lang="zh-CN" sz="2000"/>
              <a:t>的服务器安装了</a:t>
            </a:r>
            <a:r>
              <a:rPr lang="zh-CN" altLang="zh-CN" sz="2000"/>
              <a:t>DNS</a:t>
            </a:r>
            <a:r>
              <a:rPr lang="zh-CN" sz="2000"/>
              <a:t>服务，服务器的名称分别是</a:t>
            </a:r>
            <a:r>
              <a:rPr lang="zh-CN" altLang="zh-CN" sz="2000"/>
              <a:t>2012srvA</a:t>
            </a:r>
            <a:r>
              <a:rPr lang="zh-CN" sz="2000"/>
              <a:t>和</a:t>
            </a:r>
            <a:r>
              <a:rPr lang="zh-CN" altLang="zh-CN" sz="2000"/>
              <a:t>2012srvB</a:t>
            </a:r>
            <a:r>
              <a:rPr lang="zh-CN" sz="2000"/>
              <a:t>。</a:t>
            </a:r>
          </a:p>
          <a:p>
            <a:endParaRPr lang="zh-CN" sz="2000"/>
          </a:p>
          <a:p>
            <a:r>
              <a:rPr lang="zh-CN" sz="2000"/>
              <a:t>你是</a:t>
            </a:r>
            <a:r>
              <a:rPr lang="zh-CN" altLang="zh-CN" sz="2000"/>
              <a:t>ABC</a:t>
            </a:r>
            <a:r>
              <a:rPr lang="zh-CN" sz="2000"/>
              <a:t>公司的网络管理员，现要求对总公司</a:t>
            </a:r>
            <a:r>
              <a:rPr lang="zh-CN" altLang="zh-CN" sz="2000"/>
              <a:t>DNS</a:t>
            </a:r>
            <a:r>
              <a:rPr lang="zh-CN" sz="2000"/>
              <a:t>服务器进行配置，要求：</a:t>
            </a:r>
          </a:p>
          <a:p>
            <a:endParaRPr lang="zh-CN" sz="2000"/>
          </a:p>
          <a:p>
            <a:r>
              <a:rPr lang="zh-CN" altLang="zh-CN" sz="2000"/>
              <a:t>1</a:t>
            </a:r>
            <a:r>
              <a:rPr lang="zh-CN" sz="2000"/>
              <a:t>、要求总公司的</a:t>
            </a:r>
            <a:r>
              <a:rPr lang="zh-CN" altLang="zh-CN" sz="2000"/>
              <a:t>DNS</a:t>
            </a:r>
            <a:r>
              <a:rPr lang="zh-CN" sz="2000"/>
              <a:t>服务器既能完成公司内部的域名解析请求，又能完成外网的解析请求。</a:t>
            </a:r>
          </a:p>
          <a:p>
            <a:endParaRPr lang="zh-CN" sz="2000"/>
          </a:p>
          <a:p>
            <a:r>
              <a:rPr lang="zh-CN" altLang="zh-CN" sz="2000"/>
              <a:t>2</a:t>
            </a:r>
            <a:r>
              <a:rPr lang="zh-CN" sz="2000"/>
              <a:t>、要求总公司的</a:t>
            </a:r>
            <a:r>
              <a:rPr lang="zh-CN" altLang="zh-CN" sz="2000"/>
              <a:t>DNS</a:t>
            </a:r>
            <a:r>
              <a:rPr lang="zh-CN" sz="2000"/>
              <a:t>服务器能完成分公司的域名解析请求。</a:t>
            </a:r>
          </a:p>
          <a:p>
            <a:endParaRPr lang="zh-CN" sz="2000"/>
          </a:p>
          <a:p>
            <a:r>
              <a:rPr lang="zh-CN" altLang="zh-CN" sz="2000"/>
              <a:t>3</a:t>
            </a:r>
            <a:r>
              <a:rPr lang="zh-CN" sz="2000"/>
              <a:t>、要求实现总公司</a:t>
            </a:r>
            <a:r>
              <a:rPr lang="zh-CN" altLang="zh-CN" sz="2000"/>
              <a:t>DNS</a:t>
            </a:r>
            <a:r>
              <a:rPr lang="zh-CN" sz="2000"/>
              <a:t>服务器的容错。</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zh-CN" dirty="0"/>
              <a:t>9 </a:t>
            </a:r>
            <a:r>
              <a:rPr lang="zh-CN" dirty="0"/>
              <a:t>课后习题</a:t>
            </a:r>
          </a:p>
        </p:txBody>
      </p:sp>
      <p:sp>
        <p:nvSpPr>
          <p:cNvPr id="69635" name="Rectangle 3"/>
          <p:cNvSpPr>
            <a:spLocks noGrp="1" noChangeArrowheads="1"/>
          </p:cNvSpPr>
          <p:nvPr>
            <p:ph type="body" idx="1"/>
          </p:nvPr>
        </p:nvSpPr>
        <p:spPr>
          <a:xfrm>
            <a:off x="755576" y="1512888"/>
            <a:ext cx="7992888" cy="3788320"/>
          </a:xfrm>
        </p:spPr>
        <p:txBody>
          <a:bodyPr/>
          <a:lstStyle/>
          <a:p>
            <a:pPr marL="0" indent="0">
              <a:lnSpc>
                <a:spcPct val="80000"/>
              </a:lnSpc>
              <a:buNone/>
            </a:pPr>
            <a:r>
              <a:rPr lang="zh-CN" altLang="zh-CN" sz="2000"/>
              <a:t>1</a:t>
            </a:r>
            <a:r>
              <a:rPr lang="zh-CN" sz="2000"/>
              <a:t>、</a:t>
            </a:r>
            <a:r>
              <a:rPr lang="zh-CN" altLang="zh-CN" sz="2000"/>
              <a:t>DNS</a:t>
            </a:r>
            <a:r>
              <a:rPr lang="zh-CN" sz="2000"/>
              <a:t>服务器的作用是什么？</a:t>
            </a:r>
          </a:p>
          <a:p>
            <a:pPr marL="0" indent="0">
              <a:lnSpc>
                <a:spcPct val="80000"/>
              </a:lnSpc>
              <a:buNone/>
            </a:pPr>
            <a:endParaRPr lang="zh-CN" sz="2000"/>
          </a:p>
          <a:p>
            <a:pPr marL="0" indent="0">
              <a:lnSpc>
                <a:spcPct val="80000"/>
              </a:lnSpc>
              <a:buNone/>
            </a:pPr>
            <a:r>
              <a:rPr lang="zh-CN" altLang="zh-CN" sz="2000"/>
              <a:t>2</a:t>
            </a:r>
            <a:r>
              <a:rPr lang="zh-CN" sz="2000"/>
              <a:t>、</a:t>
            </a:r>
            <a:r>
              <a:rPr lang="zh-CN" altLang="zh-CN" sz="2000"/>
              <a:t>DNS</a:t>
            </a:r>
            <a:r>
              <a:rPr lang="zh-CN" sz="2000"/>
              <a:t>服务器有哪两种查询方式？并举例说明其解析过程。</a:t>
            </a:r>
          </a:p>
          <a:p>
            <a:pPr marL="0" indent="0">
              <a:lnSpc>
                <a:spcPct val="80000"/>
              </a:lnSpc>
              <a:buNone/>
            </a:pPr>
            <a:endParaRPr lang="zh-CN" sz="2000"/>
          </a:p>
          <a:p>
            <a:pPr marL="0" indent="0">
              <a:lnSpc>
                <a:spcPct val="80000"/>
              </a:lnSpc>
              <a:buNone/>
            </a:pPr>
            <a:r>
              <a:rPr lang="zh-CN" altLang="zh-CN" sz="2000"/>
              <a:t>3</a:t>
            </a:r>
            <a:r>
              <a:rPr lang="zh-CN" sz="2000"/>
              <a:t>、简述</a:t>
            </a:r>
            <a:r>
              <a:rPr lang="zh-CN" altLang="zh-CN" sz="2000"/>
              <a:t>DNS</a:t>
            </a:r>
            <a:r>
              <a:rPr lang="zh-CN" sz="2000"/>
              <a:t>服务器区域传送的目的？</a:t>
            </a:r>
          </a:p>
          <a:p>
            <a:pPr marL="0" indent="0">
              <a:lnSpc>
                <a:spcPct val="80000"/>
              </a:lnSpc>
              <a:buNone/>
            </a:pPr>
            <a:endParaRPr lang="zh-CN" sz="2000"/>
          </a:p>
          <a:p>
            <a:pPr marL="0" indent="0">
              <a:lnSpc>
                <a:spcPct val="80000"/>
              </a:lnSpc>
              <a:buNone/>
            </a:pPr>
            <a:r>
              <a:rPr lang="zh-CN" altLang="zh-CN" sz="2000"/>
              <a:t>4</a:t>
            </a:r>
            <a:r>
              <a:rPr lang="zh-CN" sz="2000"/>
              <a:t>、简述</a:t>
            </a:r>
            <a:r>
              <a:rPr lang="zh-CN" altLang="zh-CN" sz="2000"/>
              <a:t>DNS</a:t>
            </a:r>
            <a:r>
              <a:rPr lang="zh-CN" sz="2000"/>
              <a:t>委派的作用？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zh-CN"/>
              <a:t>DNS</a:t>
            </a:r>
            <a:r>
              <a:rPr lang="zh-CN"/>
              <a:t>查询模式</a:t>
            </a:r>
          </a:p>
        </p:txBody>
      </p:sp>
      <p:sp>
        <p:nvSpPr>
          <p:cNvPr id="11267" name="Rectangle 3"/>
          <p:cNvSpPr>
            <a:spLocks noGrp="1" noChangeArrowheads="1"/>
          </p:cNvSpPr>
          <p:nvPr>
            <p:ph type="body" idx="1"/>
          </p:nvPr>
        </p:nvSpPr>
        <p:spPr/>
        <p:txBody>
          <a:bodyPr/>
          <a:lstStyle/>
          <a:p>
            <a:pPr marL="0" indent="0">
              <a:lnSpc>
                <a:spcPct val="80000"/>
              </a:lnSpc>
              <a:buNone/>
            </a:pPr>
            <a:r>
              <a:rPr lang="zh-CN" altLang="zh-CN" sz="2000" dirty="0"/>
              <a:t>1</a:t>
            </a:r>
            <a:r>
              <a:rPr lang="zh-CN" sz="2000" dirty="0"/>
              <a:t>、递归查询</a:t>
            </a:r>
          </a:p>
          <a:p>
            <a:pPr marL="0" indent="0">
              <a:lnSpc>
                <a:spcPct val="80000"/>
              </a:lnSpc>
              <a:buNone/>
            </a:pPr>
            <a:endParaRPr lang="zh-CN" sz="2000" dirty="0"/>
          </a:p>
          <a:p>
            <a:pPr marL="0" indent="0">
              <a:lnSpc>
                <a:spcPct val="80000"/>
              </a:lnSpc>
              <a:buNone/>
            </a:pPr>
            <a:r>
              <a:rPr lang="zh-CN" altLang="zh-CN" sz="2000" dirty="0"/>
              <a:t>DNS</a:t>
            </a:r>
            <a:r>
              <a:rPr lang="zh-CN" sz="2000" dirty="0"/>
              <a:t>客户端发出查询请求后，若</a:t>
            </a:r>
            <a:r>
              <a:rPr lang="zh-CN" altLang="zh-CN" sz="2000" dirty="0"/>
              <a:t>DNS</a:t>
            </a:r>
            <a:r>
              <a:rPr lang="zh-CN" sz="2000" dirty="0"/>
              <a:t>服务器没有所需记录，则</a:t>
            </a:r>
            <a:r>
              <a:rPr lang="zh-CN" altLang="zh-CN" sz="2000" dirty="0"/>
              <a:t>DNS</a:t>
            </a:r>
            <a:r>
              <a:rPr lang="zh-CN" sz="2000" dirty="0"/>
              <a:t>服务器会为客户端在域树中的各分支上下进行递归查询，最终将结果返回给客户机，在域名服务器查询期间，客户机将完全处于等待状态。递归查询所做的应答只能是完整正确的应答或者是不能解析名称的应答，递归查询不能被重新转发到其它</a:t>
            </a:r>
            <a:r>
              <a:rPr lang="zh-CN" altLang="zh-CN" sz="2000" dirty="0"/>
              <a:t>DNS</a:t>
            </a:r>
            <a:r>
              <a:rPr lang="zh-CN" sz="2000" dirty="0"/>
              <a:t>服务器上。</a:t>
            </a:r>
            <a:r>
              <a:rPr lang="zh-CN" altLang="zh-CN" sz="2000" dirty="0"/>
              <a:t>DNS</a:t>
            </a:r>
            <a:r>
              <a:rPr lang="zh-CN" sz="2000" dirty="0"/>
              <a:t>客户端提出的查询请求一般属于递归查询。</a:t>
            </a:r>
          </a:p>
          <a:p>
            <a:pPr marL="0" indent="0">
              <a:lnSpc>
                <a:spcPct val="80000"/>
              </a:lnSpc>
              <a:buNone/>
            </a:pPr>
            <a:endParaRPr lang="zh-CN" sz="2000" dirty="0"/>
          </a:p>
          <a:p>
            <a:pPr marL="0" indent="0">
              <a:lnSpc>
                <a:spcPct val="80000"/>
              </a:lnSpc>
              <a:buNone/>
            </a:pPr>
            <a:r>
              <a:rPr lang="zh-CN" altLang="zh-CN" sz="2000" dirty="0"/>
              <a:t>2</a:t>
            </a:r>
            <a:r>
              <a:rPr lang="zh-CN" sz="2000" dirty="0"/>
              <a:t>、迭代查询</a:t>
            </a:r>
          </a:p>
          <a:p>
            <a:pPr marL="0" indent="0">
              <a:lnSpc>
                <a:spcPct val="80000"/>
              </a:lnSpc>
              <a:buNone/>
            </a:pPr>
            <a:endParaRPr lang="zh-CN" sz="2000" dirty="0"/>
          </a:p>
          <a:p>
            <a:pPr marL="0" indent="0">
              <a:lnSpc>
                <a:spcPct val="80000"/>
              </a:lnSpc>
              <a:buNone/>
            </a:pPr>
            <a:r>
              <a:rPr lang="zh-CN" altLang="zh-CN" sz="2000" dirty="0"/>
              <a:t>DNS</a:t>
            </a:r>
            <a:r>
              <a:rPr lang="zh-CN" sz="2000" dirty="0"/>
              <a:t>服务器和</a:t>
            </a:r>
            <a:r>
              <a:rPr lang="zh-CN" altLang="zh-CN" sz="2000" dirty="0"/>
              <a:t>DNS</a:t>
            </a:r>
            <a:r>
              <a:rPr lang="zh-CN" sz="2000" dirty="0"/>
              <a:t>服务器之间的查询大部分属于迭代查询。当网络中第一台</a:t>
            </a:r>
            <a:r>
              <a:rPr lang="zh-CN" altLang="zh-CN" sz="2000" dirty="0"/>
              <a:t>DNS </a:t>
            </a:r>
            <a:r>
              <a:rPr lang="zh-CN" sz="2000" dirty="0"/>
              <a:t>服务器向第</a:t>
            </a:r>
            <a:r>
              <a:rPr lang="zh-CN" altLang="zh-CN" sz="2000" dirty="0"/>
              <a:t>2</a:t>
            </a:r>
            <a:r>
              <a:rPr lang="zh-CN" sz="2000" dirty="0"/>
              <a:t>台</a:t>
            </a:r>
            <a:r>
              <a:rPr lang="zh-CN" altLang="zh-CN" sz="2000" dirty="0"/>
              <a:t>DNS</a:t>
            </a:r>
            <a:r>
              <a:rPr lang="zh-CN" sz="2000" dirty="0"/>
              <a:t>服务提出查询请求后，若第</a:t>
            </a:r>
            <a:r>
              <a:rPr lang="zh-CN" altLang="zh-CN" sz="2000" dirty="0"/>
              <a:t>2</a:t>
            </a:r>
            <a:r>
              <a:rPr lang="zh-CN" sz="2000" dirty="0"/>
              <a:t>台服务器中没有所需记录，但它可能知道能够完成该域名解析的第</a:t>
            </a:r>
            <a:r>
              <a:rPr lang="zh-CN" altLang="zh-CN" sz="2000" dirty="0"/>
              <a:t>3</a:t>
            </a:r>
            <a:r>
              <a:rPr lang="zh-CN" sz="2000" dirty="0"/>
              <a:t>台服务器的</a:t>
            </a:r>
            <a:r>
              <a:rPr lang="zh-CN" altLang="zh-CN" sz="2000" dirty="0"/>
              <a:t>IP</a:t>
            </a:r>
            <a:r>
              <a:rPr lang="zh-CN" sz="2000" dirty="0"/>
              <a:t>地址，于是它会提供第</a:t>
            </a:r>
            <a:r>
              <a:rPr lang="zh-CN" altLang="zh-CN" sz="2000" dirty="0"/>
              <a:t>3</a:t>
            </a:r>
            <a:r>
              <a:rPr lang="zh-CN" sz="2000" dirty="0"/>
              <a:t>台服务器的地址给第</a:t>
            </a:r>
            <a:r>
              <a:rPr lang="zh-CN" altLang="zh-CN" sz="2000" dirty="0"/>
              <a:t>1</a:t>
            </a:r>
            <a:r>
              <a:rPr lang="zh-CN" sz="2000" dirty="0"/>
              <a:t>台服务器，由第</a:t>
            </a:r>
            <a:r>
              <a:rPr lang="zh-CN" altLang="zh-CN" sz="2000" dirty="0"/>
              <a:t>1</a:t>
            </a:r>
            <a:r>
              <a:rPr lang="zh-CN" sz="2000" dirty="0"/>
              <a:t>台服务器再找这个地址查找。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zh-CN" dirty="0"/>
              <a:t>2 </a:t>
            </a:r>
            <a:r>
              <a:rPr lang="zh-CN" dirty="0"/>
              <a:t>任务</a:t>
            </a:r>
            <a:r>
              <a:rPr lang="zh-CN" altLang="zh-CN" dirty="0"/>
              <a:t>1</a:t>
            </a:r>
            <a:r>
              <a:rPr lang="zh-CN" dirty="0"/>
              <a:t>：</a:t>
            </a:r>
            <a:r>
              <a:rPr lang="zh-CN" altLang="zh-CN" dirty="0"/>
              <a:t>DNS</a:t>
            </a:r>
            <a:r>
              <a:rPr lang="zh-CN" dirty="0"/>
              <a:t>服务器的安装</a:t>
            </a:r>
          </a:p>
        </p:txBody>
      </p:sp>
      <p:sp>
        <p:nvSpPr>
          <p:cNvPr id="12291" name="Rectangle 3"/>
          <p:cNvSpPr>
            <a:spLocks noGrp="1" noChangeArrowheads="1"/>
          </p:cNvSpPr>
          <p:nvPr>
            <p:ph type="body" idx="1"/>
          </p:nvPr>
        </p:nvSpPr>
        <p:spPr/>
        <p:txBody>
          <a:bodyPr/>
          <a:lstStyle/>
          <a:p>
            <a:pPr marL="0" indent="0">
              <a:buNone/>
            </a:pPr>
            <a:r>
              <a:rPr lang="zh-CN" altLang="en-US" dirty="0"/>
              <a:t>1、打开“服务器管理器”，单击“仪表板”，选择“添加角色和功能”;</a:t>
            </a:r>
          </a:p>
        </p:txBody>
      </p:sp>
      <p:pic>
        <p:nvPicPr>
          <p:cNvPr id="12292" name="图片 114" descr="未命名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205038"/>
            <a:ext cx="6108700" cy="302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t>任务实施过程</a:t>
            </a:r>
          </a:p>
        </p:txBody>
      </p:sp>
      <p:sp>
        <p:nvSpPr>
          <p:cNvPr id="13315" name="Rectangle 3"/>
          <p:cNvSpPr>
            <a:spLocks noGrp="1" noChangeArrowheads="1"/>
          </p:cNvSpPr>
          <p:nvPr>
            <p:ph type="body" idx="1"/>
          </p:nvPr>
        </p:nvSpPr>
        <p:spPr/>
        <p:txBody>
          <a:bodyPr/>
          <a:lstStyle/>
          <a:p>
            <a:pPr marL="0" indent="0">
              <a:buNone/>
            </a:pPr>
            <a:r>
              <a:rPr lang="zh-CN" altLang="zh-CN" dirty="0"/>
              <a:t>2</a:t>
            </a:r>
            <a:r>
              <a:rPr lang="zh-CN" dirty="0"/>
              <a:t>、在显示的“开始之前”对话框中，单击“下一步。</a:t>
            </a:r>
          </a:p>
        </p:txBody>
      </p:sp>
      <p:pic>
        <p:nvPicPr>
          <p:cNvPr id="13316" name="图片 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2062163"/>
            <a:ext cx="55372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rtlCol="0"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000120150306A04PWBG">
  <a:themeElements>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A000120150306A04PWBG">
      <a:majorFont>
        <a:latin typeface="Times New Roman"/>
        <a:ea typeface="华文中宋"/>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2384</TotalTime>
  <Words>3139</Words>
  <Application>Microsoft Office PowerPoint</Application>
  <PresentationFormat>全屏显示(4:3)</PresentationFormat>
  <Paragraphs>175</Paragraphs>
  <Slides>64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64</vt:i4>
      </vt:variant>
    </vt:vector>
  </HeadingPairs>
  <TitlesOfParts>
    <vt:vector size="72" baseType="lpstr">
      <vt:lpstr>宋体</vt:lpstr>
      <vt:lpstr>Arial</vt:lpstr>
      <vt:lpstr>Calibri</vt:lpstr>
      <vt:lpstr>Times New Roman</vt:lpstr>
      <vt:lpstr>Wingdings</vt:lpstr>
      <vt:lpstr>Wingdings 2</vt:lpstr>
      <vt:lpstr>2006_Title/Bullet_Cisco White Temp</vt:lpstr>
      <vt:lpstr>A000120150306A04PWBG</vt:lpstr>
      <vt:lpstr>Windows网络集成与管理 （Windows Server 2012版）</vt:lpstr>
      <vt:lpstr>0 案例场景</vt:lpstr>
      <vt:lpstr>DNS服务器部署拓扑图</vt:lpstr>
      <vt:lpstr>1 知识引入</vt:lpstr>
      <vt:lpstr>域名层次结构示意图</vt:lpstr>
      <vt:lpstr>常见的顶级域名及其说明</vt:lpstr>
      <vt:lpstr>DNS查询模式</vt:lpstr>
      <vt:lpstr>2 任务1：DNS服务器的安装</vt:lpstr>
      <vt:lpstr>任务实施过程</vt:lpstr>
      <vt:lpstr>PowerPoint 演示文稿</vt:lpstr>
      <vt:lpstr>PowerPoint 演示文稿</vt:lpstr>
      <vt:lpstr>PowerPoint 演示文稿</vt:lpstr>
      <vt:lpstr>PowerPoint 演示文稿</vt:lpstr>
      <vt:lpstr>PowerPoint 演示文稿</vt:lpstr>
      <vt:lpstr>PowerPoint 演示文稿</vt:lpstr>
      <vt:lpstr>3 任务2：配置DNS区域</vt:lpstr>
      <vt:lpstr>任务2实施过程</vt:lpstr>
      <vt:lpstr>PowerPoint 演示文稿</vt:lpstr>
      <vt:lpstr>PowerPoint 演示文稿</vt:lpstr>
      <vt:lpstr>PowerPoint 演示文稿</vt:lpstr>
      <vt:lpstr>PowerPoint 演示文稿</vt:lpstr>
      <vt:lpstr>PowerPoint 演示文稿</vt:lpstr>
      <vt:lpstr>PowerPoint 演示文稿</vt:lpstr>
      <vt:lpstr>4 任务3：在区域中创建资源记录</vt:lpstr>
      <vt:lpstr>PowerPoint 演示文稿</vt:lpstr>
      <vt:lpstr>任务3实施过程</vt:lpstr>
      <vt:lpstr>PowerPoint 演示文稿</vt:lpstr>
      <vt:lpstr>PowerPoint 演示文稿</vt:lpstr>
      <vt:lpstr>PowerPoint 演示文稿</vt:lpstr>
      <vt:lpstr>PowerPoint 演示文稿</vt:lpstr>
      <vt:lpstr>PowerPoint 演示文稿</vt:lpstr>
      <vt:lpstr>PowerPoint 演示文稿</vt:lpstr>
      <vt:lpstr>5 任务4：转发器与根提示设置</vt:lpstr>
      <vt:lpstr>任务说明</vt:lpstr>
      <vt:lpstr>PowerPoint 演示文稿</vt:lpstr>
      <vt:lpstr>转发器的工作原理</vt:lpstr>
      <vt:lpstr>PowerPoint 演示文稿</vt:lpstr>
      <vt:lpstr>条件转发器</vt:lpstr>
      <vt:lpstr>任务4实施过程</vt:lpstr>
      <vt:lpstr>PowerPoint 演示文稿</vt:lpstr>
      <vt:lpstr>PowerPoint 演示文稿</vt:lpstr>
      <vt:lpstr>6 任务5：DNS客户端的设置</vt:lpstr>
      <vt:lpstr>任务5实施过程</vt:lpstr>
      <vt:lpstr>7知识能力拓展</vt:lpstr>
      <vt:lpstr>PowerPoint 演示文稿</vt:lpstr>
      <vt:lpstr>案例实施过程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拓展案例2：子域与委派</vt:lpstr>
      <vt:lpstr>案例实施过程</vt:lpstr>
      <vt:lpstr>PowerPoint 演示文稿</vt:lpstr>
      <vt:lpstr>PowerPoint 演示文稿</vt:lpstr>
      <vt:lpstr>PowerPoint 演示文稿</vt:lpstr>
      <vt:lpstr>PowerPoint 演示文稿</vt:lpstr>
      <vt:lpstr>8 仿真实训案例</vt:lpstr>
      <vt:lpstr>9 课后习题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Windows网络管理（Windows Server 2012版）</dc:title>
  <dc:creator>fans</dc:creator>
  <cp:lastModifiedBy>zhen li</cp:lastModifiedBy>
  <cp:revision>14</cp:revision>
  <dcterms:created xsi:type="dcterms:W3CDTF">2017-02-24T01:47:00Z</dcterms:created>
  <dcterms:modified xsi:type="dcterms:W3CDTF">2021-10-10T12:36:48Z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