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359" r:id="rId2"/>
    <p:sldId id="360" r:id="rId3"/>
    <p:sldId id="385" r:id="rId4"/>
    <p:sldId id="417" r:id="rId5"/>
    <p:sldId id="392" r:id="rId6"/>
    <p:sldId id="394" r:id="rId7"/>
    <p:sldId id="418" r:id="rId8"/>
    <p:sldId id="425" r:id="rId9"/>
    <p:sldId id="426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03B908-F036-447D-8ED9-AA3561950232}">
          <p14:sldIdLst>
            <p14:sldId id="359"/>
            <p14:sldId id="360"/>
          </p14:sldIdLst>
        </p14:section>
        <p14:section name="无标题节" id="{727F770D-D575-4005-B055-D5E6B2FD4D41}">
          <p14:sldIdLst>
            <p14:sldId id="385"/>
            <p14:sldId id="417"/>
            <p14:sldId id="392"/>
            <p14:sldId id="394"/>
            <p14:sldId id="418"/>
            <p14:sldId id="425"/>
            <p14:sldId id="4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182"/>
    <a:srgbClr val="F2E4FB"/>
    <a:srgbClr val="9CA391"/>
    <a:srgbClr val="E3CFD1"/>
    <a:srgbClr val="F2E4FD"/>
    <a:srgbClr val="FEFBEC"/>
    <a:srgbClr val="FBEADA"/>
    <a:srgbClr val="E3CAB4"/>
    <a:srgbClr val="CDB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/>
    <p:restoredTop sz="94682"/>
  </p:normalViewPr>
  <p:slideViewPr>
    <p:cSldViewPr snapToGrid="0" snapToObjects="1">
      <p:cViewPr varScale="1">
        <p:scale>
          <a:sx n="81" d="100"/>
          <a:sy n="81" d="100"/>
        </p:scale>
        <p:origin x="94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6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1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2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83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 userDrawn="1"/>
        </p:nvCxnSpPr>
        <p:spPr>
          <a:xfrm flipH="1">
            <a:off x="225287" y="-251791"/>
            <a:ext cx="226530" cy="689113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 userDrawn="1"/>
        </p:nvCxnSpPr>
        <p:spPr>
          <a:xfrm flipH="1">
            <a:off x="-237410" y="-13392"/>
            <a:ext cx="716239" cy="556315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角三角形 1"/>
          <p:cNvSpPr/>
          <p:nvPr userDrawn="1"/>
        </p:nvSpPr>
        <p:spPr>
          <a:xfrm rot="14400000">
            <a:off x="-639564" y="-192553"/>
            <a:ext cx="988316" cy="808622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3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7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4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1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4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8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49" r:id="rId13"/>
    <p:sldLayoutId id="2147483651" r:id="rId14"/>
    <p:sldLayoutId id="214748365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305456" y="2309417"/>
            <a:ext cx="7004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/>
              <a:t>初中学校校园局域网规划与设计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91108" y="4710863"/>
            <a:ext cx="5438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班级：计算机科学与技术（非师范）</a:t>
            </a:r>
          </a:p>
          <a:p>
            <a:r>
              <a:rPr kumimoji="1" lang="zh-CN" altLang="en-US" sz="2000" dirty="0"/>
              <a:t>小组名：</a:t>
            </a:r>
            <a:endParaRPr kumimoji="1" lang="en-US" altLang="zh-CN" sz="2000" dirty="0"/>
          </a:p>
          <a:p>
            <a:r>
              <a:rPr kumimoji="1" lang="zh-CN" altLang="en-US" sz="2000" dirty="0"/>
              <a:t>小组成员：赵晓瑜、尹晓丹、朱晓玲、普磊</a:t>
            </a:r>
          </a:p>
          <a:p>
            <a:r>
              <a:rPr kumimoji="1" lang="zh-CN" altLang="en-US" sz="2000" dirty="0">
                <a:solidFill>
                  <a:srgbClr val="7E7182"/>
                </a:solidFill>
              </a:rPr>
              <a:t>        </a:t>
            </a:r>
          </a:p>
          <a:p>
            <a:r>
              <a:rPr kumimoji="1" lang="zh-CN" altLang="en-US" sz="2000" dirty="0">
                <a:solidFill>
                  <a:srgbClr val="7E7182"/>
                </a:solidFill>
              </a:rPr>
              <a:t>                      </a:t>
            </a:r>
          </a:p>
          <a:p>
            <a:r>
              <a:rPr kumimoji="1" lang="zh-CN" altLang="en-US" sz="2000" dirty="0">
                <a:solidFill>
                  <a:srgbClr val="7E7182"/>
                </a:solidFill>
              </a:rPr>
              <a:t>    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9955" y="859155"/>
            <a:ext cx="10093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zh-CN" altLang="en-US" sz="4000" dirty="0"/>
              <a:t>202</a:t>
            </a:r>
            <a:r>
              <a:rPr kumimoji="1" lang="en-US" altLang="zh-CN" sz="4000" dirty="0"/>
              <a:t>1</a:t>
            </a:r>
            <a:r>
              <a:rPr kumimoji="1" lang="zh-CN" altLang="en-US" sz="4000" dirty="0"/>
              <a:t>-202</a:t>
            </a:r>
            <a:r>
              <a:rPr kumimoji="1" lang="en-US" altLang="zh-CN" sz="4000" dirty="0"/>
              <a:t>2</a:t>
            </a:r>
            <a:r>
              <a:rPr kumimoji="1" lang="zh-CN" altLang="en-US" sz="4000" dirty="0"/>
              <a:t>学年上学期计算机网络课程设计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1167" y="205408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8" name="椭圆 7"/>
          <p:cNvSpPr/>
          <p:nvPr/>
        </p:nvSpPr>
        <p:spPr>
          <a:xfrm>
            <a:off x="4747030" y="608774"/>
            <a:ext cx="565954" cy="5659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j-ea"/>
                <a:ea typeface="+mj-ea"/>
                <a:cs typeface="+mn-lt"/>
              </a:rPr>
              <a:t>1</a:t>
            </a:r>
          </a:p>
        </p:txBody>
      </p:sp>
      <p:sp>
        <p:nvSpPr>
          <p:cNvPr id="9" name="椭圆 8"/>
          <p:cNvSpPr/>
          <p:nvPr/>
        </p:nvSpPr>
        <p:spPr>
          <a:xfrm>
            <a:off x="4747030" y="1526173"/>
            <a:ext cx="565954" cy="5659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j-ea"/>
                <a:ea typeface="+mj-ea"/>
                <a:cs typeface="+mn-lt"/>
              </a:rPr>
              <a:t>2</a:t>
            </a:r>
          </a:p>
        </p:txBody>
      </p:sp>
      <p:sp>
        <p:nvSpPr>
          <p:cNvPr id="10" name="椭圆 9"/>
          <p:cNvSpPr/>
          <p:nvPr/>
        </p:nvSpPr>
        <p:spPr>
          <a:xfrm>
            <a:off x="4747030" y="2443572"/>
            <a:ext cx="565954" cy="5659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j-ea"/>
                <a:ea typeface="+mj-ea"/>
                <a:cs typeface="+mn-lt"/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57013" y="62266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+mj-ea"/>
                <a:ea typeface="+mj-ea"/>
              </a:rPr>
              <a:t>学校简介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57013" y="1526173"/>
            <a:ext cx="23385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+mj-ea"/>
                <a:ea typeface="+mj-ea"/>
              </a:rPr>
              <a:t>学校组织架构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312984" y="2515095"/>
            <a:ext cx="491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+mj-ea"/>
                <a:ea typeface="+mj-ea"/>
              </a:rPr>
              <a:t>工程项目概述和网络业务分析</a:t>
            </a:r>
          </a:p>
        </p:txBody>
      </p:sp>
      <p:sp>
        <p:nvSpPr>
          <p:cNvPr id="4" name="椭圆 3"/>
          <p:cNvSpPr/>
          <p:nvPr/>
        </p:nvSpPr>
        <p:spPr>
          <a:xfrm>
            <a:off x="4747030" y="3581608"/>
            <a:ext cx="565954" cy="5659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j-ea"/>
                <a:ea typeface="+mj-ea"/>
                <a:cs typeface="+mn-lt"/>
              </a:rPr>
              <a:t>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35028" y="3558701"/>
            <a:ext cx="2887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+mj-ea"/>
                <a:ea typeface="+mj-ea"/>
              </a:rPr>
              <a:t>网络结构分析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2" grpId="0"/>
      <p:bldP spid="13" grpId="0"/>
      <p:bldP spid="14" grpId="0"/>
      <p:bldP spid="4" grpId="0" bldLvl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772561" y="34338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学校组织架构</a:t>
            </a:r>
          </a:p>
        </p:txBody>
      </p:sp>
      <p:grpSp>
        <p:nvGrpSpPr>
          <p:cNvPr id="53" name="Group 36"/>
          <p:cNvGrpSpPr/>
          <p:nvPr/>
        </p:nvGrpSpPr>
        <p:grpSpPr>
          <a:xfrm>
            <a:off x="6005776" y="2242462"/>
            <a:ext cx="609601" cy="609601"/>
            <a:chOff x="2517775" y="2660650"/>
            <a:chExt cx="609601" cy="609601"/>
          </a:xfrm>
          <a:solidFill>
            <a:schemeClr val="bg1"/>
          </a:solidFill>
        </p:grpSpPr>
        <p:sp>
          <p:nvSpPr>
            <p:cNvPr id="54" name="Freeform 45"/>
            <p:cNvSpPr/>
            <p:nvPr/>
          </p:nvSpPr>
          <p:spPr bwMode="auto">
            <a:xfrm>
              <a:off x="2517775" y="2954338"/>
              <a:ext cx="592138" cy="315913"/>
            </a:xfrm>
            <a:custGeom>
              <a:avLst/>
              <a:gdLst>
                <a:gd name="T0" fmla="*/ 147 w 3357"/>
                <a:gd name="T1" fmla="*/ 7 h 1793"/>
                <a:gd name="T2" fmla="*/ 150 w 3357"/>
                <a:gd name="T3" fmla="*/ 170 h 1793"/>
                <a:gd name="T4" fmla="*/ 176 w 3357"/>
                <a:gd name="T5" fmla="*/ 372 h 1793"/>
                <a:gd name="T6" fmla="*/ 228 w 3357"/>
                <a:gd name="T7" fmla="*/ 566 h 1793"/>
                <a:gd name="T8" fmla="*/ 301 w 3357"/>
                <a:gd name="T9" fmla="*/ 749 h 1793"/>
                <a:gd name="T10" fmla="*/ 396 w 3357"/>
                <a:gd name="T11" fmla="*/ 919 h 1793"/>
                <a:gd name="T12" fmla="*/ 511 w 3357"/>
                <a:gd name="T13" fmla="*/ 1077 h 1793"/>
                <a:gd name="T14" fmla="*/ 644 w 3357"/>
                <a:gd name="T15" fmla="*/ 1217 h 1793"/>
                <a:gd name="T16" fmla="*/ 793 w 3357"/>
                <a:gd name="T17" fmla="*/ 1341 h 1793"/>
                <a:gd name="T18" fmla="*/ 957 w 3357"/>
                <a:gd name="T19" fmla="*/ 1446 h 1793"/>
                <a:gd name="T20" fmla="*/ 1134 w 3357"/>
                <a:gd name="T21" fmla="*/ 1531 h 1793"/>
                <a:gd name="T22" fmla="*/ 1322 w 3357"/>
                <a:gd name="T23" fmla="*/ 1593 h 1793"/>
                <a:gd name="T24" fmla="*/ 1521 w 3357"/>
                <a:gd name="T25" fmla="*/ 1632 h 1793"/>
                <a:gd name="T26" fmla="*/ 1726 w 3357"/>
                <a:gd name="T27" fmla="*/ 1646 h 1793"/>
                <a:gd name="T28" fmla="*/ 1919 w 3357"/>
                <a:gd name="T29" fmla="*/ 1634 h 1793"/>
                <a:gd name="T30" fmla="*/ 2104 w 3357"/>
                <a:gd name="T31" fmla="*/ 1599 h 1793"/>
                <a:gd name="T32" fmla="*/ 2284 w 3357"/>
                <a:gd name="T33" fmla="*/ 1544 h 1793"/>
                <a:gd name="T34" fmla="*/ 2454 w 3357"/>
                <a:gd name="T35" fmla="*/ 1467 h 1793"/>
                <a:gd name="T36" fmla="*/ 2615 w 3357"/>
                <a:gd name="T37" fmla="*/ 1372 h 1793"/>
                <a:gd name="T38" fmla="*/ 2764 w 3357"/>
                <a:gd name="T39" fmla="*/ 1256 h 1793"/>
                <a:gd name="T40" fmla="*/ 2899 w 3357"/>
                <a:gd name="T41" fmla="*/ 1124 h 1793"/>
                <a:gd name="T42" fmla="*/ 3039 w 3357"/>
                <a:gd name="T43" fmla="*/ 936 h 1793"/>
                <a:gd name="T44" fmla="*/ 2676 w 3357"/>
                <a:gd name="T45" fmla="*/ 853 h 1793"/>
                <a:gd name="T46" fmla="*/ 3197 w 3357"/>
                <a:gd name="T47" fmla="*/ 756 h 1793"/>
                <a:gd name="T48" fmla="*/ 3233 w 3357"/>
                <a:gd name="T49" fmla="*/ 770 h 1793"/>
                <a:gd name="T50" fmla="*/ 3256 w 3357"/>
                <a:gd name="T51" fmla="*/ 798 h 1793"/>
                <a:gd name="T52" fmla="*/ 3357 w 3357"/>
                <a:gd name="T53" fmla="*/ 1315 h 1793"/>
                <a:gd name="T54" fmla="*/ 3152 w 3357"/>
                <a:gd name="T55" fmla="*/ 1037 h 1793"/>
                <a:gd name="T56" fmla="*/ 3021 w 3357"/>
                <a:gd name="T57" fmla="*/ 1215 h 1793"/>
                <a:gd name="T58" fmla="*/ 2880 w 3357"/>
                <a:gd name="T59" fmla="*/ 1354 h 1793"/>
                <a:gd name="T60" fmla="*/ 2727 w 3357"/>
                <a:gd name="T61" fmla="*/ 1476 h 1793"/>
                <a:gd name="T62" fmla="*/ 2563 w 3357"/>
                <a:gd name="T63" fmla="*/ 1578 h 1793"/>
                <a:gd name="T64" fmla="*/ 2390 w 3357"/>
                <a:gd name="T65" fmla="*/ 1661 h 1793"/>
                <a:gd name="T66" fmla="*/ 2208 w 3357"/>
                <a:gd name="T67" fmla="*/ 1724 h 1793"/>
                <a:gd name="T68" fmla="*/ 2019 w 3357"/>
                <a:gd name="T69" fmla="*/ 1767 h 1793"/>
                <a:gd name="T70" fmla="*/ 1825 w 3357"/>
                <a:gd name="T71" fmla="*/ 1789 h 1793"/>
                <a:gd name="T72" fmla="*/ 1621 w 3357"/>
                <a:gd name="T73" fmla="*/ 1789 h 1793"/>
                <a:gd name="T74" fmla="*/ 1416 w 3357"/>
                <a:gd name="T75" fmla="*/ 1764 h 1793"/>
                <a:gd name="T76" fmla="*/ 1219 w 3357"/>
                <a:gd name="T77" fmla="*/ 1717 h 1793"/>
                <a:gd name="T78" fmla="*/ 1031 w 3357"/>
                <a:gd name="T79" fmla="*/ 1647 h 1793"/>
                <a:gd name="T80" fmla="*/ 855 w 3357"/>
                <a:gd name="T81" fmla="*/ 1556 h 1793"/>
                <a:gd name="T82" fmla="*/ 691 w 3357"/>
                <a:gd name="T83" fmla="*/ 1448 h 1793"/>
                <a:gd name="T84" fmla="*/ 541 w 3357"/>
                <a:gd name="T85" fmla="*/ 1321 h 1793"/>
                <a:gd name="T86" fmla="*/ 405 w 3357"/>
                <a:gd name="T87" fmla="*/ 1178 h 1793"/>
                <a:gd name="T88" fmla="*/ 288 w 3357"/>
                <a:gd name="T89" fmla="*/ 1022 h 1793"/>
                <a:gd name="T90" fmla="*/ 188 w 3357"/>
                <a:gd name="T91" fmla="*/ 851 h 1793"/>
                <a:gd name="T92" fmla="*/ 108 w 3357"/>
                <a:gd name="T93" fmla="*/ 669 h 1793"/>
                <a:gd name="T94" fmla="*/ 49 w 3357"/>
                <a:gd name="T95" fmla="*/ 476 h 1793"/>
                <a:gd name="T96" fmla="*/ 13 w 3357"/>
                <a:gd name="T97" fmla="*/ 274 h 1793"/>
                <a:gd name="T98" fmla="*/ 0 w 3357"/>
                <a:gd name="T99" fmla="*/ 65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7" h="1793">
                  <a:moveTo>
                    <a:pt x="0" y="0"/>
                  </a:moveTo>
                  <a:lnTo>
                    <a:pt x="147" y="7"/>
                  </a:lnTo>
                  <a:lnTo>
                    <a:pt x="147" y="65"/>
                  </a:lnTo>
                  <a:lnTo>
                    <a:pt x="150" y="170"/>
                  </a:lnTo>
                  <a:lnTo>
                    <a:pt x="161" y="272"/>
                  </a:lnTo>
                  <a:lnTo>
                    <a:pt x="176" y="372"/>
                  </a:lnTo>
                  <a:lnTo>
                    <a:pt x="198" y="471"/>
                  </a:lnTo>
                  <a:lnTo>
                    <a:pt x="228" y="566"/>
                  </a:lnTo>
                  <a:lnTo>
                    <a:pt x="261" y="659"/>
                  </a:lnTo>
                  <a:lnTo>
                    <a:pt x="301" y="749"/>
                  </a:lnTo>
                  <a:lnTo>
                    <a:pt x="346" y="836"/>
                  </a:lnTo>
                  <a:lnTo>
                    <a:pt x="396" y="919"/>
                  </a:lnTo>
                  <a:lnTo>
                    <a:pt x="452" y="1000"/>
                  </a:lnTo>
                  <a:lnTo>
                    <a:pt x="511" y="1077"/>
                  </a:lnTo>
                  <a:lnTo>
                    <a:pt x="575" y="1149"/>
                  </a:lnTo>
                  <a:lnTo>
                    <a:pt x="644" y="1217"/>
                  </a:lnTo>
                  <a:lnTo>
                    <a:pt x="716" y="1281"/>
                  </a:lnTo>
                  <a:lnTo>
                    <a:pt x="793" y="1341"/>
                  </a:lnTo>
                  <a:lnTo>
                    <a:pt x="874" y="1396"/>
                  </a:lnTo>
                  <a:lnTo>
                    <a:pt x="957" y="1446"/>
                  </a:lnTo>
                  <a:lnTo>
                    <a:pt x="1044" y="1491"/>
                  </a:lnTo>
                  <a:lnTo>
                    <a:pt x="1134" y="1531"/>
                  </a:lnTo>
                  <a:lnTo>
                    <a:pt x="1227" y="1565"/>
                  </a:lnTo>
                  <a:lnTo>
                    <a:pt x="1322" y="1593"/>
                  </a:lnTo>
                  <a:lnTo>
                    <a:pt x="1420" y="1616"/>
                  </a:lnTo>
                  <a:lnTo>
                    <a:pt x="1521" y="1632"/>
                  </a:lnTo>
                  <a:lnTo>
                    <a:pt x="1622" y="1642"/>
                  </a:lnTo>
                  <a:lnTo>
                    <a:pt x="1726" y="1646"/>
                  </a:lnTo>
                  <a:lnTo>
                    <a:pt x="1823" y="1642"/>
                  </a:lnTo>
                  <a:lnTo>
                    <a:pt x="1919" y="1634"/>
                  </a:lnTo>
                  <a:lnTo>
                    <a:pt x="2012" y="1619"/>
                  </a:lnTo>
                  <a:lnTo>
                    <a:pt x="2104" y="1599"/>
                  </a:lnTo>
                  <a:lnTo>
                    <a:pt x="2196" y="1574"/>
                  </a:lnTo>
                  <a:lnTo>
                    <a:pt x="2284" y="1544"/>
                  </a:lnTo>
                  <a:lnTo>
                    <a:pt x="2370" y="1508"/>
                  </a:lnTo>
                  <a:lnTo>
                    <a:pt x="2454" y="1467"/>
                  </a:lnTo>
                  <a:lnTo>
                    <a:pt x="2536" y="1422"/>
                  </a:lnTo>
                  <a:lnTo>
                    <a:pt x="2615" y="1372"/>
                  </a:lnTo>
                  <a:lnTo>
                    <a:pt x="2690" y="1316"/>
                  </a:lnTo>
                  <a:lnTo>
                    <a:pt x="2764" y="1256"/>
                  </a:lnTo>
                  <a:lnTo>
                    <a:pt x="2833" y="1192"/>
                  </a:lnTo>
                  <a:lnTo>
                    <a:pt x="2899" y="1124"/>
                  </a:lnTo>
                  <a:lnTo>
                    <a:pt x="2961" y="1050"/>
                  </a:lnTo>
                  <a:lnTo>
                    <a:pt x="3039" y="936"/>
                  </a:lnTo>
                  <a:lnTo>
                    <a:pt x="2704" y="1000"/>
                  </a:lnTo>
                  <a:lnTo>
                    <a:pt x="2676" y="853"/>
                  </a:lnTo>
                  <a:lnTo>
                    <a:pt x="3176" y="757"/>
                  </a:lnTo>
                  <a:lnTo>
                    <a:pt x="3197" y="756"/>
                  </a:lnTo>
                  <a:lnTo>
                    <a:pt x="3217" y="760"/>
                  </a:lnTo>
                  <a:lnTo>
                    <a:pt x="3233" y="770"/>
                  </a:lnTo>
                  <a:lnTo>
                    <a:pt x="3247" y="783"/>
                  </a:lnTo>
                  <a:lnTo>
                    <a:pt x="3256" y="798"/>
                  </a:lnTo>
                  <a:lnTo>
                    <a:pt x="3262" y="815"/>
                  </a:lnTo>
                  <a:lnTo>
                    <a:pt x="3357" y="1315"/>
                  </a:lnTo>
                  <a:lnTo>
                    <a:pt x="3210" y="1344"/>
                  </a:lnTo>
                  <a:lnTo>
                    <a:pt x="3152" y="1037"/>
                  </a:lnTo>
                  <a:lnTo>
                    <a:pt x="3086" y="1138"/>
                  </a:lnTo>
                  <a:lnTo>
                    <a:pt x="3021" y="1215"/>
                  </a:lnTo>
                  <a:lnTo>
                    <a:pt x="2952" y="1287"/>
                  </a:lnTo>
                  <a:lnTo>
                    <a:pt x="2880" y="1354"/>
                  </a:lnTo>
                  <a:lnTo>
                    <a:pt x="2805" y="1417"/>
                  </a:lnTo>
                  <a:lnTo>
                    <a:pt x="2727" y="1476"/>
                  </a:lnTo>
                  <a:lnTo>
                    <a:pt x="2646" y="1529"/>
                  </a:lnTo>
                  <a:lnTo>
                    <a:pt x="2563" y="1578"/>
                  </a:lnTo>
                  <a:lnTo>
                    <a:pt x="2478" y="1623"/>
                  </a:lnTo>
                  <a:lnTo>
                    <a:pt x="2390" y="1661"/>
                  </a:lnTo>
                  <a:lnTo>
                    <a:pt x="2300" y="1696"/>
                  </a:lnTo>
                  <a:lnTo>
                    <a:pt x="2208" y="1724"/>
                  </a:lnTo>
                  <a:lnTo>
                    <a:pt x="2115" y="1749"/>
                  </a:lnTo>
                  <a:lnTo>
                    <a:pt x="2019" y="1767"/>
                  </a:lnTo>
                  <a:lnTo>
                    <a:pt x="1923" y="1781"/>
                  </a:lnTo>
                  <a:lnTo>
                    <a:pt x="1825" y="1789"/>
                  </a:lnTo>
                  <a:lnTo>
                    <a:pt x="1726" y="1793"/>
                  </a:lnTo>
                  <a:lnTo>
                    <a:pt x="1621" y="1789"/>
                  </a:lnTo>
                  <a:lnTo>
                    <a:pt x="1517" y="1780"/>
                  </a:lnTo>
                  <a:lnTo>
                    <a:pt x="1416" y="1764"/>
                  </a:lnTo>
                  <a:lnTo>
                    <a:pt x="1316" y="1743"/>
                  </a:lnTo>
                  <a:lnTo>
                    <a:pt x="1219" y="1717"/>
                  </a:lnTo>
                  <a:lnTo>
                    <a:pt x="1124" y="1684"/>
                  </a:lnTo>
                  <a:lnTo>
                    <a:pt x="1031" y="1647"/>
                  </a:lnTo>
                  <a:lnTo>
                    <a:pt x="941" y="1605"/>
                  </a:lnTo>
                  <a:lnTo>
                    <a:pt x="855" y="1556"/>
                  </a:lnTo>
                  <a:lnTo>
                    <a:pt x="771" y="1505"/>
                  </a:lnTo>
                  <a:lnTo>
                    <a:pt x="691" y="1448"/>
                  </a:lnTo>
                  <a:lnTo>
                    <a:pt x="613" y="1386"/>
                  </a:lnTo>
                  <a:lnTo>
                    <a:pt x="541" y="1321"/>
                  </a:lnTo>
                  <a:lnTo>
                    <a:pt x="471" y="1252"/>
                  </a:lnTo>
                  <a:lnTo>
                    <a:pt x="405" y="1178"/>
                  </a:lnTo>
                  <a:lnTo>
                    <a:pt x="344" y="1102"/>
                  </a:lnTo>
                  <a:lnTo>
                    <a:pt x="288" y="1022"/>
                  </a:lnTo>
                  <a:lnTo>
                    <a:pt x="235" y="938"/>
                  </a:lnTo>
                  <a:lnTo>
                    <a:pt x="188" y="851"/>
                  </a:lnTo>
                  <a:lnTo>
                    <a:pt x="146" y="762"/>
                  </a:lnTo>
                  <a:lnTo>
                    <a:pt x="108" y="669"/>
                  </a:lnTo>
                  <a:lnTo>
                    <a:pt x="76" y="574"/>
                  </a:lnTo>
                  <a:lnTo>
                    <a:pt x="49" y="476"/>
                  </a:lnTo>
                  <a:lnTo>
                    <a:pt x="28" y="376"/>
                  </a:lnTo>
                  <a:lnTo>
                    <a:pt x="13" y="274"/>
                  </a:lnTo>
                  <a:lnTo>
                    <a:pt x="3" y="171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5" name="Freeform 46"/>
            <p:cNvSpPr/>
            <p:nvPr/>
          </p:nvSpPr>
          <p:spPr bwMode="auto">
            <a:xfrm>
              <a:off x="2535238" y="2660650"/>
              <a:ext cx="592138" cy="317500"/>
            </a:xfrm>
            <a:custGeom>
              <a:avLst/>
              <a:gdLst>
                <a:gd name="T0" fmla="*/ 1729 w 3351"/>
                <a:gd name="T1" fmla="*/ 3 h 1793"/>
                <a:gd name="T2" fmla="*/ 1935 w 3351"/>
                <a:gd name="T3" fmla="*/ 28 h 1793"/>
                <a:gd name="T4" fmla="*/ 2132 w 3351"/>
                <a:gd name="T5" fmla="*/ 76 h 1793"/>
                <a:gd name="T6" fmla="*/ 2320 w 3351"/>
                <a:gd name="T7" fmla="*/ 145 h 1793"/>
                <a:gd name="T8" fmla="*/ 2496 w 3351"/>
                <a:gd name="T9" fmla="*/ 235 h 1793"/>
                <a:gd name="T10" fmla="*/ 2660 w 3351"/>
                <a:gd name="T11" fmla="*/ 345 h 1793"/>
                <a:gd name="T12" fmla="*/ 2810 w 3351"/>
                <a:gd name="T13" fmla="*/ 471 h 1793"/>
                <a:gd name="T14" fmla="*/ 2946 w 3351"/>
                <a:gd name="T15" fmla="*/ 613 h 1793"/>
                <a:gd name="T16" fmla="*/ 3063 w 3351"/>
                <a:gd name="T17" fmla="*/ 771 h 1793"/>
                <a:gd name="T18" fmla="*/ 3163 w 3351"/>
                <a:gd name="T19" fmla="*/ 941 h 1793"/>
                <a:gd name="T20" fmla="*/ 3243 w 3351"/>
                <a:gd name="T21" fmla="*/ 1124 h 1793"/>
                <a:gd name="T22" fmla="*/ 3302 w 3351"/>
                <a:gd name="T23" fmla="*/ 1316 h 1793"/>
                <a:gd name="T24" fmla="*/ 3338 w 3351"/>
                <a:gd name="T25" fmla="*/ 1517 h 1793"/>
                <a:gd name="T26" fmla="*/ 3351 w 3351"/>
                <a:gd name="T27" fmla="*/ 1726 h 1793"/>
                <a:gd name="T28" fmla="*/ 3204 w 3351"/>
                <a:gd name="T29" fmla="*/ 1785 h 1793"/>
                <a:gd name="T30" fmla="*/ 3201 w 3351"/>
                <a:gd name="T31" fmla="*/ 1622 h 1793"/>
                <a:gd name="T32" fmla="*/ 3174 w 3351"/>
                <a:gd name="T33" fmla="*/ 1420 h 1793"/>
                <a:gd name="T34" fmla="*/ 3123 w 3351"/>
                <a:gd name="T35" fmla="*/ 1227 h 1793"/>
                <a:gd name="T36" fmla="*/ 3050 w 3351"/>
                <a:gd name="T37" fmla="*/ 1044 h 1793"/>
                <a:gd name="T38" fmla="*/ 2955 w 3351"/>
                <a:gd name="T39" fmla="*/ 873 h 1793"/>
                <a:gd name="T40" fmla="*/ 2839 w 3351"/>
                <a:gd name="T41" fmla="*/ 716 h 1793"/>
                <a:gd name="T42" fmla="*/ 2707 w 3351"/>
                <a:gd name="T43" fmla="*/ 576 h 1793"/>
                <a:gd name="T44" fmla="*/ 2558 w 3351"/>
                <a:gd name="T45" fmla="*/ 452 h 1793"/>
                <a:gd name="T46" fmla="*/ 2394 w 3351"/>
                <a:gd name="T47" fmla="*/ 346 h 1793"/>
                <a:gd name="T48" fmla="*/ 2217 w 3351"/>
                <a:gd name="T49" fmla="*/ 262 h 1793"/>
                <a:gd name="T50" fmla="*/ 2029 w 3351"/>
                <a:gd name="T51" fmla="*/ 199 h 1793"/>
                <a:gd name="T52" fmla="*/ 1830 w 3351"/>
                <a:gd name="T53" fmla="*/ 160 h 1793"/>
                <a:gd name="T54" fmla="*/ 1623 w 3351"/>
                <a:gd name="T55" fmla="*/ 147 h 1793"/>
                <a:gd name="T56" fmla="*/ 1432 w 3351"/>
                <a:gd name="T57" fmla="*/ 159 h 1793"/>
                <a:gd name="T58" fmla="*/ 1246 w 3351"/>
                <a:gd name="T59" fmla="*/ 192 h 1793"/>
                <a:gd name="T60" fmla="*/ 1067 w 3351"/>
                <a:gd name="T61" fmla="*/ 249 h 1793"/>
                <a:gd name="T62" fmla="*/ 897 w 3351"/>
                <a:gd name="T63" fmla="*/ 325 h 1793"/>
                <a:gd name="T64" fmla="*/ 736 w 3351"/>
                <a:gd name="T65" fmla="*/ 421 h 1793"/>
                <a:gd name="T66" fmla="*/ 588 w 3351"/>
                <a:gd name="T67" fmla="*/ 537 h 1793"/>
                <a:gd name="T68" fmla="*/ 453 w 3351"/>
                <a:gd name="T69" fmla="*/ 670 h 1793"/>
                <a:gd name="T70" fmla="*/ 317 w 3351"/>
                <a:gd name="T71" fmla="*/ 851 h 1793"/>
                <a:gd name="T72" fmla="*/ 684 w 3351"/>
                <a:gd name="T73" fmla="*/ 934 h 1793"/>
                <a:gd name="T74" fmla="*/ 160 w 3351"/>
                <a:gd name="T75" fmla="*/ 1029 h 1793"/>
                <a:gd name="T76" fmla="*/ 120 w 3351"/>
                <a:gd name="T77" fmla="*/ 1016 h 1793"/>
                <a:gd name="T78" fmla="*/ 94 w 3351"/>
                <a:gd name="T79" fmla="*/ 988 h 1793"/>
                <a:gd name="T80" fmla="*/ 0 w 3351"/>
                <a:gd name="T81" fmla="*/ 471 h 1793"/>
                <a:gd name="T82" fmla="*/ 206 w 3351"/>
                <a:gd name="T83" fmla="*/ 745 h 1793"/>
                <a:gd name="T84" fmla="*/ 330 w 3351"/>
                <a:gd name="T85" fmla="*/ 578 h 1793"/>
                <a:gd name="T86" fmla="*/ 470 w 3351"/>
                <a:gd name="T87" fmla="*/ 438 h 1793"/>
                <a:gd name="T88" fmla="*/ 624 w 3351"/>
                <a:gd name="T89" fmla="*/ 317 h 1793"/>
                <a:gd name="T90" fmla="*/ 788 w 3351"/>
                <a:gd name="T91" fmla="*/ 214 h 1793"/>
                <a:gd name="T92" fmla="*/ 961 w 3351"/>
                <a:gd name="T93" fmla="*/ 131 h 1793"/>
                <a:gd name="T94" fmla="*/ 1142 w 3351"/>
                <a:gd name="T95" fmla="*/ 67 h 1793"/>
                <a:gd name="T96" fmla="*/ 1331 w 3351"/>
                <a:gd name="T97" fmla="*/ 24 h 1793"/>
                <a:gd name="T98" fmla="*/ 1526 w 3351"/>
                <a:gd name="T99" fmla="*/ 3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51" h="1793">
                  <a:moveTo>
                    <a:pt x="1623" y="0"/>
                  </a:moveTo>
                  <a:lnTo>
                    <a:pt x="1729" y="3"/>
                  </a:lnTo>
                  <a:lnTo>
                    <a:pt x="1833" y="13"/>
                  </a:lnTo>
                  <a:lnTo>
                    <a:pt x="1935" y="28"/>
                  </a:lnTo>
                  <a:lnTo>
                    <a:pt x="2035" y="50"/>
                  </a:lnTo>
                  <a:lnTo>
                    <a:pt x="2132" y="76"/>
                  </a:lnTo>
                  <a:lnTo>
                    <a:pt x="2227" y="108"/>
                  </a:lnTo>
                  <a:lnTo>
                    <a:pt x="2320" y="145"/>
                  </a:lnTo>
                  <a:lnTo>
                    <a:pt x="2409" y="188"/>
                  </a:lnTo>
                  <a:lnTo>
                    <a:pt x="2496" y="235"/>
                  </a:lnTo>
                  <a:lnTo>
                    <a:pt x="2580" y="288"/>
                  </a:lnTo>
                  <a:lnTo>
                    <a:pt x="2660" y="345"/>
                  </a:lnTo>
                  <a:lnTo>
                    <a:pt x="2738" y="406"/>
                  </a:lnTo>
                  <a:lnTo>
                    <a:pt x="2810" y="471"/>
                  </a:lnTo>
                  <a:lnTo>
                    <a:pt x="2879" y="541"/>
                  </a:lnTo>
                  <a:lnTo>
                    <a:pt x="2946" y="613"/>
                  </a:lnTo>
                  <a:lnTo>
                    <a:pt x="3006" y="690"/>
                  </a:lnTo>
                  <a:lnTo>
                    <a:pt x="3063" y="771"/>
                  </a:lnTo>
                  <a:lnTo>
                    <a:pt x="3116" y="855"/>
                  </a:lnTo>
                  <a:lnTo>
                    <a:pt x="3163" y="941"/>
                  </a:lnTo>
                  <a:lnTo>
                    <a:pt x="3205" y="1031"/>
                  </a:lnTo>
                  <a:lnTo>
                    <a:pt x="3243" y="1124"/>
                  </a:lnTo>
                  <a:lnTo>
                    <a:pt x="3275" y="1218"/>
                  </a:lnTo>
                  <a:lnTo>
                    <a:pt x="3302" y="1316"/>
                  </a:lnTo>
                  <a:lnTo>
                    <a:pt x="3323" y="1416"/>
                  </a:lnTo>
                  <a:lnTo>
                    <a:pt x="3338" y="1517"/>
                  </a:lnTo>
                  <a:lnTo>
                    <a:pt x="3348" y="1621"/>
                  </a:lnTo>
                  <a:lnTo>
                    <a:pt x="3351" y="1726"/>
                  </a:lnTo>
                  <a:lnTo>
                    <a:pt x="3351" y="1793"/>
                  </a:lnTo>
                  <a:lnTo>
                    <a:pt x="3204" y="1785"/>
                  </a:lnTo>
                  <a:lnTo>
                    <a:pt x="3204" y="1726"/>
                  </a:lnTo>
                  <a:lnTo>
                    <a:pt x="3201" y="1622"/>
                  </a:lnTo>
                  <a:lnTo>
                    <a:pt x="3190" y="1521"/>
                  </a:lnTo>
                  <a:lnTo>
                    <a:pt x="3174" y="1420"/>
                  </a:lnTo>
                  <a:lnTo>
                    <a:pt x="3151" y="1322"/>
                  </a:lnTo>
                  <a:lnTo>
                    <a:pt x="3123" y="1227"/>
                  </a:lnTo>
                  <a:lnTo>
                    <a:pt x="3089" y="1134"/>
                  </a:lnTo>
                  <a:lnTo>
                    <a:pt x="3050" y="1044"/>
                  </a:lnTo>
                  <a:lnTo>
                    <a:pt x="3004" y="957"/>
                  </a:lnTo>
                  <a:lnTo>
                    <a:pt x="2955" y="873"/>
                  </a:lnTo>
                  <a:lnTo>
                    <a:pt x="2899" y="793"/>
                  </a:lnTo>
                  <a:lnTo>
                    <a:pt x="2839" y="716"/>
                  </a:lnTo>
                  <a:lnTo>
                    <a:pt x="2775" y="644"/>
                  </a:lnTo>
                  <a:lnTo>
                    <a:pt x="2707" y="576"/>
                  </a:lnTo>
                  <a:lnTo>
                    <a:pt x="2635" y="511"/>
                  </a:lnTo>
                  <a:lnTo>
                    <a:pt x="2558" y="452"/>
                  </a:lnTo>
                  <a:lnTo>
                    <a:pt x="2477" y="396"/>
                  </a:lnTo>
                  <a:lnTo>
                    <a:pt x="2394" y="346"/>
                  </a:lnTo>
                  <a:lnTo>
                    <a:pt x="2307" y="302"/>
                  </a:lnTo>
                  <a:lnTo>
                    <a:pt x="2217" y="262"/>
                  </a:lnTo>
                  <a:lnTo>
                    <a:pt x="2124" y="227"/>
                  </a:lnTo>
                  <a:lnTo>
                    <a:pt x="2029" y="199"/>
                  </a:lnTo>
                  <a:lnTo>
                    <a:pt x="1931" y="177"/>
                  </a:lnTo>
                  <a:lnTo>
                    <a:pt x="1830" y="160"/>
                  </a:lnTo>
                  <a:lnTo>
                    <a:pt x="1728" y="150"/>
                  </a:lnTo>
                  <a:lnTo>
                    <a:pt x="1623" y="147"/>
                  </a:lnTo>
                  <a:lnTo>
                    <a:pt x="1528" y="150"/>
                  </a:lnTo>
                  <a:lnTo>
                    <a:pt x="1432" y="159"/>
                  </a:lnTo>
                  <a:lnTo>
                    <a:pt x="1339" y="173"/>
                  </a:lnTo>
                  <a:lnTo>
                    <a:pt x="1246" y="192"/>
                  </a:lnTo>
                  <a:lnTo>
                    <a:pt x="1155" y="218"/>
                  </a:lnTo>
                  <a:lnTo>
                    <a:pt x="1067" y="249"/>
                  </a:lnTo>
                  <a:lnTo>
                    <a:pt x="981" y="285"/>
                  </a:lnTo>
                  <a:lnTo>
                    <a:pt x="897" y="325"/>
                  </a:lnTo>
                  <a:lnTo>
                    <a:pt x="815" y="371"/>
                  </a:lnTo>
                  <a:lnTo>
                    <a:pt x="736" y="421"/>
                  </a:lnTo>
                  <a:lnTo>
                    <a:pt x="660" y="477"/>
                  </a:lnTo>
                  <a:lnTo>
                    <a:pt x="588" y="537"/>
                  </a:lnTo>
                  <a:lnTo>
                    <a:pt x="519" y="601"/>
                  </a:lnTo>
                  <a:lnTo>
                    <a:pt x="453" y="670"/>
                  </a:lnTo>
                  <a:lnTo>
                    <a:pt x="391" y="743"/>
                  </a:lnTo>
                  <a:lnTo>
                    <a:pt x="317" y="851"/>
                  </a:lnTo>
                  <a:lnTo>
                    <a:pt x="655" y="787"/>
                  </a:lnTo>
                  <a:lnTo>
                    <a:pt x="684" y="934"/>
                  </a:lnTo>
                  <a:lnTo>
                    <a:pt x="184" y="1029"/>
                  </a:lnTo>
                  <a:lnTo>
                    <a:pt x="160" y="1029"/>
                  </a:lnTo>
                  <a:lnTo>
                    <a:pt x="139" y="1025"/>
                  </a:lnTo>
                  <a:lnTo>
                    <a:pt x="120" y="1016"/>
                  </a:lnTo>
                  <a:lnTo>
                    <a:pt x="105" y="1003"/>
                  </a:lnTo>
                  <a:lnTo>
                    <a:pt x="94" y="988"/>
                  </a:lnTo>
                  <a:lnTo>
                    <a:pt x="88" y="970"/>
                  </a:lnTo>
                  <a:lnTo>
                    <a:pt x="0" y="471"/>
                  </a:lnTo>
                  <a:lnTo>
                    <a:pt x="148" y="440"/>
                  </a:lnTo>
                  <a:lnTo>
                    <a:pt x="206" y="745"/>
                  </a:lnTo>
                  <a:lnTo>
                    <a:pt x="265" y="654"/>
                  </a:lnTo>
                  <a:lnTo>
                    <a:pt x="330" y="578"/>
                  </a:lnTo>
                  <a:lnTo>
                    <a:pt x="399" y="505"/>
                  </a:lnTo>
                  <a:lnTo>
                    <a:pt x="470" y="438"/>
                  </a:lnTo>
                  <a:lnTo>
                    <a:pt x="546" y="375"/>
                  </a:lnTo>
                  <a:lnTo>
                    <a:pt x="624" y="317"/>
                  </a:lnTo>
                  <a:lnTo>
                    <a:pt x="705" y="264"/>
                  </a:lnTo>
                  <a:lnTo>
                    <a:pt x="788" y="214"/>
                  </a:lnTo>
                  <a:lnTo>
                    <a:pt x="873" y="170"/>
                  </a:lnTo>
                  <a:lnTo>
                    <a:pt x="961" y="131"/>
                  </a:lnTo>
                  <a:lnTo>
                    <a:pt x="1051" y="97"/>
                  </a:lnTo>
                  <a:lnTo>
                    <a:pt x="1142" y="67"/>
                  </a:lnTo>
                  <a:lnTo>
                    <a:pt x="1236" y="43"/>
                  </a:lnTo>
                  <a:lnTo>
                    <a:pt x="1331" y="24"/>
                  </a:lnTo>
                  <a:lnTo>
                    <a:pt x="1428" y="11"/>
                  </a:lnTo>
                  <a:lnTo>
                    <a:pt x="1526" y="3"/>
                  </a:lnTo>
                  <a:lnTo>
                    <a:pt x="16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6" name="Rectangle 47"/>
            <p:cNvSpPr>
              <a:spLocks noChangeArrowheads="1"/>
            </p:cNvSpPr>
            <p:nvPr/>
          </p:nvSpPr>
          <p:spPr bwMode="auto">
            <a:xfrm>
              <a:off x="2674938" y="2840038"/>
              <a:ext cx="25400" cy="250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7" name="Rectangle 48"/>
            <p:cNvSpPr>
              <a:spLocks noChangeArrowheads="1"/>
            </p:cNvSpPr>
            <p:nvPr/>
          </p:nvSpPr>
          <p:spPr bwMode="auto">
            <a:xfrm>
              <a:off x="2763838" y="2924175"/>
              <a:ext cx="26988" cy="166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8" name="Rectangle 49"/>
            <p:cNvSpPr>
              <a:spLocks noChangeArrowheads="1"/>
            </p:cNvSpPr>
            <p:nvPr/>
          </p:nvSpPr>
          <p:spPr bwMode="auto">
            <a:xfrm>
              <a:off x="2854325" y="2882900"/>
              <a:ext cx="26988" cy="2079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59" name="Rectangle 50"/>
            <p:cNvSpPr>
              <a:spLocks noChangeArrowheads="1"/>
            </p:cNvSpPr>
            <p:nvPr/>
          </p:nvSpPr>
          <p:spPr bwMode="auto">
            <a:xfrm>
              <a:off x="2944813" y="2924175"/>
              <a:ext cx="25400" cy="1666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60" name="Freeform 91"/>
          <p:cNvSpPr>
            <a:spLocks noEditPoints="1"/>
          </p:cNvSpPr>
          <p:nvPr/>
        </p:nvSpPr>
        <p:spPr bwMode="auto">
          <a:xfrm>
            <a:off x="9106435" y="2242145"/>
            <a:ext cx="612775" cy="612775"/>
          </a:xfrm>
          <a:custGeom>
            <a:avLst/>
            <a:gdLst>
              <a:gd name="T0" fmla="*/ 1133 w 3474"/>
              <a:gd name="T1" fmla="*/ 1077 h 3475"/>
              <a:gd name="T2" fmla="*/ 1072 w 3474"/>
              <a:gd name="T3" fmla="*/ 1158 h 3475"/>
              <a:gd name="T4" fmla="*/ 1124 w 3474"/>
              <a:gd name="T5" fmla="*/ 1172 h 3475"/>
              <a:gd name="T6" fmla="*/ 1180 w 3474"/>
              <a:gd name="T7" fmla="*/ 1194 h 3475"/>
              <a:gd name="T8" fmla="*/ 1199 w 3474"/>
              <a:gd name="T9" fmla="*/ 1253 h 3475"/>
              <a:gd name="T10" fmla="*/ 1167 w 3474"/>
              <a:gd name="T11" fmla="*/ 1309 h 3475"/>
              <a:gd name="T12" fmla="*/ 1228 w 3474"/>
              <a:gd name="T13" fmla="*/ 1326 h 3475"/>
              <a:gd name="T14" fmla="*/ 1315 w 3474"/>
              <a:gd name="T15" fmla="*/ 1268 h 3475"/>
              <a:gd name="T16" fmla="*/ 1334 w 3474"/>
              <a:gd name="T17" fmla="*/ 1166 h 3475"/>
              <a:gd name="T18" fmla="*/ 1287 w 3474"/>
              <a:gd name="T19" fmla="*/ 1085 h 3475"/>
              <a:gd name="T20" fmla="*/ 1210 w 3474"/>
              <a:gd name="T21" fmla="*/ 1057 h 3475"/>
              <a:gd name="T22" fmla="*/ 736 w 3474"/>
              <a:gd name="T23" fmla="*/ 1040 h 3475"/>
              <a:gd name="T24" fmla="*/ 924 w 3474"/>
              <a:gd name="T25" fmla="*/ 1147 h 3475"/>
              <a:gd name="T26" fmla="*/ 978 w 3474"/>
              <a:gd name="T27" fmla="*/ 1020 h 3475"/>
              <a:gd name="T28" fmla="*/ 1094 w 3474"/>
              <a:gd name="T29" fmla="*/ 934 h 3475"/>
              <a:gd name="T30" fmla="*/ 1236 w 3474"/>
              <a:gd name="T31" fmla="*/ 916 h 3475"/>
              <a:gd name="T32" fmla="*/ 1372 w 3474"/>
              <a:gd name="T33" fmla="*/ 968 h 3475"/>
              <a:gd name="T34" fmla="*/ 1464 w 3474"/>
              <a:gd name="T35" fmla="*/ 1085 h 3475"/>
              <a:gd name="T36" fmla="*/ 1482 w 3474"/>
              <a:gd name="T37" fmla="*/ 1227 h 3475"/>
              <a:gd name="T38" fmla="*/ 1427 w 3474"/>
              <a:gd name="T39" fmla="*/ 1363 h 3475"/>
              <a:gd name="T40" fmla="*/ 1310 w 3474"/>
              <a:gd name="T41" fmla="*/ 1452 h 3475"/>
              <a:gd name="T42" fmla="*/ 1165 w 3474"/>
              <a:gd name="T43" fmla="*/ 1471 h 3475"/>
              <a:gd name="T44" fmla="*/ 1031 w 3474"/>
              <a:gd name="T45" fmla="*/ 1415 h 3475"/>
              <a:gd name="T46" fmla="*/ 942 w 3474"/>
              <a:gd name="T47" fmla="*/ 1299 h 3475"/>
              <a:gd name="T48" fmla="*/ 719 w 3474"/>
              <a:gd name="T49" fmla="*/ 1199 h 3475"/>
              <a:gd name="T50" fmla="*/ 3298 w 3474"/>
              <a:gd name="T51" fmla="*/ 2319 h 3475"/>
              <a:gd name="T52" fmla="*/ 208 w 3474"/>
              <a:gd name="T53" fmla="*/ 148 h 3475"/>
              <a:gd name="T54" fmla="*/ 147 w 3474"/>
              <a:gd name="T55" fmla="*/ 208 h 3475"/>
              <a:gd name="T56" fmla="*/ 151 w 3474"/>
              <a:gd name="T57" fmla="*/ 322 h 3475"/>
              <a:gd name="T58" fmla="*/ 214 w 3474"/>
              <a:gd name="T59" fmla="*/ 473 h 3475"/>
              <a:gd name="T60" fmla="*/ 329 w 3474"/>
              <a:gd name="T61" fmla="*/ 647 h 3475"/>
              <a:gd name="T62" fmla="*/ 489 w 3474"/>
              <a:gd name="T63" fmla="*/ 830 h 3475"/>
              <a:gd name="T64" fmla="*/ 602 w 3474"/>
              <a:gd name="T65" fmla="*/ 609 h 3475"/>
              <a:gd name="T66" fmla="*/ 649 w 3474"/>
              <a:gd name="T67" fmla="*/ 577 h 3475"/>
              <a:gd name="T68" fmla="*/ 734 w 3474"/>
              <a:gd name="T69" fmla="*/ 408 h 3475"/>
              <a:gd name="T70" fmla="*/ 555 w 3474"/>
              <a:gd name="T71" fmla="*/ 269 h 3475"/>
              <a:gd name="T72" fmla="*/ 392 w 3474"/>
              <a:gd name="T73" fmla="*/ 177 h 3475"/>
              <a:gd name="T74" fmla="*/ 259 w 3474"/>
              <a:gd name="T75" fmla="*/ 142 h 3475"/>
              <a:gd name="T76" fmla="*/ 336 w 3474"/>
              <a:gd name="T77" fmla="*/ 15 h 3475"/>
              <a:gd name="T78" fmla="*/ 524 w 3474"/>
              <a:gd name="T79" fmla="*/ 87 h 3475"/>
              <a:gd name="T80" fmla="*/ 726 w 3474"/>
              <a:gd name="T81" fmla="*/ 213 h 3475"/>
              <a:gd name="T82" fmla="*/ 929 w 3474"/>
              <a:gd name="T83" fmla="*/ 389 h 3475"/>
              <a:gd name="T84" fmla="*/ 1592 w 3474"/>
              <a:gd name="T85" fmla="*/ 427 h 3475"/>
              <a:gd name="T86" fmla="*/ 1645 w 3474"/>
              <a:gd name="T87" fmla="*/ 452 h 3475"/>
              <a:gd name="T88" fmla="*/ 3474 w 3474"/>
              <a:gd name="T89" fmla="*/ 2318 h 3475"/>
              <a:gd name="T90" fmla="*/ 2375 w 3474"/>
              <a:gd name="T91" fmla="*/ 3452 h 3475"/>
              <a:gd name="T92" fmla="*/ 2323 w 3474"/>
              <a:gd name="T93" fmla="*/ 3475 h 3475"/>
              <a:gd name="T94" fmla="*/ 2272 w 3474"/>
              <a:gd name="T95" fmla="*/ 3452 h 3475"/>
              <a:gd name="T96" fmla="*/ 443 w 3474"/>
              <a:gd name="T97" fmla="*/ 1592 h 3475"/>
              <a:gd name="T98" fmla="*/ 430 w 3474"/>
              <a:gd name="T99" fmla="*/ 978 h 3475"/>
              <a:gd name="T100" fmla="*/ 249 w 3474"/>
              <a:gd name="T101" fmla="*/ 781 h 3475"/>
              <a:gd name="T102" fmla="*/ 111 w 3474"/>
              <a:gd name="T103" fmla="*/ 575 h 3475"/>
              <a:gd name="T104" fmla="*/ 26 w 3474"/>
              <a:gd name="T105" fmla="*/ 381 h 3475"/>
              <a:gd name="T106" fmla="*/ 0 w 3474"/>
              <a:gd name="T107" fmla="*/ 212 h 3475"/>
              <a:gd name="T108" fmla="*/ 39 w 3474"/>
              <a:gd name="T109" fmla="*/ 83 h 3475"/>
              <a:gd name="T110" fmla="*/ 142 w 3474"/>
              <a:gd name="T111" fmla="*/ 11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74" h="3475">
                <a:moveTo>
                  <a:pt x="1210" y="1057"/>
                </a:moveTo>
                <a:lnTo>
                  <a:pt x="1184" y="1059"/>
                </a:lnTo>
                <a:lnTo>
                  <a:pt x="1159" y="1065"/>
                </a:lnTo>
                <a:lnTo>
                  <a:pt x="1133" y="1077"/>
                </a:lnTo>
                <a:lnTo>
                  <a:pt x="1107" y="1097"/>
                </a:lnTo>
                <a:lnTo>
                  <a:pt x="1091" y="1115"/>
                </a:lnTo>
                <a:lnTo>
                  <a:pt x="1080" y="1136"/>
                </a:lnTo>
                <a:lnTo>
                  <a:pt x="1072" y="1158"/>
                </a:lnTo>
                <a:lnTo>
                  <a:pt x="1068" y="1181"/>
                </a:lnTo>
                <a:lnTo>
                  <a:pt x="1088" y="1180"/>
                </a:lnTo>
                <a:lnTo>
                  <a:pt x="1106" y="1176"/>
                </a:lnTo>
                <a:lnTo>
                  <a:pt x="1124" y="1172"/>
                </a:lnTo>
                <a:lnTo>
                  <a:pt x="1141" y="1172"/>
                </a:lnTo>
                <a:lnTo>
                  <a:pt x="1157" y="1176"/>
                </a:lnTo>
                <a:lnTo>
                  <a:pt x="1170" y="1183"/>
                </a:lnTo>
                <a:lnTo>
                  <a:pt x="1180" y="1194"/>
                </a:lnTo>
                <a:lnTo>
                  <a:pt x="1190" y="1207"/>
                </a:lnTo>
                <a:lnTo>
                  <a:pt x="1195" y="1222"/>
                </a:lnTo>
                <a:lnTo>
                  <a:pt x="1199" y="1237"/>
                </a:lnTo>
                <a:lnTo>
                  <a:pt x="1199" y="1253"/>
                </a:lnTo>
                <a:lnTo>
                  <a:pt x="1196" y="1269"/>
                </a:lnTo>
                <a:lnTo>
                  <a:pt x="1191" y="1283"/>
                </a:lnTo>
                <a:lnTo>
                  <a:pt x="1181" y="1297"/>
                </a:lnTo>
                <a:lnTo>
                  <a:pt x="1167" y="1309"/>
                </a:lnTo>
                <a:lnTo>
                  <a:pt x="1151" y="1317"/>
                </a:lnTo>
                <a:lnTo>
                  <a:pt x="1175" y="1325"/>
                </a:lnTo>
                <a:lnTo>
                  <a:pt x="1201" y="1328"/>
                </a:lnTo>
                <a:lnTo>
                  <a:pt x="1228" y="1326"/>
                </a:lnTo>
                <a:lnTo>
                  <a:pt x="1253" y="1318"/>
                </a:lnTo>
                <a:lnTo>
                  <a:pt x="1277" y="1306"/>
                </a:lnTo>
                <a:lnTo>
                  <a:pt x="1298" y="1289"/>
                </a:lnTo>
                <a:lnTo>
                  <a:pt x="1315" y="1268"/>
                </a:lnTo>
                <a:lnTo>
                  <a:pt x="1328" y="1244"/>
                </a:lnTo>
                <a:lnTo>
                  <a:pt x="1334" y="1219"/>
                </a:lnTo>
                <a:lnTo>
                  <a:pt x="1337" y="1193"/>
                </a:lnTo>
                <a:lnTo>
                  <a:pt x="1334" y="1166"/>
                </a:lnTo>
                <a:lnTo>
                  <a:pt x="1328" y="1141"/>
                </a:lnTo>
                <a:lnTo>
                  <a:pt x="1315" y="1117"/>
                </a:lnTo>
                <a:lnTo>
                  <a:pt x="1298" y="1097"/>
                </a:lnTo>
                <a:lnTo>
                  <a:pt x="1287" y="1085"/>
                </a:lnTo>
                <a:lnTo>
                  <a:pt x="1271" y="1074"/>
                </a:lnTo>
                <a:lnTo>
                  <a:pt x="1253" y="1066"/>
                </a:lnTo>
                <a:lnTo>
                  <a:pt x="1232" y="1060"/>
                </a:lnTo>
                <a:lnTo>
                  <a:pt x="1210" y="1057"/>
                </a:lnTo>
                <a:close/>
                <a:moveTo>
                  <a:pt x="1572" y="585"/>
                </a:moveTo>
                <a:lnTo>
                  <a:pt x="730" y="718"/>
                </a:lnTo>
                <a:lnTo>
                  <a:pt x="686" y="1004"/>
                </a:lnTo>
                <a:lnTo>
                  <a:pt x="736" y="1040"/>
                </a:lnTo>
                <a:lnTo>
                  <a:pt x="785" y="1073"/>
                </a:lnTo>
                <a:lnTo>
                  <a:pt x="834" y="1102"/>
                </a:lnTo>
                <a:lnTo>
                  <a:pt x="879" y="1126"/>
                </a:lnTo>
                <a:lnTo>
                  <a:pt x="924" y="1147"/>
                </a:lnTo>
                <a:lnTo>
                  <a:pt x="931" y="1114"/>
                </a:lnTo>
                <a:lnTo>
                  <a:pt x="944" y="1081"/>
                </a:lnTo>
                <a:lnTo>
                  <a:pt x="959" y="1049"/>
                </a:lnTo>
                <a:lnTo>
                  <a:pt x="978" y="1020"/>
                </a:lnTo>
                <a:lnTo>
                  <a:pt x="1003" y="992"/>
                </a:lnTo>
                <a:lnTo>
                  <a:pt x="1030" y="968"/>
                </a:lnTo>
                <a:lnTo>
                  <a:pt x="1061" y="949"/>
                </a:lnTo>
                <a:lnTo>
                  <a:pt x="1094" y="934"/>
                </a:lnTo>
                <a:lnTo>
                  <a:pt x="1128" y="922"/>
                </a:lnTo>
                <a:lnTo>
                  <a:pt x="1163" y="916"/>
                </a:lnTo>
                <a:lnTo>
                  <a:pt x="1200" y="914"/>
                </a:lnTo>
                <a:lnTo>
                  <a:pt x="1236" y="916"/>
                </a:lnTo>
                <a:lnTo>
                  <a:pt x="1272" y="922"/>
                </a:lnTo>
                <a:lnTo>
                  <a:pt x="1308" y="934"/>
                </a:lnTo>
                <a:lnTo>
                  <a:pt x="1341" y="949"/>
                </a:lnTo>
                <a:lnTo>
                  <a:pt x="1372" y="968"/>
                </a:lnTo>
                <a:lnTo>
                  <a:pt x="1402" y="992"/>
                </a:lnTo>
                <a:lnTo>
                  <a:pt x="1427" y="1021"/>
                </a:lnTo>
                <a:lnTo>
                  <a:pt x="1448" y="1052"/>
                </a:lnTo>
                <a:lnTo>
                  <a:pt x="1464" y="1085"/>
                </a:lnTo>
                <a:lnTo>
                  <a:pt x="1476" y="1120"/>
                </a:lnTo>
                <a:lnTo>
                  <a:pt x="1482" y="1156"/>
                </a:lnTo>
                <a:lnTo>
                  <a:pt x="1485" y="1192"/>
                </a:lnTo>
                <a:lnTo>
                  <a:pt x="1482" y="1227"/>
                </a:lnTo>
                <a:lnTo>
                  <a:pt x="1476" y="1263"/>
                </a:lnTo>
                <a:lnTo>
                  <a:pt x="1464" y="1298"/>
                </a:lnTo>
                <a:lnTo>
                  <a:pt x="1448" y="1331"/>
                </a:lnTo>
                <a:lnTo>
                  <a:pt x="1427" y="1363"/>
                </a:lnTo>
                <a:lnTo>
                  <a:pt x="1402" y="1392"/>
                </a:lnTo>
                <a:lnTo>
                  <a:pt x="1374" y="1415"/>
                </a:lnTo>
                <a:lnTo>
                  <a:pt x="1344" y="1435"/>
                </a:lnTo>
                <a:lnTo>
                  <a:pt x="1310" y="1452"/>
                </a:lnTo>
                <a:lnTo>
                  <a:pt x="1275" y="1464"/>
                </a:lnTo>
                <a:lnTo>
                  <a:pt x="1239" y="1471"/>
                </a:lnTo>
                <a:lnTo>
                  <a:pt x="1202" y="1473"/>
                </a:lnTo>
                <a:lnTo>
                  <a:pt x="1165" y="1471"/>
                </a:lnTo>
                <a:lnTo>
                  <a:pt x="1129" y="1464"/>
                </a:lnTo>
                <a:lnTo>
                  <a:pt x="1095" y="1452"/>
                </a:lnTo>
                <a:lnTo>
                  <a:pt x="1062" y="1435"/>
                </a:lnTo>
                <a:lnTo>
                  <a:pt x="1031" y="1415"/>
                </a:lnTo>
                <a:lnTo>
                  <a:pt x="1003" y="1392"/>
                </a:lnTo>
                <a:lnTo>
                  <a:pt x="978" y="1363"/>
                </a:lnTo>
                <a:lnTo>
                  <a:pt x="957" y="1332"/>
                </a:lnTo>
                <a:lnTo>
                  <a:pt x="942" y="1299"/>
                </a:lnTo>
                <a:lnTo>
                  <a:pt x="889" y="1281"/>
                </a:lnTo>
                <a:lnTo>
                  <a:pt x="833" y="1258"/>
                </a:lnTo>
                <a:lnTo>
                  <a:pt x="777" y="1231"/>
                </a:lnTo>
                <a:lnTo>
                  <a:pt x="719" y="1199"/>
                </a:lnTo>
                <a:lnTo>
                  <a:pt x="661" y="1162"/>
                </a:lnTo>
                <a:lnTo>
                  <a:pt x="597" y="1563"/>
                </a:lnTo>
                <a:lnTo>
                  <a:pt x="2323" y="3296"/>
                </a:lnTo>
                <a:lnTo>
                  <a:pt x="3298" y="2319"/>
                </a:lnTo>
                <a:lnTo>
                  <a:pt x="1572" y="585"/>
                </a:lnTo>
                <a:close/>
                <a:moveTo>
                  <a:pt x="259" y="142"/>
                </a:moveTo>
                <a:lnTo>
                  <a:pt x="231" y="144"/>
                </a:lnTo>
                <a:lnTo>
                  <a:pt x="208" y="148"/>
                </a:lnTo>
                <a:lnTo>
                  <a:pt x="187" y="157"/>
                </a:lnTo>
                <a:lnTo>
                  <a:pt x="169" y="170"/>
                </a:lnTo>
                <a:lnTo>
                  <a:pt x="156" y="188"/>
                </a:lnTo>
                <a:lnTo>
                  <a:pt x="147" y="208"/>
                </a:lnTo>
                <a:lnTo>
                  <a:pt x="142" y="232"/>
                </a:lnTo>
                <a:lnTo>
                  <a:pt x="141" y="260"/>
                </a:lnTo>
                <a:lnTo>
                  <a:pt x="145" y="289"/>
                </a:lnTo>
                <a:lnTo>
                  <a:pt x="151" y="322"/>
                </a:lnTo>
                <a:lnTo>
                  <a:pt x="161" y="357"/>
                </a:lnTo>
                <a:lnTo>
                  <a:pt x="176" y="394"/>
                </a:lnTo>
                <a:lnTo>
                  <a:pt x="193" y="433"/>
                </a:lnTo>
                <a:lnTo>
                  <a:pt x="214" y="473"/>
                </a:lnTo>
                <a:lnTo>
                  <a:pt x="239" y="515"/>
                </a:lnTo>
                <a:lnTo>
                  <a:pt x="266" y="558"/>
                </a:lnTo>
                <a:lnTo>
                  <a:pt x="296" y="603"/>
                </a:lnTo>
                <a:lnTo>
                  <a:pt x="329" y="647"/>
                </a:lnTo>
                <a:lnTo>
                  <a:pt x="365" y="692"/>
                </a:lnTo>
                <a:lnTo>
                  <a:pt x="403" y="739"/>
                </a:lnTo>
                <a:lnTo>
                  <a:pt x="444" y="784"/>
                </a:lnTo>
                <a:lnTo>
                  <a:pt x="489" y="830"/>
                </a:lnTo>
                <a:lnTo>
                  <a:pt x="550" y="889"/>
                </a:lnTo>
                <a:lnTo>
                  <a:pt x="590" y="637"/>
                </a:lnTo>
                <a:lnTo>
                  <a:pt x="594" y="623"/>
                </a:lnTo>
                <a:lnTo>
                  <a:pt x="602" y="609"/>
                </a:lnTo>
                <a:lnTo>
                  <a:pt x="611" y="596"/>
                </a:lnTo>
                <a:lnTo>
                  <a:pt x="622" y="587"/>
                </a:lnTo>
                <a:lnTo>
                  <a:pt x="634" y="581"/>
                </a:lnTo>
                <a:lnTo>
                  <a:pt x="649" y="577"/>
                </a:lnTo>
                <a:lnTo>
                  <a:pt x="870" y="543"/>
                </a:lnTo>
                <a:lnTo>
                  <a:pt x="824" y="494"/>
                </a:lnTo>
                <a:lnTo>
                  <a:pt x="779" y="450"/>
                </a:lnTo>
                <a:lnTo>
                  <a:pt x="734" y="408"/>
                </a:lnTo>
                <a:lnTo>
                  <a:pt x="688" y="369"/>
                </a:lnTo>
                <a:lnTo>
                  <a:pt x="644" y="334"/>
                </a:lnTo>
                <a:lnTo>
                  <a:pt x="600" y="300"/>
                </a:lnTo>
                <a:lnTo>
                  <a:pt x="555" y="269"/>
                </a:lnTo>
                <a:lnTo>
                  <a:pt x="513" y="242"/>
                </a:lnTo>
                <a:lnTo>
                  <a:pt x="471" y="216"/>
                </a:lnTo>
                <a:lnTo>
                  <a:pt x="431" y="195"/>
                </a:lnTo>
                <a:lnTo>
                  <a:pt x="392" y="177"/>
                </a:lnTo>
                <a:lnTo>
                  <a:pt x="356" y="164"/>
                </a:lnTo>
                <a:lnTo>
                  <a:pt x="321" y="153"/>
                </a:lnTo>
                <a:lnTo>
                  <a:pt x="288" y="146"/>
                </a:lnTo>
                <a:lnTo>
                  <a:pt x="259" y="142"/>
                </a:lnTo>
                <a:close/>
                <a:moveTo>
                  <a:pt x="212" y="0"/>
                </a:moveTo>
                <a:lnTo>
                  <a:pt x="251" y="1"/>
                </a:lnTo>
                <a:lnTo>
                  <a:pt x="292" y="6"/>
                </a:lnTo>
                <a:lnTo>
                  <a:pt x="336" y="15"/>
                </a:lnTo>
                <a:lnTo>
                  <a:pt x="380" y="27"/>
                </a:lnTo>
                <a:lnTo>
                  <a:pt x="426" y="43"/>
                </a:lnTo>
                <a:lnTo>
                  <a:pt x="474" y="63"/>
                </a:lnTo>
                <a:lnTo>
                  <a:pt x="524" y="87"/>
                </a:lnTo>
                <a:lnTo>
                  <a:pt x="573" y="113"/>
                </a:lnTo>
                <a:lnTo>
                  <a:pt x="624" y="144"/>
                </a:lnTo>
                <a:lnTo>
                  <a:pt x="674" y="176"/>
                </a:lnTo>
                <a:lnTo>
                  <a:pt x="726" y="213"/>
                </a:lnTo>
                <a:lnTo>
                  <a:pt x="777" y="253"/>
                </a:lnTo>
                <a:lnTo>
                  <a:pt x="829" y="296"/>
                </a:lnTo>
                <a:lnTo>
                  <a:pt x="879" y="341"/>
                </a:lnTo>
                <a:lnTo>
                  <a:pt x="929" y="389"/>
                </a:lnTo>
                <a:lnTo>
                  <a:pt x="987" y="452"/>
                </a:lnTo>
                <a:lnTo>
                  <a:pt x="1042" y="515"/>
                </a:lnTo>
                <a:lnTo>
                  <a:pt x="1578" y="430"/>
                </a:lnTo>
                <a:lnTo>
                  <a:pt x="1592" y="427"/>
                </a:lnTo>
                <a:lnTo>
                  <a:pt x="1606" y="430"/>
                </a:lnTo>
                <a:lnTo>
                  <a:pt x="1618" y="435"/>
                </a:lnTo>
                <a:lnTo>
                  <a:pt x="1632" y="443"/>
                </a:lnTo>
                <a:lnTo>
                  <a:pt x="1645" y="452"/>
                </a:lnTo>
                <a:lnTo>
                  <a:pt x="3453" y="2267"/>
                </a:lnTo>
                <a:lnTo>
                  <a:pt x="3464" y="2282"/>
                </a:lnTo>
                <a:lnTo>
                  <a:pt x="3472" y="2300"/>
                </a:lnTo>
                <a:lnTo>
                  <a:pt x="3474" y="2318"/>
                </a:lnTo>
                <a:lnTo>
                  <a:pt x="3472" y="2337"/>
                </a:lnTo>
                <a:lnTo>
                  <a:pt x="3464" y="2355"/>
                </a:lnTo>
                <a:lnTo>
                  <a:pt x="3453" y="2371"/>
                </a:lnTo>
                <a:lnTo>
                  <a:pt x="2375" y="3452"/>
                </a:lnTo>
                <a:lnTo>
                  <a:pt x="2365" y="3462"/>
                </a:lnTo>
                <a:lnTo>
                  <a:pt x="2352" y="3468"/>
                </a:lnTo>
                <a:lnTo>
                  <a:pt x="2339" y="3472"/>
                </a:lnTo>
                <a:lnTo>
                  <a:pt x="2323" y="3475"/>
                </a:lnTo>
                <a:lnTo>
                  <a:pt x="2309" y="3472"/>
                </a:lnTo>
                <a:lnTo>
                  <a:pt x="2295" y="3468"/>
                </a:lnTo>
                <a:lnTo>
                  <a:pt x="2283" y="3462"/>
                </a:lnTo>
                <a:lnTo>
                  <a:pt x="2272" y="3452"/>
                </a:lnTo>
                <a:lnTo>
                  <a:pt x="464" y="1637"/>
                </a:lnTo>
                <a:lnTo>
                  <a:pt x="455" y="1624"/>
                </a:lnTo>
                <a:lnTo>
                  <a:pt x="448" y="1610"/>
                </a:lnTo>
                <a:lnTo>
                  <a:pt x="443" y="1592"/>
                </a:lnTo>
                <a:lnTo>
                  <a:pt x="442" y="1571"/>
                </a:lnTo>
                <a:lnTo>
                  <a:pt x="524" y="1061"/>
                </a:lnTo>
                <a:lnTo>
                  <a:pt x="476" y="1021"/>
                </a:lnTo>
                <a:lnTo>
                  <a:pt x="430" y="978"/>
                </a:lnTo>
                <a:lnTo>
                  <a:pt x="384" y="934"/>
                </a:lnTo>
                <a:lnTo>
                  <a:pt x="336" y="883"/>
                </a:lnTo>
                <a:lnTo>
                  <a:pt x="291" y="833"/>
                </a:lnTo>
                <a:lnTo>
                  <a:pt x="249" y="781"/>
                </a:lnTo>
                <a:lnTo>
                  <a:pt x="209" y="729"/>
                </a:lnTo>
                <a:lnTo>
                  <a:pt x="173" y="678"/>
                </a:lnTo>
                <a:lnTo>
                  <a:pt x="140" y="626"/>
                </a:lnTo>
                <a:lnTo>
                  <a:pt x="111" y="575"/>
                </a:lnTo>
                <a:lnTo>
                  <a:pt x="84" y="526"/>
                </a:lnTo>
                <a:lnTo>
                  <a:pt x="61" y="476"/>
                </a:lnTo>
                <a:lnTo>
                  <a:pt x="42" y="427"/>
                </a:lnTo>
                <a:lnTo>
                  <a:pt x="26" y="381"/>
                </a:lnTo>
                <a:lnTo>
                  <a:pt x="14" y="336"/>
                </a:lnTo>
                <a:lnTo>
                  <a:pt x="5" y="292"/>
                </a:lnTo>
                <a:lnTo>
                  <a:pt x="1" y="251"/>
                </a:lnTo>
                <a:lnTo>
                  <a:pt x="0" y="212"/>
                </a:lnTo>
                <a:lnTo>
                  <a:pt x="4" y="175"/>
                </a:lnTo>
                <a:lnTo>
                  <a:pt x="12" y="141"/>
                </a:lnTo>
                <a:lnTo>
                  <a:pt x="23" y="111"/>
                </a:lnTo>
                <a:lnTo>
                  <a:pt x="39" y="83"/>
                </a:lnTo>
                <a:lnTo>
                  <a:pt x="59" y="59"/>
                </a:lnTo>
                <a:lnTo>
                  <a:pt x="83" y="38"/>
                </a:lnTo>
                <a:lnTo>
                  <a:pt x="112" y="22"/>
                </a:lnTo>
                <a:lnTo>
                  <a:pt x="142" y="11"/>
                </a:lnTo>
                <a:lnTo>
                  <a:pt x="176" y="3"/>
                </a:lnTo>
                <a:lnTo>
                  <a:pt x="21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grpSp>
        <p:nvGrpSpPr>
          <p:cNvPr id="64" name="Group 50"/>
          <p:cNvGrpSpPr/>
          <p:nvPr/>
        </p:nvGrpSpPr>
        <p:grpSpPr>
          <a:xfrm>
            <a:off x="2716364" y="2345651"/>
            <a:ext cx="614363" cy="600075"/>
            <a:chOff x="5305425" y="1893888"/>
            <a:chExt cx="614363" cy="600075"/>
          </a:xfrm>
          <a:solidFill>
            <a:schemeClr val="bg1"/>
          </a:solidFill>
        </p:grpSpPr>
        <p:sp>
          <p:nvSpPr>
            <p:cNvPr id="65" name="Freeform 153"/>
            <p:cNvSpPr>
              <a:spLocks noEditPoints="1"/>
            </p:cNvSpPr>
            <p:nvPr/>
          </p:nvSpPr>
          <p:spPr bwMode="auto">
            <a:xfrm>
              <a:off x="5484813" y="1992313"/>
              <a:ext cx="434975" cy="228600"/>
            </a:xfrm>
            <a:custGeom>
              <a:avLst/>
              <a:gdLst>
                <a:gd name="T0" fmla="*/ 403 w 2470"/>
                <a:gd name="T1" fmla="*/ 911 h 1295"/>
                <a:gd name="T2" fmla="*/ 471 w 2470"/>
                <a:gd name="T3" fmla="*/ 1140 h 1295"/>
                <a:gd name="T4" fmla="*/ 2013 w 2470"/>
                <a:gd name="T5" fmla="*/ 1140 h 1295"/>
                <a:gd name="T6" fmla="*/ 2080 w 2470"/>
                <a:gd name="T7" fmla="*/ 911 h 1295"/>
                <a:gd name="T8" fmla="*/ 403 w 2470"/>
                <a:gd name="T9" fmla="*/ 911 h 1295"/>
                <a:gd name="T10" fmla="*/ 291 w 2470"/>
                <a:gd name="T11" fmla="*/ 533 h 1295"/>
                <a:gd name="T12" fmla="*/ 356 w 2470"/>
                <a:gd name="T13" fmla="*/ 762 h 1295"/>
                <a:gd name="T14" fmla="*/ 2117 w 2470"/>
                <a:gd name="T15" fmla="*/ 762 h 1295"/>
                <a:gd name="T16" fmla="*/ 2184 w 2470"/>
                <a:gd name="T17" fmla="*/ 533 h 1295"/>
                <a:gd name="T18" fmla="*/ 291 w 2470"/>
                <a:gd name="T19" fmla="*/ 533 h 1295"/>
                <a:gd name="T20" fmla="*/ 181 w 2470"/>
                <a:gd name="T21" fmla="*/ 149 h 1295"/>
                <a:gd name="T22" fmla="*/ 247 w 2470"/>
                <a:gd name="T23" fmla="*/ 378 h 1295"/>
                <a:gd name="T24" fmla="*/ 2228 w 2470"/>
                <a:gd name="T25" fmla="*/ 378 h 1295"/>
                <a:gd name="T26" fmla="*/ 2296 w 2470"/>
                <a:gd name="T27" fmla="*/ 149 h 1295"/>
                <a:gd name="T28" fmla="*/ 181 w 2470"/>
                <a:gd name="T29" fmla="*/ 149 h 1295"/>
                <a:gd name="T30" fmla="*/ 77 w 2470"/>
                <a:gd name="T31" fmla="*/ 0 h 1295"/>
                <a:gd name="T32" fmla="*/ 2391 w 2470"/>
                <a:gd name="T33" fmla="*/ 0 h 1295"/>
                <a:gd name="T34" fmla="*/ 2412 w 2470"/>
                <a:gd name="T35" fmla="*/ 2 h 1295"/>
                <a:gd name="T36" fmla="*/ 2429 w 2470"/>
                <a:gd name="T37" fmla="*/ 9 h 1295"/>
                <a:gd name="T38" fmla="*/ 2443 w 2470"/>
                <a:gd name="T39" fmla="*/ 17 h 1295"/>
                <a:gd name="T40" fmla="*/ 2454 w 2470"/>
                <a:gd name="T41" fmla="*/ 29 h 1295"/>
                <a:gd name="T42" fmla="*/ 2462 w 2470"/>
                <a:gd name="T43" fmla="*/ 41 h 1295"/>
                <a:gd name="T44" fmla="*/ 2467 w 2470"/>
                <a:gd name="T45" fmla="*/ 55 h 1295"/>
                <a:gd name="T46" fmla="*/ 2470 w 2470"/>
                <a:gd name="T47" fmla="*/ 70 h 1295"/>
                <a:gd name="T48" fmla="*/ 2468 w 2470"/>
                <a:gd name="T49" fmla="*/ 84 h 1295"/>
                <a:gd name="T50" fmla="*/ 2465 w 2470"/>
                <a:gd name="T51" fmla="*/ 97 h 1295"/>
                <a:gd name="T52" fmla="*/ 2139 w 2470"/>
                <a:gd name="T53" fmla="*/ 1243 h 1295"/>
                <a:gd name="T54" fmla="*/ 2132 w 2470"/>
                <a:gd name="T55" fmla="*/ 1260 h 1295"/>
                <a:gd name="T56" fmla="*/ 2120 w 2470"/>
                <a:gd name="T57" fmla="*/ 1274 h 1295"/>
                <a:gd name="T58" fmla="*/ 2106 w 2470"/>
                <a:gd name="T59" fmla="*/ 1286 h 1295"/>
                <a:gd name="T60" fmla="*/ 2086 w 2470"/>
                <a:gd name="T61" fmla="*/ 1292 h 1295"/>
                <a:gd name="T62" fmla="*/ 2065 w 2470"/>
                <a:gd name="T63" fmla="*/ 1295 h 1295"/>
                <a:gd name="T64" fmla="*/ 411 w 2470"/>
                <a:gd name="T65" fmla="*/ 1295 h 1295"/>
                <a:gd name="T66" fmla="*/ 390 w 2470"/>
                <a:gd name="T67" fmla="*/ 1292 h 1295"/>
                <a:gd name="T68" fmla="*/ 371 w 2470"/>
                <a:gd name="T69" fmla="*/ 1286 h 1295"/>
                <a:gd name="T70" fmla="*/ 355 w 2470"/>
                <a:gd name="T71" fmla="*/ 1274 h 1295"/>
                <a:gd name="T72" fmla="*/ 344 w 2470"/>
                <a:gd name="T73" fmla="*/ 1260 h 1295"/>
                <a:gd name="T74" fmla="*/ 337 w 2470"/>
                <a:gd name="T75" fmla="*/ 1243 h 1295"/>
                <a:gd name="T76" fmla="*/ 3 w 2470"/>
                <a:gd name="T77" fmla="*/ 97 h 1295"/>
                <a:gd name="T78" fmla="*/ 0 w 2470"/>
                <a:gd name="T79" fmla="*/ 73 h 1295"/>
                <a:gd name="T80" fmla="*/ 2 w 2470"/>
                <a:gd name="T81" fmla="*/ 53 h 1295"/>
                <a:gd name="T82" fmla="*/ 9 w 2470"/>
                <a:gd name="T83" fmla="*/ 35 h 1295"/>
                <a:gd name="T84" fmla="*/ 20 w 2470"/>
                <a:gd name="T85" fmla="*/ 20 h 1295"/>
                <a:gd name="T86" fmla="*/ 36 w 2470"/>
                <a:gd name="T87" fmla="*/ 10 h 1295"/>
                <a:gd name="T88" fmla="*/ 55 w 2470"/>
                <a:gd name="T89" fmla="*/ 2 h 1295"/>
                <a:gd name="T90" fmla="*/ 77 w 2470"/>
                <a:gd name="T91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0" h="1295">
                  <a:moveTo>
                    <a:pt x="403" y="911"/>
                  </a:moveTo>
                  <a:lnTo>
                    <a:pt x="471" y="1140"/>
                  </a:lnTo>
                  <a:lnTo>
                    <a:pt x="2013" y="1140"/>
                  </a:lnTo>
                  <a:lnTo>
                    <a:pt x="2080" y="911"/>
                  </a:lnTo>
                  <a:lnTo>
                    <a:pt x="403" y="911"/>
                  </a:lnTo>
                  <a:close/>
                  <a:moveTo>
                    <a:pt x="291" y="533"/>
                  </a:moveTo>
                  <a:lnTo>
                    <a:pt x="356" y="762"/>
                  </a:lnTo>
                  <a:lnTo>
                    <a:pt x="2117" y="762"/>
                  </a:lnTo>
                  <a:lnTo>
                    <a:pt x="2184" y="533"/>
                  </a:lnTo>
                  <a:lnTo>
                    <a:pt x="291" y="533"/>
                  </a:lnTo>
                  <a:close/>
                  <a:moveTo>
                    <a:pt x="181" y="149"/>
                  </a:moveTo>
                  <a:lnTo>
                    <a:pt x="247" y="378"/>
                  </a:lnTo>
                  <a:lnTo>
                    <a:pt x="2228" y="378"/>
                  </a:lnTo>
                  <a:lnTo>
                    <a:pt x="2296" y="149"/>
                  </a:lnTo>
                  <a:lnTo>
                    <a:pt x="181" y="149"/>
                  </a:lnTo>
                  <a:close/>
                  <a:moveTo>
                    <a:pt x="77" y="0"/>
                  </a:moveTo>
                  <a:lnTo>
                    <a:pt x="2391" y="0"/>
                  </a:lnTo>
                  <a:lnTo>
                    <a:pt x="2412" y="2"/>
                  </a:lnTo>
                  <a:lnTo>
                    <a:pt x="2429" y="9"/>
                  </a:lnTo>
                  <a:lnTo>
                    <a:pt x="2443" y="17"/>
                  </a:lnTo>
                  <a:lnTo>
                    <a:pt x="2454" y="29"/>
                  </a:lnTo>
                  <a:lnTo>
                    <a:pt x="2462" y="41"/>
                  </a:lnTo>
                  <a:lnTo>
                    <a:pt x="2467" y="55"/>
                  </a:lnTo>
                  <a:lnTo>
                    <a:pt x="2470" y="70"/>
                  </a:lnTo>
                  <a:lnTo>
                    <a:pt x="2468" y="84"/>
                  </a:lnTo>
                  <a:lnTo>
                    <a:pt x="2465" y="97"/>
                  </a:lnTo>
                  <a:lnTo>
                    <a:pt x="2139" y="1243"/>
                  </a:lnTo>
                  <a:lnTo>
                    <a:pt x="2132" y="1260"/>
                  </a:lnTo>
                  <a:lnTo>
                    <a:pt x="2120" y="1274"/>
                  </a:lnTo>
                  <a:lnTo>
                    <a:pt x="2106" y="1286"/>
                  </a:lnTo>
                  <a:lnTo>
                    <a:pt x="2086" y="1292"/>
                  </a:lnTo>
                  <a:lnTo>
                    <a:pt x="2065" y="1295"/>
                  </a:lnTo>
                  <a:lnTo>
                    <a:pt x="411" y="1295"/>
                  </a:lnTo>
                  <a:lnTo>
                    <a:pt x="390" y="1292"/>
                  </a:lnTo>
                  <a:lnTo>
                    <a:pt x="371" y="1286"/>
                  </a:lnTo>
                  <a:lnTo>
                    <a:pt x="355" y="1274"/>
                  </a:lnTo>
                  <a:lnTo>
                    <a:pt x="344" y="1260"/>
                  </a:lnTo>
                  <a:lnTo>
                    <a:pt x="337" y="1243"/>
                  </a:lnTo>
                  <a:lnTo>
                    <a:pt x="3" y="97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6" y="10"/>
                  </a:lnTo>
                  <a:lnTo>
                    <a:pt x="55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6" name="Freeform 154"/>
            <p:cNvSpPr/>
            <p:nvPr/>
          </p:nvSpPr>
          <p:spPr bwMode="auto">
            <a:xfrm>
              <a:off x="5305425" y="1893888"/>
              <a:ext cx="544513" cy="393700"/>
            </a:xfrm>
            <a:custGeom>
              <a:avLst/>
              <a:gdLst>
                <a:gd name="T0" fmla="*/ 0 w 3086"/>
                <a:gd name="T1" fmla="*/ 0 h 2234"/>
                <a:gd name="T2" fmla="*/ 610 w 3086"/>
                <a:gd name="T3" fmla="*/ 0 h 2234"/>
                <a:gd name="T4" fmla="*/ 628 w 3086"/>
                <a:gd name="T5" fmla="*/ 2 h 2234"/>
                <a:gd name="T6" fmla="*/ 643 w 3086"/>
                <a:gd name="T7" fmla="*/ 7 h 2234"/>
                <a:gd name="T8" fmla="*/ 657 w 3086"/>
                <a:gd name="T9" fmla="*/ 16 h 2234"/>
                <a:gd name="T10" fmla="*/ 669 w 3086"/>
                <a:gd name="T11" fmla="*/ 27 h 2234"/>
                <a:gd name="T12" fmla="*/ 677 w 3086"/>
                <a:gd name="T13" fmla="*/ 42 h 2234"/>
                <a:gd name="T14" fmla="*/ 684 w 3086"/>
                <a:gd name="T15" fmla="*/ 59 h 2234"/>
                <a:gd name="T16" fmla="*/ 1187 w 3086"/>
                <a:gd name="T17" fmla="*/ 2079 h 2234"/>
                <a:gd name="T18" fmla="*/ 3086 w 3086"/>
                <a:gd name="T19" fmla="*/ 2079 h 2234"/>
                <a:gd name="T20" fmla="*/ 3086 w 3086"/>
                <a:gd name="T21" fmla="*/ 2234 h 2234"/>
                <a:gd name="T22" fmla="*/ 1127 w 3086"/>
                <a:gd name="T23" fmla="*/ 2234 h 2234"/>
                <a:gd name="T24" fmla="*/ 1110 w 3086"/>
                <a:gd name="T25" fmla="*/ 2232 h 2234"/>
                <a:gd name="T26" fmla="*/ 1093 w 3086"/>
                <a:gd name="T27" fmla="*/ 2227 h 2234"/>
                <a:gd name="T28" fmla="*/ 1079 w 3086"/>
                <a:gd name="T29" fmla="*/ 2218 h 2234"/>
                <a:gd name="T30" fmla="*/ 1068 w 3086"/>
                <a:gd name="T31" fmla="*/ 2207 h 2234"/>
                <a:gd name="T32" fmla="*/ 1059 w 3086"/>
                <a:gd name="T33" fmla="*/ 2192 h 2234"/>
                <a:gd name="T34" fmla="*/ 1054 w 3086"/>
                <a:gd name="T35" fmla="*/ 2175 h 2234"/>
                <a:gd name="T36" fmla="*/ 549 w 3086"/>
                <a:gd name="T37" fmla="*/ 149 h 2234"/>
                <a:gd name="T38" fmla="*/ 0 w 3086"/>
                <a:gd name="T39" fmla="*/ 149 h 2234"/>
                <a:gd name="T40" fmla="*/ 0 w 3086"/>
                <a:gd name="T41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6" h="2234">
                  <a:moveTo>
                    <a:pt x="0" y="0"/>
                  </a:moveTo>
                  <a:lnTo>
                    <a:pt x="610" y="0"/>
                  </a:lnTo>
                  <a:lnTo>
                    <a:pt x="628" y="2"/>
                  </a:lnTo>
                  <a:lnTo>
                    <a:pt x="643" y="7"/>
                  </a:lnTo>
                  <a:lnTo>
                    <a:pt x="657" y="16"/>
                  </a:lnTo>
                  <a:lnTo>
                    <a:pt x="669" y="27"/>
                  </a:lnTo>
                  <a:lnTo>
                    <a:pt x="677" y="42"/>
                  </a:lnTo>
                  <a:lnTo>
                    <a:pt x="684" y="59"/>
                  </a:lnTo>
                  <a:lnTo>
                    <a:pt x="1187" y="2079"/>
                  </a:lnTo>
                  <a:lnTo>
                    <a:pt x="3086" y="2079"/>
                  </a:lnTo>
                  <a:lnTo>
                    <a:pt x="3086" y="2234"/>
                  </a:lnTo>
                  <a:lnTo>
                    <a:pt x="1127" y="2234"/>
                  </a:lnTo>
                  <a:lnTo>
                    <a:pt x="1110" y="2232"/>
                  </a:lnTo>
                  <a:lnTo>
                    <a:pt x="1093" y="2227"/>
                  </a:lnTo>
                  <a:lnTo>
                    <a:pt x="1079" y="2218"/>
                  </a:lnTo>
                  <a:lnTo>
                    <a:pt x="1068" y="2207"/>
                  </a:lnTo>
                  <a:lnTo>
                    <a:pt x="1059" y="2192"/>
                  </a:lnTo>
                  <a:lnTo>
                    <a:pt x="1054" y="2175"/>
                  </a:lnTo>
                  <a:lnTo>
                    <a:pt x="549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7" name="Rectangle 155"/>
            <p:cNvSpPr>
              <a:spLocks noChangeArrowheads="1"/>
            </p:cNvSpPr>
            <p:nvPr/>
          </p:nvSpPr>
          <p:spPr bwMode="auto">
            <a:xfrm>
              <a:off x="5503863" y="2328863"/>
              <a:ext cx="304800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8" name="Freeform 156"/>
            <p:cNvSpPr>
              <a:spLocks noEditPoints="1"/>
            </p:cNvSpPr>
            <p:nvPr/>
          </p:nvSpPr>
          <p:spPr bwMode="auto">
            <a:xfrm>
              <a:off x="5741988" y="2389188"/>
              <a:ext cx="103188" cy="104775"/>
            </a:xfrm>
            <a:custGeom>
              <a:avLst/>
              <a:gdLst>
                <a:gd name="T0" fmla="*/ 267 w 592"/>
                <a:gd name="T1" fmla="*/ 158 h 591"/>
                <a:gd name="T2" fmla="*/ 216 w 592"/>
                <a:gd name="T3" fmla="*/ 180 h 591"/>
                <a:gd name="T4" fmla="*/ 179 w 592"/>
                <a:gd name="T5" fmla="*/ 219 h 591"/>
                <a:gd name="T6" fmla="*/ 159 w 592"/>
                <a:gd name="T7" fmla="*/ 269 h 591"/>
                <a:gd name="T8" fmla="*/ 159 w 592"/>
                <a:gd name="T9" fmla="*/ 322 h 591"/>
                <a:gd name="T10" fmla="*/ 181 w 592"/>
                <a:gd name="T11" fmla="*/ 372 h 591"/>
                <a:gd name="T12" fmla="*/ 219 w 592"/>
                <a:gd name="T13" fmla="*/ 411 h 591"/>
                <a:gd name="T14" fmla="*/ 269 w 592"/>
                <a:gd name="T15" fmla="*/ 433 h 591"/>
                <a:gd name="T16" fmla="*/ 324 w 592"/>
                <a:gd name="T17" fmla="*/ 433 h 591"/>
                <a:gd name="T18" fmla="*/ 373 w 592"/>
                <a:gd name="T19" fmla="*/ 411 h 591"/>
                <a:gd name="T20" fmla="*/ 413 w 592"/>
                <a:gd name="T21" fmla="*/ 372 h 591"/>
                <a:gd name="T22" fmla="*/ 435 w 592"/>
                <a:gd name="T23" fmla="*/ 322 h 591"/>
                <a:gd name="T24" fmla="*/ 435 w 592"/>
                <a:gd name="T25" fmla="*/ 269 h 591"/>
                <a:gd name="T26" fmla="*/ 414 w 592"/>
                <a:gd name="T27" fmla="*/ 219 h 591"/>
                <a:gd name="T28" fmla="*/ 377 w 592"/>
                <a:gd name="T29" fmla="*/ 180 h 591"/>
                <a:gd name="T30" fmla="*/ 326 w 592"/>
                <a:gd name="T31" fmla="*/ 158 h 591"/>
                <a:gd name="T32" fmla="*/ 296 w 592"/>
                <a:gd name="T33" fmla="*/ 0 h 591"/>
                <a:gd name="T34" fmla="*/ 382 w 592"/>
                <a:gd name="T35" fmla="*/ 12 h 591"/>
                <a:gd name="T36" fmla="*/ 458 w 592"/>
                <a:gd name="T37" fmla="*/ 47 h 591"/>
                <a:gd name="T38" fmla="*/ 520 w 592"/>
                <a:gd name="T39" fmla="*/ 101 h 591"/>
                <a:gd name="T40" fmla="*/ 565 w 592"/>
                <a:gd name="T41" fmla="*/ 171 h 591"/>
                <a:gd name="T42" fmla="*/ 589 w 592"/>
                <a:gd name="T43" fmla="*/ 252 h 591"/>
                <a:gd name="T44" fmla="*/ 589 w 592"/>
                <a:gd name="T45" fmla="*/ 338 h 591"/>
                <a:gd name="T46" fmla="*/ 565 w 592"/>
                <a:gd name="T47" fmla="*/ 420 h 591"/>
                <a:gd name="T48" fmla="*/ 519 w 592"/>
                <a:gd name="T49" fmla="*/ 488 h 591"/>
                <a:gd name="T50" fmla="*/ 457 w 592"/>
                <a:gd name="T51" fmla="*/ 543 h 591"/>
                <a:gd name="T52" fmla="*/ 382 w 592"/>
                <a:gd name="T53" fmla="*/ 578 h 591"/>
                <a:gd name="T54" fmla="*/ 296 w 592"/>
                <a:gd name="T55" fmla="*/ 591 h 591"/>
                <a:gd name="T56" fmla="*/ 211 w 592"/>
                <a:gd name="T57" fmla="*/ 578 h 591"/>
                <a:gd name="T58" fmla="*/ 135 w 592"/>
                <a:gd name="T59" fmla="*/ 543 h 591"/>
                <a:gd name="T60" fmla="*/ 73 w 592"/>
                <a:gd name="T61" fmla="*/ 489 h 591"/>
                <a:gd name="T62" fmla="*/ 27 w 592"/>
                <a:gd name="T63" fmla="*/ 420 h 591"/>
                <a:gd name="T64" fmla="*/ 3 w 592"/>
                <a:gd name="T65" fmla="*/ 338 h 591"/>
                <a:gd name="T66" fmla="*/ 3 w 592"/>
                <a:gd name="T67" fmla="*/ 252 h 591"/>
                <a:gd name="T68" fmla="*/ 27 w 592"/>
                <a:gd name="T69" fmla="*/ 171 h 591"/>
                <a:gd name="T70" fmla="*/ 73 w 592"/>
                <a:gd name="T71" fmla="*/ 101 h 591"/>
                <a:gd name="T72" fmla="*/ 135 w 592"/>
                <a:gd name="T73" fmla="*/ 47 h 591"/>
                <a:gd name="T74" fmla="*/ 210 w 592"/>
                <a:gd name="T75" fmla="*/ 12 h 591"/>
                <a:gd name="T76" fmla="*/ 296 w 592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2" h="591">
                  <a:moveTo>
                    <a:pt x="296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6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9" y="269"/>
                  </a:lnTo>
                  <a:lnTo>
                    <a:pt x="155" y="296"/>
                  </a:lnTo>
                  <a:lnTo>
                    <a:pt x="159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8" y="393"/>
                  </a:lnTo>
                  <a:lnTo>
                    <a:pt x="219" y="411"/>
                  </a:lnTo>
                  <a:lnTo>
                    <a:pt x="243" y="425"/>
                  </a:lnTo>
                  <a:lnTo>
                    <a:pt x="269" y="433"/>
                  </a:lnTo>
                  <a:lnTo>
                    <a:pt x="296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5" y="393"/>
                  </a:lnTo>
                  <a:lnTo>
                    <a:pt x="413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7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4" y="219"/>
                  </a:lnTo>
                  <a:lnTo>
                    <a:pt x="398" y="198"/>
                  </a:lnTo>
                  <a:lnTo>
                    <a:pt x="377" y="180"/>
                  </a:lnTo>
                  <a:lnTo>
                    <a:pt x="353" y="167"/>
                  </a:lnTo>
                  <a:lnTo>
                    <a:pt x="326" y="158"/>
                  </a:lnTo>
                  <a:lnTo>
                    <a:pt x="296" y="156"/>
                  </a:lnTo>
                  <a:close/>
                  <a:moveTo>
                    <a:pt x="296" y="0"/>
                  </a:moveTo>
                  <a:lnTo>
                    <a:pt x="341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89" y="252"/>
                  </a:lnTo>
                  <a:lnTo>
                    <a:pt x="592" y="295"/>
                  </a:lnTo>
                  <a:lnTo>
                    <a:pt x="589" y="338"/>
                  </a:lnTo>
                  <a:lnTo>
                    <a:pt x="580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19" y="488"/>
                  </a:lnTo>
                  <a:lnTo>
                    <a:pt x="491" y="518"/>
                  </a:lnTo>
                  <a:lnTo>
                    <a:pt x="457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6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1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7" y="455"/>
                  </a:lnTo>
                  <a:lnTo>
                    <a:pt x="27" y="420"/>
                  </a:lnTo>
                  <a:lnTo>
                    <a:pt x="13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3" y="210"/>
                  </a:lnTo>
                  <a:lnTo>
                    <a:pt x="27" y="171"/>
                  </a:lnTo>
                  <a:lnTo>
                    <a:pt x="47" y="135"/>
                  </a:lnTo>
                  <a:lnTo>
                    <a:pt x="73" y="101"/>
                  </a:lnTo>
                  <a:lnTo>
                    <a:pt x="101" y="72"/>
                  </a:lnTo>
                  <a:lnTo>
                    <a:pt x="135" y="47"/>
                  </a:lnTo>
                  <a:lnTo>
                    <a:pt x="171" y="27"/>
                  </a:lnTo>
                  <a:lnTo>
                    <a:pt x="210" y="12"/>
                  </a:lnTo>
                  <a:lnTo>
                    <a:pt x="253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9" name="Freeform 157"/>
            <p:cNvSpPr>
              <a:spLocks noEditPoints="1"/>
            </p:cNvSpPr>
            <p:nvPr/>
          </p:nvSpPr>
          <p:spPr bwMode="auto">
            <a:xfrm>
              <a:off x="5487988" y="2389188"/>
              <a:ext cx="104775" cy="104775"/>
            </a:xfrm>
            <a:custGeom>
              <a:avLst/>
              <a:gdLst>
                <a:gd name="T0" fmla="*/ 267 w 593"/>
                <a:gd name="T1" fmla="*/ 158 h 591"/>
                <a:gd name="T2" fmla="*/ 216 w 593"/>
                <a:gd name="T3" fmla="*/ 180 h 591"/>
                <a:gd name="T4" fmla="*/ 179 w 593"/>
                <a:gd name="T5" fmla="*/ 219 h 591"/>
                <a:gd name="T6" fmla="*/ 158 w 593"/>
                <a:gd name="T7" fmla="*/ 269 h 591"/>
                <a:gd name="T8" fmla="*/ 158 w 593"/>
                <a:gd name="T9" fmla="*/ 322 h 591"/>
                <a:gd name="T10" fmla="*/ 181 w 593"/>
                <a:gd name="T11" fmla="*/ 372 h 591"/>
                <a:gd name="T12" fmla="*/ 220 w 593"/>
                <a:gd name="T13" fmla="*/ 411 h 591"/>
                <a:gd name="T14" fmla="*/ 270 w 593"/>
                <a:gd name="T15" fmla="*/ 433 h 591"/>
                <a:gd name="T16" fmla="*/ 324 w 593"/>
                <a:gd name="T17" fmla="*/ 433 h 591"/>
                <a:gd name="T18" fmla="*/ 373 w 593"/>
                <a:gd name="T19" fmla="*/ 411 h 591"/>
                <a:gd name="T20" fmla="*/ 412 w 593"/>
                <a:gd name="T21" fmla="*/ 372 h 591"/>
                <a:gd name="T22" fmla="*/ 435 w 593"/>
                <a:gd name="T23" fmla="*/ 322 h 591"/>
                <a:gd name="T24" fmla="*/ 435 w 593"/>
                <a:gd name="T25" fmla="*/ 269 h 591"/>
                <a:gd name="T26" fmla="*/ 412 w 593"/>
                <a:gd name="T27" fmla="*/ 219 h 591"/>
                <a:gd name="T28" fmla="*/ 373 w 593"/>
                <a:gd name="T29" fmla="*/ 180 h 591"/>
                <a:gd name="T30" fmla="*/ 324 w 593"/>
                <a:gd name="T31" fmla="*/ 158 h 591"/>
                <a:gd name="T32" fmla="*/ 297 w 593"/>
                <a:gd name="T33" fmla="*/ 0 h 591"/>
                <a:gd name="T34" fmla="*/ 382 w 593"/>
                <a:gd name="T35" fmla="*/ 12 h 591"/>
                <a:gd name="T36" fmla="*/ 458 w 593"/>
                <a:gd name="T37" fmla="*/ 47 h 591"/>
                <a:gd name="T38" fmla="*/ 520 w 593"/>
                <a:gd name="T39" fmla="*/ 101 h 591"/>
                <a:gd name="T40" fmla="*/ 565 w 593"/>
                <a:gd name="T41" fmla="*/ 171 h 591"/>
                <a:gd name="T42" fmla="*/ 590 w 593"/>
                <a:gd name="T43" fmla="*/ 252 h 591"/>
                <a:gd name="T44" fmla="*/ 590 w 593"/>
                <a:gd name="T45" fmla="*/ 338 h 591"/>
                <a:gd name="T46" fmla="*/ 565 w 593"/>
                <a:gd name="T47" fmla="*/ 420 h 591"/>
                <a:gd name="T48" fmla="*/ 520 w 593"/>
                <a:gd name="T49" fmla="*/ 488 h 591"/>
                <a:gd name="T50" fmla="*/ 458 w 593"/>
                <a:gd name="T51" fmla="*/ 543 h 591"/>
                <a:gd name="T52" fmla="*/ 382 w 593"/>
                <a:gd name="T53" fmla="*/ 578 h 591"/>
                <a:gd name="T54" fmla="*/ 297 w 593"/>
                <a:gd name="T55" fmla="*/ 591 h 591"/>
                <a:gd name="T56" fmla="*/ 211 w 593"/>
                <a:gd name="T57" fmla="*/ 578 h 591"/>
                <a:gd name="T58" fmla="*/ 135 w 593"/>
                <a:gd name="T59" fmla="*/ 543 h 591"/>
                <a:gd name="T60" fmla="*/ 73 w 593"/>
                <a:gd name="T61" fmla="*/ 489 h 591"/>
                <a:gd name="T62" fmla="*/ 28 w 593"/>
                <a:gd name="T63" fmla="*/ 420 h 591"/>
                <a:gd name="T64" fmla="*/ 3 w 593"/>
                <a:gd name="T65" fmla="*/ 338 h 591"/>
                <a:gd name="T66" fmla="*/ 3 w 593"/>
                <a:gd name="T67" fmla="*/ 252 h 591"/>
                <a:gd name="T68" fmla="*/ 27 w 593"/>
                <a:gd name="T69" fmla="*/ 171 h 591"/>
                <a:gd name="T70" fmla="*/ 73 w 593"/>
                <a:gd name="T71" fmla="*/ 101 h 591"/>
                <a:gd name="T72" fmla="*/ 135 w 593"/>
                <a:gd name="T73" fmla="*/ 47 h 591"/>
                <a:gd name="T74" fmla="*/ 211 w 593"/>
                <a:gd name="T75" fmla="*/ 12 h 591"/>
                <a:gd name="T76" fmla="*/ 297 w 593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3" h="591">
                  <a:moveTo>
                    <a:pt x="297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5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8" y="269"/>
                  </a:lnTo>
                  <a:lnTo>
                    <a:pt x="156" y="296"/>
                  </a:lnTo>
                  <a:lnTo>
                    <a:pt x="158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9" y="393"/>
                  </a:lnTo>
                  <a:lnTo>
                    <a:pt x="220" y="411"/>
                  </a:lnTo>
                  <a:lnTo>
                    <a:pt x="243" y="425"/>
                  </a:lnTo>
                  <a:lnTo>
                    <a:pt x="270" y="433"/>
                  </a:lnTo>
                  <a:lnTo>
                    <a:pt x="297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4" y="393"/>
                  </a:lnTo>
                  <a:lnTo>
                    <a:pt x="412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8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2" y="219"/>
                  </a:lnTo>
                  <a:lnTo>
                    <a:pt x="394" y="198"/>
                  </a:lnTo>
                  <a:lnTo>
                    <a:pt x="373" y="180"/>
                  </a:lnTo>
                  <a:lnTo>
                    <a:pt x="350" y="167"/>
                  </a:lnTo>
                  <a:lnTo>
                    <a:pt x="324" y="158"/>
                  </a:lnTo>
                  <a:lnTo>
                    <a:pt x="297" y="156"/>
                  </a:lnTo>
                  <a:close/>
                  <a:moveTo>
                    <a:pt x="297" y="0"/>
                  </a:moveTo>
                  <a:lnTo>
                    <a:pt x="340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90" y="252"/>
                  </a:lnTo>
                  <a:lnTo>
                    <a:pt x="593" y="295"/>
                  </a:lnTo>
                  <a:lnTo>
                    <a:pt x="590" y="338"/>
                  </a:lnTo>
                  <a:lnTo>
                    <a:pt x="581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20" y="488"/>
                  </a:lnTo>
                  <a:lnTo>
                    <a:pt x="491" y="518"/>
                  </a:lnTo>
                  <a:lnTo>
                    <a:pt x="458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7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2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8" y="455"/>
                  </a:lnTo>
                  <a:lnTo>
                    <a:pt x="28" y="420"/>
                  </a:lnTo>
                  <a:lnTo>
                    <a:pt x="12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2" y="210"/>
                  </a:lnTo>
                  <a:lnTo>
                    <a:pt x="27" y="171"/>
                  </a:lnTo>
                  <a:lnTo>
                    <a:pt x="48" y="135"/>
                  </a:lnTo>
                  <a:lnTo>
                    <a:pt x="73" y="101"/>
                  </a:lnTo>
                  <a:lnTo>
                    <a:pt x="102" y="72"/>
                  </a:lnTo>
                  <a:lnTo>
                    <a:pt x="135" y="47"/>
                  </a:lnTo>
                  <a:lnTo>
                    <a:pt x="172" y="27"/>
                  </a:lnTo>
                  <a:lnTo>
                    <a:pt x="211" y="12"/>
                  </a:lnTo>
                  <a:lnTo>
                    <a:pt x="253" y="3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1691266" y="1625605"/>
            <a:ext cx="1715248" cy="276183"/>
          </a:xfrm>
          <a:prstGeom prst="rect">
            <a:avLst/>
          </a:prstGeom>
        </p:spPr>
        <p:txBody>
          <a:bodyPr wrap="none" lIns="0" tIns="0" rIns="0" bIns="0" anchor="ctr" anchorCtr="1">
            <a:normAutofit fontScale="90000" lnSpcReduction="20000"/>
          </a:bodyPr>
          <a:lstStyle/>
          <a:p>
            <a:pPr algn="ctr" defTabSz="685165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333434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行政部</a:t>
            </a:r>
          </a:p>
        </p:txBody>
      </p:sp>
      <p:sp>
        <p:nvSpPr>
          <p:cNvPr id="72" name="文本框 22"/>
          <p:cNvSpPr txBox="1"/>
          <p:nvPr/>
        </p:nvSpPr>
        <p:spPr>
          <a:xfrm>
            <a:off x="5162906" y="2189819"/>
            <a:ext cx="1852295" cy="2169160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lstStyle/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语文教研组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数学教研组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英语教研组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生物教研组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地理教研组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物理教研组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化学教研组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政治教研组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历史教研组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音体美教研组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信息技术教研组</a:t>
            </a:r>
          </a:p>
        </p:txBody>
      </p:sp>
      <p:sp>
        <p:nvSpPr>
          <p:cNvPr id="73" name="矩形 72"/>
          <p:cNvSpPr/>
          <p:nvPr/>
        </p:nvSpPr>
        <p:spPr>
          <a:xfrm>
            <a:off x="5148152" y="1625667"/>
            <a:ext cx="1715248" cy="276183"/>
          </a:xfrm>
          <a:prstGeom prst="rect">
            <a:avLst/>
          </a:prstGeom>
        </p:spPr>
        <p:txBody>
          <a:bodyPr wrap="none" lIns="0" tIns="0" rIns="0" bIns="0" anchor="ctr" anchorCtr="1">
            <a:normAutofit fontScale="90000" lnSpcReduction="20000"/>
          </a:bodyPr>
          <a:lstStyle/>
          <a:p>
            <a:pPr algn="ctr" defTabSz="685165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333434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教学组</a:t>
            </a:r>
          </a:p>
        </p:txBody>
      </p:sp>
      <p:sp>
        <p:nvSpPr>
          <p:cNvPr id="74" name="文本框 22"/>
          <p:cNvSpPr txBox="1"/>
          <p:nvPr/>
        </p:nvSpPr>
        <p:spPr>
          <a:xfrm>
            <a:off x="7997530" y="2036190"/>
            <a:ext cx="1852295" cy="2069336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lstStyle/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综合楼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教学楼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会议室、图书室、自习室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实验楼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运动场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篮球场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体育馆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食堂</a:t>
            </a:r>
          </a:p>
          <a:p>
            <a:pPr defTabSz="815340">
              <a:lnSpc>
                <a:spcPts val="15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宿舍</a:t>
            </a:r>
          </a:p>
        </p:txBody>
      </p:sp>
      <p:sp>
        <p:nvSpPr>
          <p:cNvPr id="75" name="矩形 74"/>
          <p:cNvSpPr/>
          <p:nvPr/>
        </p:nvSpPr>
        <p:spPr>
          <a:xfrm>
            <a:off x="8088057" y="1625604"/>
            <a:ext cx="1715248" cy="276183"/>
          </a:xfrm>
          <a:prstGeom prst="rect">
            <a:avLst/>
          </a:prstGeom>
        </p:spPr>
        <p:txBody>
          <a:bodyPr wrap="none" lIns="0" tIns="0" rIns="0" bIns="0" anchor="ctr" anchorCtr="1">
            <a:normAutofit fontScale="90000" lnSpcReduction="20000"/>
          </a:bodyPr>
          <a:lstStyle/>
          <a:p>
            <a:pPr algn="ctr" defTabSz="685165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333434"/>
                </a:solidFill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建筑</a:t>
            </a:r>
          </a:p>
        </p:txBody>
      </p:sp>
      <p:sp>
        <p:nvSpPr>
          <p:cNvPr id="77" name="矩形 76"/>
          <p:cNvSpPr/>
          <p:nvPr/>
        </p:nvSpPr>
        <p:spPr>
          <a:xfrm>
            <a:off x="9447975" y="4229641"/>
            <a:ext cx="1715248" cy="276183"/>
          </a:xfrm>
          <a:prstGeom prst="rect">
            <a:avLst/>
          </a:prstGeom>
        </p:spPr>
        <p:txBody>
          <a:bodyPr wrap="none" lIns="0" tIns="0" rIns="0" bIns="0" anchor="ctr" anchorCtr="1">
            <a:normAutofit fontScale="90000" lnSpcReduction="20000"/>
          </a:bodyPr>
          <a:lstStyle/>
          <a:p>
            <a:pPr algn="ctr" defTabSz="685165">
              <a:spcBef>
                <a:spcPct val="0"/>
              </a:spcBef>
              <a:defRPr/>
            </a:pPr>
            <a:endParaRPr lang="zh-CN" altLang="en-US" sz="2400" b="1" dirty="0">
              <a:solidFill>
                <a:srgbClr val="333434"/>
              </a:solidFill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4174" y="2242145"/>
            <a:ext cx="1037590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校长</a:t>
            </a: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书记</a:t>
            </a: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副校长</a:t>
            </a: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  <a:sym typeface="+mn-ea"/>
              </a:rPr>
              <a:t>纪委书记</a:t>
            </a:r>
            <a:endParaRPr lang="zh-CN" altLang="en-US" sz="1000" dirty="0">
              <a:solidFill>
                <a:srgbClr val="000000"/>
              </a:solidFill>
              <a:ea typeface="字魂58号-创中黑" panose="00000500000000000000" pitchFamily="2" charset="-122"/>
            </a:endParaRP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党委副书记</a:t>
            </a: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办公室主任</a:t>
            </a: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办公室副主任</a:t>
            </a: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教务处主任</a:t>
            </a: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教务处副主任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47353" y="2242462"/>
            <a:ext cx="2037715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教科处主任</a:t>
            </a: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教科处副主任</a:t>
            </a: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德育处主任</a:t>
            </a: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德育处副主任</a:t>
            </a: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总务处主任</a:t>
            </a: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总务处副主任</a:t>
            </a: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团委书记</a:t>
            </a: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工会主席</a:t>
            </a: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档案室</a:t>
            </a:r>
          </a:p>
          <a:p>
            <a:pPr algn="l" defTabSz="815340">
              <a:lnSpc>
                <a:spcPts val="1500"/>
              </a:lnSpc>
              <a:buClrTx/>
              <a:buSzTx/>
              <a:buNone/>
              <a:defRPr/>
            </a:pPr>
            <a:r>
              <a:rPr lang="zh-CN" altLang="en-US" sz="1000" dirty="0">
                <a:solidFill>
                  <a:srgbClr val="000000"/>
                </a:solidFill>
                <a:ea typeface="字魂58号-创中黑" panose="00000500000000000000" pitchFamily="2" charset="-122"/>
              </a:rPr>
              <a:t>财务部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72" grpId="0"/>
      <p:bldP spid="74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20285" y="24384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 b="1">
                <a:ea typeface="宋体" panose="02010600030101010101" pitchFamily="2" charset="-122"/>
              </a:rPr>
              <a:t>用户概况和信息点需求</a:t>
            </a:r>
            <a:endParaRPr lang="zh-CN" altLang="en-US" sz="240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6373266"/>
              </p:ext>
            </p:extLst>
          </p:nvPr>
        </p:nvGraphicFramePr>
        <p:xfrm>
          <a:off x="1250315" y="1342390"/>
          <a:ext cx="9782810" cy="3076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5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栋数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信息点/楼（个）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信息点总数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综合楼（网络中心）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67+50（网络中心）=107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教学楼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40、40、40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实验楼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38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38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生活区（宿舍，食堂）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食堂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体育馆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3+7=10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门卫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329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14220" y="4636770"/>
            <a:ext cx="88258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endParaRPr lang="zh-CN" sz="1600" b="0">
              <a:ea typeface="等线" panose="02010600030101010101" charset="-122"/>
            </a:endParaRPr>
          </a:p>
          <a:p>
            <a:pPr indent="0" algn="ctr"/>
            <a:r>
              <a:rPr lang="zh-CN" sz="1600" b="0">
                <a:ea typeface="等线" panose="02010600030101010101" charset="-122"/>
              </a:rPr>
              <a:t>表</a:t>
            </a:r>
            <a:r>
              <a:rPr lang="zh-CN" sz="1600" b="0">
                <a:ea typeface="等线" panose="02010600030101010101" charset="-122"/>
                <a:cs typeface="Times New Roman" panose="02020603050405020304" charset="0"/>
              </a:rPr>
              <a:t>1 主要信息点分布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 142"/>
          <p:cNvSpPr txBox="1"/>
          <p:nvPr/>
        </p:nvSpPr>
        <p:spPr>
          <a:xfrm>
            <a:off x="5892800" y="1760220"/>
            <a:ext cx="5092065" cy="1052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815340">
              <a:lnSpc>
                <a:spcPts val="1500"/>
              </a:lnSpc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、实现互联网信息服务；互联网信息服务可以使任何一个办公室的计算机都能实现网上浏览、查询信息的功能，使教师能够拓宽视野，充分利用互联网上的资源辅助教学。</a:t>
            </a:r>
          </a:p>
          <a:p>
            <a:pPr defTabSz="815340">
              <a:lnSpc>
                <a:spcPts val="1500"/>
              </a:lnSpc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、校内信息服务；校内信息服务能为教育教学和管理决策提供各项信息服务。</a:t>
            </a:r>
          </a:p>
        </p:txBody>
      </p:sp>
      <p:sp>
        <p:nvSpPr>
          <p:cNvPr id="144" name="TextBox 76"/>
          <p:cNvSpPr txBox="1"/>
          <p:nvPr/>
        </p:nvSpPr>
        <p:spPr>
          <a:xfrm>
            <a:off x="5860415" y="1293922"/>
            <a:ext cx="1758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defRPr/>
            </a:pPr>
            <a:r>
              <a:rPr lang="zh-CN" altLang="en-US" sz="20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信息交流功能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5892800" y="3236346"/>
            <a:ext cx="5074285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815340">
              <a:lnSpc>
                <a:spcPts val="1500"/>
              </a:lnSpc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、建立课件、基件、教学信息资源库。</a:t>
            </a:r>
          </a:p>
          <a:p>
            <a:pPr defTabSz="815340">
              <a:lnSpc>
                <a:spcPts val="1500"/>
              </a:lnSpc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、利用网络技术。实现多媒体信息交换、远程教育。</a:t>
            </a:r>
          </a:p>
        </p:txBody>
      </p:sp>
      <p:sp>
        <p:nvSpPr>
          <p:cNvPr id="146" name="TextBox 76"/>
          <p:cNvSpPr txBox="1"/>
          <p:nvPr/>
        </p:nvSpPr>
        <p:spPr>
          <a:xfrm>
            <a:off x="5784904" y="2824480"/>
            <a:ext cx="1957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defRPr/>
            </a:pPr>
            <a:r>
              <a:rPr lang="zh-CN" altLang="en-US" sz="20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教学服务功能</a:t>
            </a:r>
          </a:p>
        </p:txBody>
      </p:sp>
      <p:sp>
        <p:nvSpPr>
          <p:cNvPr id="147" name="文本框 146"/>
          <p:cNvSpPr txBox="1"/>
          <p:nvPr/>
        </p:nvSpPr>
        <p:spPr>
          <a:xfrm>
            <a:off x="5910751" y="4152661"/>
            <a:ext cx="5165725" cy="8502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815340">
              <a:lnSpc>
                <a:spcPts val="1500"/>
              </a:lnSpc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、利用网络自主学习，提高学生的学习能力。</a:t>
            </a:r>
          </a:p>
          <a:p>
            <a:pPr defTabSz="815340">
              <a:lnSpc>
                <a:spcPts val="1500"/>
              </a:lnSpc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、利用网络查阅资料，相互交流、相互学习。</a:t>
            </a:r>
            <a:endParaRPr lang="en-US" altLang="zh-CN" sz="1200" dirty="0">
              <a:solidFill>
                <a:srgbClr val="0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  <a:p>
            <a:pPr defTabSz="815340">
              <a:lnSpc>
                <a:spcPts val="1500"/>
              </a:lnSpc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、可实现网上资源远程学习</a:t>
            </a:r>
          </a:p>
          <a:p>
            <a:pPr defTabSz="815340">
              <a:lnSpc>
                <a:spcPts val="1500"/>
              </a:lnSpc>
              <a:defRPr/>
            </a:pPr>
            <a:endParaRPr lang="zh-CN" altLang="en-US" sz="1200" dirty="0">
              <a:solidFill>
                <a:srgbClr val="0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8" name="TextBox 76"/>
          <p:cNvSpPr txBox="1"/>
          <p:nvPr/>
        </p:nvSpPr>
        <p:spPr>
          <a:xfrm>
            <a:off x="5701347" y="3777932"/>
            <a:ext cx="2076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defRPr/>
            </a:pPr>
            <a:r>
              <a:rPr lang="zh-CN" altLang="en-US" sz="20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学生学习功能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5910751" y="5256958"/>
            <a:ext cx="351790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815340">
              <a:lnSpc>
                <a:spcPts val="1500"/>
              </a:lnSpc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、行政办公系统</a:t>
            </a:r>
          </a:p>
          <a:p>
            <a:pPr defTabSz="815340">
              <a:lnSpc>
                <a:spcPts val="1500"/>
              </a:lnSpc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、教务管理系统</a:t>
            </a:r>
          </a:p>
          <a:p>
            <a:pPr defTabSz="815340">
              <a:lnSpc>
                <a:spcPts val="1500"/>
              </a:lnSpc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、学生管理系统</a:t>
            </a:r>
          </a:p>
          <a:p>
            <a:pPr defTabSz="815340">
              <a:lnSpc>
                <a:spcPts val="1500"/>
              </a:lnSpc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4</a:t>
            </a:r>
            <a:r>
              <a:rPr lang="zh-CN" altLang="en-US" sz="1200" dirty="0">
                <a:solidFill>
                  <a:srgbClr val="00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、财务管理系统</a:t>
            </a:r>
          </a:p>
        </p:txBody>
      </p:sp>
      <p:sp>
        <p:nvSpPr>
          <p:cNvPr id="150" name="TextBox 76"/>
          <p:cNvSpPr txBox="1"/>
          <p:nvPr/>
        </p:nvSpPr>
        <p:spPr>
          <a:xfrm>
            <a:off x="5758814" y="4858178"/>
            <a:ext cx="1961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defRPr/>
            </a:pPr>
            <a:r>
              <a:rPr lang="zh-CN" altLang="en-US" sz="20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学校管理功能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3746646" y="345292"/>
            <a:ext cx="469872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工程概述和网络业务分析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5926" y="1789667"/>
            <a:ext cx="5265099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随着计算机网络技术的发展和普及，建设有效的校园网能很好的改善办学条件，提高办学质量。</a:t>
            </a:r>
            <a:endParaRPr lang="en-US" altLang="zh-CN" dirty="0"/>
          </a:p>
          <a:p>
            <a:pPr indent="457200"/>
            <a:endParaRPr lang="en-US" altLang="zh-CN" dirty="0"/>
          </a:p>
          <a:p>
            <a:r>
              <a:rPr lang="zh-CN" altLang="en-US" dirty="0"/>
              <a:t>       建立一个连接教学楼、宿舍楼、食堂、图书室、体育馆和综合楼（网络中心）等区域的校园网，能有效管理学校的各层面信息，实现信息和设备资源的及时交换与共享。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校园网必须具备教学、管理和通讯等功能。教师可方便浏览和查询网上教学资源，进行教学和教研工作；学生可在网上获取学习资源；学校管理人员可方便对教务、行政事务、学生学籍、财务等进行综合管理。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9"/>
          <p:cNvGrpSpPr/>
          <p:nvPr/>
        </p:nvGrpSpPr>
        <p:grpSpPr>
          <a:xfrm>
            <a:off x="2862687" y="3775220"/>
            <a:ext cx="417184" cy="370323"/>
            <a:chOff x="10947400" y="1933575"/>
            <a:chExt cx="579438" cy="514350"/>
          </a:xfrm>
          <a:solidFill>
            <a:schemeClr val="bg1"/>
          </a:solidFill>
        </p:grpSpPr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10947400" y="1933575"/>
              <a:ext cx="579438" cy="514350"/>
            </a:xfrm>
            <a:custGeom>
              <a:avLst/>
              <a:gdLst>
                <a:gd name="T0" fmla="*/ 1485 w 3650"/>
                <a:gd name="T1" fmla="*/ 2859 h 3244"/>
                <a:gd name="T2" fmla="*/ 1446 w 3650"/>
                <a:gd name="T3" fmla="*/ 2997 h 3244"/>
                <a:gd name="T4" fmla="*/ 2253 w 3650"/>
                <a:gd name="T5" fmla="*/ 3076 h 3244"/>
                <a:gd name="T6" fmla="*/ 2186 w 3650"/>
                <a:gd name="T7" fmla="*/ 2953 h 3244"/>
                <a:gd name="T8" fmla="*/ 2161 w 3650"/>
                <a:gd name="T9" fmla="*/ 2810 h 3244"/>
                <a:gd name="T10" fmla="*/ 168 w 3650"/>
                <a:gd name="T11" fmla="*/ 1989 h 3244"/>
                <a:gd name="T12" fmla="*/ 178 w 3650"/>
                <a:gd name="T13" fmla="*/ 2460 h 3244"/>
                <a:gd name="T14" fmla="*/ 220 w 3650"/>
                <a:gd name="T15" fmla="*/ 2483 h 3244"/>
                <a:gd name="T16" fmla="*/ 3461 w 3650"/>
                <a:gd name="T17" fmla="*/ 2472 h 3244"/>
                <a:gd name="T18" fmla="*/ 3482 w 3650"/>
                <a:gd name="T19" fmla="*/ 2430 h 3244"/>
                <a:gd name="T20" fmla="*/ 220 w 3650"/>
                <a:gd name="T21" fmla="*/ 167 h 3244"/>
                <a:gd name="T22" fmla="*/ 178 w 3650"/>
                <a:gd name="T23" fmla="*/ 188 h 3244"/>
                <a:gd name="T24" fmla="*/ 168 w 3650"/>
                <a:gd name="T25" fmla="*/ 1820 h 3244"/>
                <a:gd name="T26" fmla="*/ 3479 w 3650"/>
                <a:gd name="T27" fmla="*/ 203 h 3244"/>
                <a:gd name="T28" fmla="*/ 3446 w 3650"/>
                <a:gd name="T29" fmla="*/ 169 h 3244"/>
                <a:gd name="T30" fmla="*/ 220 w 3650"/>
                <a:gd name="T31" fmla="*/ 0 h 3244"/>
                <a:gd name="T32" fmla="*/ 3500 w 3650"/>
                <a:gd name="T33" fmla="*/ 11 h 3244"/>
                <a:gd name="T34" fmla="*/ 3586 w 3650"/>
                <a:gd name="T35" fmla="*/ 64 h 3244"/>
                <a:gd name="T36" fmla="*/ 3639 w 3650"/>
                <a:gd name="T37" fmla="*/ 150 h 3244"/>
                <a:gd name="T38" fmla="*/ 3650 w 3650"/>
                <a:gd name="T39" fmla="*/ 2430 h 3244"/>
                <a:gd name="T40" fmla="*/ 3626 w 3650"/>
                <a:gd name="T41" fmla="*/ 2531 h 3244"/>
                <a:gd name="T42" fmla="*/ 3559 w 3650"/>
                <a:gd name="T43" fmla="*/ 2607 h 3244"/>
                <a:gd name="T44" fmla="*/ 3465 w 3650"/>
                <a:gd name="T45" fmla="*/ 2647 h 3244"/>
                <a:gd name="T46" fmla="*/ 2330 w 3650"/>
                <a:gd name="T47" fmla="*/ 2810 h 3244"/>
                <a:gd name="T48" fmla="*/ 2359 w 3650"/>
                <a:gd name="T49" fmla="*/ 2932 h 3244"/>
                <a:gd name="T50" fmla="*/ 2439 w 3650"/>
                <a:gd name="T51" fmla="*/ 3024 h 3244"/>
                <a:gd name="T52" fmla="*/ 2553 w 3650"/>
                <a:gd name="T53" fmla="*/ 3072 h 3244"/>
                <a:gd name="T54" fmla="*/ 2861 w 3650"/>
                <a:gd name="T55" fmla="*/ 3078 h 3244"/>
                <a:gd name="T56" fmla="*/ 2911 w 3650"/>
                <a:gd name="T57" fmla="*/ 3117 h 3244"/>
                <a:gd name="T58" fmla="*/ 2920 w 3650"/>
                <a:gd name="T59" fmla="*/ 3182 h 3244"/>
                <a:gd name="T60" fmla="*/ 2881 w 3650"/>
                <a:gd name="T61" fmla="*/ 3232 h 3244"/>
                <a:gd name="T62" fmla="*/ 811 w 3650"/>
                <a:gd name="T63" fmla="*/ 3244 h 3244"/>
                <a:gd name="T64" fmla="*/ 752 w 3650"/>
                <a:gd name="T65" fmla="*/ 3219 h 3244"/>
                <a:gd name="T66" fmla="*/ 727 w 3650"/>
                <a:gd name="T67" fmla="*/ 3160 h 3244"/>
                <a:gd name="T68" fmla="*/ 752 w 3650"/>
                <a:gd name="T69" fmla="*/ 3101 h 3244"/>
                <a:gd name="T70" fmla="*/ 811 w 3650"/>
                <a:gd name="T71" fmla="*/ 3076 h 3244"/>
                <a:gd name="T72" fmla="*/ 1138 w 3650"/>
                <a:gd name="T73" fmla="*/ 3062 h 3244"/>
                <a:gd name="T74" fmla="*/ 1242 w 3650"/>
                <a:gd name="T75" fmla="*/ 2998 h 3244"/>
                <a:gd name="T76" fmla="*/ 1306 w 3650"/>
                <a:gd name="T77" fmla="*/ 2894 h 3244"/>
                <a:gd name="T78" fmla="*/ 1320 w 3650"/>
                <a:gd name="T79" fmla="*/ 2650 h 3244"/>
                <a:gd name="T80" fmla="*/ 150 w 3650"/>
                <a:gd name="T81" fmla="*/ 2638 h 3244"/>
                <a:gd name="T82" fmla="*/ 64 w 3650"/>
                <a:gd name="T83" fmla="*/ 2585 h 3244"/>
                <a:gd name="T84" fmla="*/ 11 w 3650"/>
                <a:gd name="T85" fmla="*/ 2499 h 3244"/>
                <a:gd name="T86" fmla="*/ 0 w 3650"/>
                <a:gd name="T87" fmla="*/ 219 h 3244"/>
                <a:gd name="T88" fmla="*/ 24 w 3650"/>
                <a:gd name="T89" fmla="*/ 119 h 3244"/>
                <a:gd name="T90" fmla="*/ 91 w 3650"/>
                <a:gd name="T91" fmla="*/ 41 h 3244"/>
                <a:gd name="T92" fmla="*/ 185 w 3650"/>
                <a:gd name="T93" fmla="*/ 3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50" h="3244">
                  <a:moveTo>
                    <a:pt x="1489" y="2650"/>
                  </a:moveTo>
                  <a:lnTo>
                    <a:pt x="1489" y="2810"/>
                  </a:lnTo>
                  <a:lnTo>
                    <a:pt x="1485" y="2859"/>
                  </a:lnTo>
                  <a:lnTo>
                    <a:pt x="1478" y="2907"/>
                  </a:lnTo>
                  <a:lnTo>
                    <a:pt x="1464" y="2953"/>
                  </a:lnTo>
                  <a:lnTo>
                    <a:pt x="1446" y="2997"/>
                  </a:lnTo>
                  <a:lnTo>
                    <a:pt x="1424" y="3038"/>
                  </a:lnTo>
                  <a:lnTo>
                    <a:pt x="1397" y="3076"/>
                  </a:lnTo>
                  <a:lnTo>
                    <a:pt x="2253" y="3076"/>
                  </a:lnTo>
                  <a:lnTo>
                    <a:pt x="2227" y="3038"/>
                  </a:lnTo>
                  <a:lnTo>
                    <a:pt x="2204" y="2997"/>
                  </a:lnTo>
                  <a:lnTo>
                    <a:pt x="2186" y="2953"/>
                  </a:lnTo>
                  <a:lnTo>
                    <a:pt x="2172" y="2907"/>
                  </a:lnTo>
                  <a:lnTo>
                    <a:pt x="2165" y="2859"/>
                  </a:lnTo>
                  <a:lnTo>
                    <a:pt x="2161" y="2810"/>
                  </a:lnTo>
                  <a:lnTo>
                    <a:pt x="2161" y="2650"/>
                  </a:lnTo>
                  <a:lnTo>
                    <a:pt x="1489" y="2650"/>
                  </a:lnTo>
                  <a:close/>
                  <a:moveTo>
                    <a:pt x="168" y="1989"/>
                  </a:moveTo>
                  <a:lnTo>
                    <a:pt x="168" y="2430"/>
                  </a:lnTo>
                  <a:lnTo>
                    <a:pt x="171" y="2446"/>
                  </a:lnTo>
                  <a:lnTo>
                    <a:pt x="178" y="2460"/>
                  </a:lnTo>
                  <a:lnTo>
                    <a:pt x="189" y="2472"/>
                  </a:lnTo>
                  <a:lnTo>
                    <a:pt x="204" y="2479"/>
                  </a:lnTo>
                  <a:lnTo>
                    <a:pt x="220" y="2483"/>
                  </a:lnTo>
                  <a:lnTo>
                    <a:pt x="3430" y="2483"/>
                  </a:lnTo>
                  <a:lnTo>
                    <a:pt x="3446" y="2479"/>
                  </a:lnTo>
                  <a:lnTo>
                    <a:pt x="3461" y="2472"/>
                  </a:lnTo>
                  <a:lnTo>
                    <a:pt x="3472" y="2460"/>
                  </a:lnTo>
                  <a:lnTo>
                    <a:pt x="3479" y="2446"/>
                  </a:lnTo>
                  <a:lnTo>
                    <a:pt x="3482" y="2430"/>
                  </a:lnTo>
                  <a:lnTo>
                    <a:pt x="3482" y="1989"/>
                  </a:lnTo>
                  <a:lnTo>
                    <a:pt x="168" y="1989"/>
                  </a:lnTo>
                  <a:close/>
                  <a:moveTo>
                    <a:pt x="220" y="167"/>
                  </a:moveTo>
                  <a:lnTo>
                    <a:pt x="204" y="169"/>
                  </a:lnTo>
                  <a:lnTo>
                    <a:pt x="189" y="177"/>
                  </a:lnTo>
                  <a:lnTo>
                    <a:pt x="178" y="188"/>
                  </a:lnTo>
                  <a:lnTo>
                    <a:pt x="171" y="203"/>
                  </a:lnTo>
                  <a:lnTo>
                    <a:pt x="168" y="219"/>
                  </a:lnTo>
                  <a:lnTo>
                    <a:pt x="168" y="1820"/>
                  </a:lnTo>
                  <a:lnTo>
                    <a:pt x="3482" y="1820"/>
                  </a:lnTo>
                  <a:lnTo>
                    <a:pt x="3482" y="219"/>
                  </a:lnTo>
                  <a:lnTo>
                    <a:pt x="3479" y="203"/>
                  </a:lnTo>
                  <a:lnTo>
                    <a:pt x="3472" y="188"/>
                  </a:lnTo>
                  <a:lnTo>
                    <a:pt x="3461" y="177"/>
                  </a:lnTo>
                  <a:lnTo>
                    <a:pt x="3446" y="169"/>
                  </a:lnTo>
                  <a:lnTo>
                    <a:pt x="3430" y="167"/>
                  </a:lnTo>
                  <a:lnTo>
                    <a:pt x="220" y="167"/>
                  </a:lnTo>
                  <a:close/>
                  <a:moveTo>
                    <a:pt x="220" y="0"/>
                  </a:moveTo>
                  <a:lnTo>
                    <a:pt x="3430" y="0"/>
                  </a:lnTo>
                  <a:lnTo>
                    <a:pt x="3465" y="3"/>
                  </a:lnTo>
                  <a:lnTo>
                    <a:pt x="3500" y="11"/>
                  </a:lnTo>
                  <a:lnTo>
                    <a:pt x="3531" y="24"/>
                  </a:lnTo>
                  <a:lnTo>
                    <a:pt x="3559" y="41"/>
                  </a:lnTo>
                  <a:lnTo>
                    <a:pt x="3586" y="64"/>
                  </a:lnTo>
                  <a:lnTo>
                    <a:pt x="3608" y="90"/>
                  </a:lnTo>
                  <a:lnTo>
                    <a:pt x="3626" y="119"/>
                  </a:lnTo>
                  <a:lnTo>
                    <a:pt x="3639" y="150"/>
                  </a:lnTo>
                  <a:lnTo>
                    <a:pt x="3647" y="184"/>
                  </a:lnTo>
                  <a:lnTo>
                    <a:pt x="3650" y="219"/>
                  </a:lnTo>
                  <a:lnTo>
                    <a:pt x="3650" y="2430"/>
                  </a:lnTo>
                  <a:lnTo>
                    <a:pt x="3647" y="2466"/>
                  </a:lnTo>
                  <a:lnTo>
                    <a:pt x="3639" y="2499"/>
                  </a:lnTo>
                  <a:lnTo>
                    <a:pt x="3626" y="2531"/>
                  </a:lnTo>
                  <a:lnTo>
                    <a:pt x="3608" y="2560"/>
                  </a:lnTo>
                  <a:lnTo>
                    <a:pt x="3586" y="2585"/>
                  </a:lnTo>
                  <a:lnTo>
                    <a:pt x="3559" y="2607"/>
                  </a:lnTo>
                  <a:lnTo>
                    <a:pt x="3531" y="2625"/>
                  </a:lnTo>
                  <a:lnTo>
                    <a:pt x="3500" y="2638"/>
                  </a:lnTo>
                  <a:lnTo>
                    <a:pt x="3465" y="2647"/>
                  </a:lnTo>
                  <a:lnTo>
                    <a:pt x="3430" y="2650"/>
                  </a:lnTo>
                  <a:lnTo>
                    <a:pt x="2330" y="2650"/>
                  </a:lnTo>
                  <a:lnTo>
                    <a:pt x="2330" y="2810"/>
                  </a:lnTo>
                  <a:lnTo>
                    <a:pt x="2334" y="2853"/>
                  </a:lnTo>
                  <a:lnTo>
                    <a:pt x="2344" y="2894"/>
                  </a:lnTo>
                  <a:lnTo>
                    <a:pt x="2359" y="2932"/>
                  </a:lnTo>
                  <a:lnTo>
                    <a:pt x="2381" y="2967"/>
                  </a:lnTo>
                  <a:lnTo>
                    <a:pt x="2408" y="2998"/>
                  </a:lnTo>
                  <a:lnTo>
                    <a:pt x="2439" y="3024"/>
                  </a:lnTo>
                  <a:lnTo>
                    <a:pt x="2474" y="3046"/>
                  </a:lnTo>
                  <a:lnTo>
                    <a:pt x="2512" y="3062"/>
                  </a:lnTo>
                  <a:lnTo>
                    <a:pt x="2553" y="3072"/>
                  </a:lnTo>
                  <a:lnTo>
                    <a:pt x="2597" y="3076"/>
                  </a:lnTo>
                  <a:lnTo>
                    <a:pt x="2839" y="3076"/>
                  </a:lnTo>
                  <a:lnTo>
                    <a:pt x="2861" y="3078"/>
                  </a:lnTo>
                  <a:lnTo>
                    <a:pt x="2881" y="3087"/>
                  </a:lnTo>
                  <a:lnTo>
                    <a:pt x="2898" y="3101"/>
                  </a:lnTo>
                  <a:lnTo>
                    <a:pt x="2911" y="3117"/>
                  </a:lnTo>
                  <a:lnTo>
                    <a:pt x="2920" y="3137"/>
                  </a:lnTo>
                  <a:lnTo>
                    <a:pt x="2923" y="3160"/>
                  </a:lnTo>
                  <a:lnTo>
                    <a:pt x="2920" y="3182"/>
                  </a:lnTo>
                  <a:lnTo>
                    <a:pt x="2911" y="3202"/>
                  </a:lnTo>
                  <a:lnTo>
                    <a:pt x="2898" y="3219"/>
                  </a:lnTo>
                  <a:lnTo>
                    <a:pt x="2881" y="3232"/>
                  </a:lnTo>
                  <a:lnTo>
                    <a:pt x="2861" y="3241"/>
                  </a:lnTo>
                  <a:lnTo>
                    <a:pt x="2839" y="3244"/>
                  </a:lnTo>
                  <a:lnTo>
                    <a:pt x="811" y="3244"/>
                  </a:lnTo>
                  <a:lnTo>
                    <a:pt x="789" y="3241"/>
                  </a:lnTo>
                  <a:lnTo>
                    <a:pt x="769" y="3232"/>
                  </a:lnTo>
                  <a:lnTo>
                    <a:pt x="752" y="3219"/>
                  </a:lnTo>
                  <a:lnTo>
                    <a:pt x="739" y="3202"/>
                  </a:lnTo>
                  <a:lnTo>
                    <a:pt x="730" y="3182"/>
                  </a:lnTo>
                  <a:lnTo>
                    <a:pt x="727" y="3160"/>
                  </a:lnTo>
                  <a:lnTo>
                    <a:pt x="730" y="3137"/>
                  </a:lnTo>
                  <a:lnTo>
                    <a:pt x="739" y="3117"/>
                  </a:lnTo>
                  <a:lnTo>
                    <a:pt x="752" y="3101"/>
                  </a:lnTo>
                  <a:lnTo>
                    <a:pt x="769" y="3087"/>
                  </a:lnTo>
                  <a:lnTo>
                    <a:pt x="789" y="3078"/>
                  </a:lnTo>
                  <a:lnTo>
                    <a:pt x="811" y="3076"/>
                  </a:lnTo>
                  <a:lnTo>
                    <a:pt x="1053" y="3076"/>
                  </a:lnTo>
                  <a:lnTo>
                    <a:pt x="1097" y="3072"/>
                  </a:lnTo>
                  <a:lnTo>
                    <a:pt x="1138" y="3062"/>
                  </a:lnTo>
                  <a:lnTo>
                    <a:pt x="1176" y="3046"/>
                  </a:lnTo>
                  <a:lnTo>
                    <a:pt x="1211" y="3024"/>
                  </a:lnTo>
                  <a:lnTo>
                    <a:pt x="1242" y="2998"/>
                  </a:lnTo>
                  <a:lnTo>
                    <a:pt x="1269" y="2967"/>
                  </a:lnTo>
                  <a:lnTo>
                    <a:pt x="1291" y="2932"/>
                  </a:lnTo>
                  <a:lnTo>
                    <a:pt x="1306" y="2894"/>
                  </a:lnTo>
                  <a:lnTo>
                    <a:pt x="1316" y="2853"/>
                  </a:lnTo>
                  <a:lnTo>
                    <a:pt x="1320" y="2810"/>
                  </a:lnTo>
                  <a:lnTo>
                    <a:pt x="1320" y="2650"/>
                  </a:lnTo>
                  <a:lnTo>
                    <a:pt x="220" y="2650"/>
                  </a:lnTo>
                  <a:lnTo>
                    <a:pt x="185" y="2647"/>
                  </a:lnTo>
                  <a:lnTo>
                    <a:pt x="150" y="2638"/>
                  </a:lnTo>
                  <a:lnTo>
                    <a:pt x="119" y="2625"/>
                  </a:lnTo>
                  <a:lnTo>
                    <a:pt x="91" y="2607"/>
                  </a:lnTo>
                  <a:lnTo>
                    <a:pt x="64" y="2585"/>
                  </a:lnTo>
                  <a:lnTo>
                    <a:pt x="42" y="2560"/>
                  </a:lnTo>
                  <a:lnTo>
                    <a:pt x="24" y="2531"/>
                  </a:lnTo>
                  <a:lnTo>
                    <a:pt x="11" y="2499"/>
                  </a:lnTo>
                  <a:lnTo>
                    <a:pt x="3" y="2466"/>
                  </a:lnTo>
                  <a:lnTo>
                    <a:pt x="0" y="2430"/>
                  </a:lnTo>
                  <a:lnTo>
                    <a:pt x="0" y="219"/>
                  </a:lnTo>
                  <a:lnTo>
                    <a:pt x="3" y="184"/>
                  </a:lnTo>
                  <a:lnTo>
                    <a:pt x="11" y="150"/>
                  </a:lnTo>
                  <a:lnTo>
                    <a:pt x="24" y="119"/>
                  </a:lnTo>
                  <a:lnTo>
                    <a:pt x="42" y="90"/>
                  </a:lnTo>
                  <a:lnTo>
                    <a:pt x="64" y="64"/>
                  </a:lnTo>
                  <a:lnTo>
                    <a:pt x="91" y="41"/>
                  </a:lnTo>
                  <a:lnTo>
                    <a:pt x="119" y="24"/>
                  </a:lnTo>
                  <a:lnTo>
                    <a:pt x="150" y="11"/>
                  </a:lnTo>
                  <a:lnTo>
                    <a:pt x="185" y="3"/>
                  </a:lnTo>
                  <a:lnTo>
                    <a:pt x="2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7" name="Freeform 24"/>
            <p:cNvSpPr/>
            <p:nvPr/>
          </p:nvSpPr>
          <p:spPr bwMode="auto">
            <a:xfrm>
              <a:off x="11222038" y="2273300"/>
              <a:ext cx="30163" cy="28575"/>
            </a:xfrm>
            <a:custGeom>
              <a:avLst/>
              <a:gdLst>
                <a:gd name="T0" fmla="*/ 91 w 182"/>
                <a:gd name="T1" fmla="*/ 0 h 181"/>
                <a:gd name="T2" fmla="*/ 115 w 182"/>
                <a:gd name="T3" fmla="*/ 3 h 181"/>
                <a:gd name="T4" fmla="*/ 136 w 182"/>
                <a:gd name="T5" fmla="*/ 12 h 181"/>
                <a:gd name="T6" fmla="*/ 155 w 182"/>
                <a:gd name="T7" fmla="*/ 26 h 181"/>
                <a:gd name="T8" fmla="*/ 170 w 182"/>
                <a:gd name="T9" fmla="*/ 45 h 181"/>
                <a:gd name="T10" fmla="*/ 178 w 182"/>
                <a:gd name="T11" fmla="*/ 66 h 181"/>
                <a:gd name="T12" fmla="*/ 182 w 182"/>
                <a:gd name="T13" fmla="*/ 90 h 181"/>
                <a:gd name="T14" fmla="*/ 178 w 182"/>
                <a:gd name="T15" fmla="*/ 115 h 181"/>
                <a:gd name="T16" fmla="*/ 170 w 182"/>
                <a:gd name="T17" fmla="*/ 137 h 181"/>
                <a:gd name="T18" fmla="*/ 155 w 182"/>
                <a:gd name="T19" fmla="*/ 154 h 181"/>
                <a:gd name="T20" fmla="*/ 136 w 182"/>
                <a:gd name="T21" fmla="*/ 169 h 181"/>
                <a:gd name="T22" fmla="*/ 115 w 182"/>
                <a:gd name="T23" fmla="*/ 178 h 181"/>
                <a:gd name="T24" fmla="*/ 91 w 182"/>
                <a:gd name="T25" fmla="*/ 181 h 181"/>
                <a:gd name="T26" fmla="*/ 67 w 182"/>
                <a:gd name="T27" fmla="*/ 178 h 181"/>
                <a:gd name="T28" fmla="*/ 46 w 182"/>
                <a:gd name="T29" fmla="*/ 169 h 181"/>
                <a:gd name="T30" fmla="*/ 27 w 182"/>
                <a:gd name="T31" fmla="*/ 154 h 181"/>
                <a:gd name="T32" fmla="*/ 12 w 182"/>
                <a:gd name="T33" fmla="*/ 137 h 181"/>
                <a:gd name="T34" fmla="*/ 4 w 182"/>
                <a:gd name="T35" fmla="*/ 115 h 181"/>
                <a:gd name="T36" fmla="*/ 0 w 182"/>
                <a:gd name="T37" fmla="*/ 90 h 181"/>
                <a:gd name="T38" fmla="*/ 4 w 182"/>
                <a:gd name="T39" fmla="*/ 66 h 181"/>
                <a:gd name="T40" fmla="*/ 12 w 182"/>
                <a:gd name="T41" fmla="*/ 45 h 181"/>
                <a:gd name="T42" fmla="*/ 27 w 182"/>
                <a:gd name="T43" fmla="*/ 26 h 181"/>
                <a:gd name="T44" fmla="*/ 46 w 182"/>
                <a:gd name="T45" fmla="*/ 12 h 181"/>
                <a:gd name="T46" fmla="*/ 67 w 182"/>
                <a:gd name="T47" fmla="*/ 3 h 181"/>
                <a:gd name="T48" fmla="*/ 91 w 182"/>
                <a:gd name="T4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2" h="181">
                  <a:moveTo>
                    <a:pt x="91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5" y="26"/>
                  </a:lnTo>
                  <a:lnTo>
                    <a:pt x="170" y="45"/>
                  </a:lnTo>
                  <a:lnTo>
                    <a:pt x="178" y="66"/>
                  </a:lnTo>
                  <a:lnTo>
                    <a:pt x="182" y="90"/>
                  </a:lnTo>
                  <a:lnTo>
                    <a:pt x="178" y="115"/>
                  </a:lnTo>
                  <a:lnTo>
                    <a:pt x="170" y="137"/>
                  </a:lnTo>
                  <a:lnTo>
                    <a:pt x="155" y="154"/>
                  </a:lnTo>
                  <a:lnTo>
                    <a:pt x="136" y="169"/>
                  </a:lnTo>
                  <a:lnTo>
                    <a:pt x="115" y="178"/>
                  </a:lnTo>
                  <a:lnTo>
                    <a:pt x="91" y="181"/>
                  </a:lnTo>
                  <a:lnTo>
                    <a:pt x="67" y="178"/>
                  </a:lnTo>
                  <a:lnTo>
                    <a:pt x="46" y="169"/>
                  </a:lnTo>
                  <a:lnTo>
                    <a:pt x="27" y="154"/>
                  </a:lnTo>
                  <a:lnTo>
                    <a:pt x="12" y="137"/>
                  </a:lnTo>
                  <a:lnTo>
                    <a:pt x="4" y="115"/>
                  </a:lnTo>
                  <a:lnTo>
                    <a:pt x="0" y="90"/>
                  </a:lnTo>
                  <a:lnTo>
                    <a:pt x="4" y="66"/>
                  </a:lnTo>
                  <a:lnTo>
                    <a:pt x="12" y="45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7" y="3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11142663" y="2020888"/>
              <a:ext cx="120650" cy="120650"/>
            </a:xfrm>
            <a:custGeom>
              <a:avLst/>
              <a:gdLst>
                <a:gd name="T0" fmla="*/ 669 w 762"/>
                <a:gd name="T1" fmla="*/ 0 h 761"/>
                <a:gd name="T2" fmla="*/ 688 w 762"/>
                <a:gd name="T3" fmla="*/ 0 h 761"/>
                <a:gd name="T4" fmla="*/ 706 w 762"/>
                <a:gd name="T5" fmla="*/ 4 h 761"/>
                <a:gd name="T6" fmla="*/ 723 w 762"/>
                <a:gd name="T7" fmla="*/ 12 h 761"/>
                <a:gd name="T8" fmla="*/ 738 w 762"/>
                <a:gd name="T9" fmla="*/ 24 h 761"/>
                <a:gd name="T10" fmla="*/ 750 w 762"/>
                <a:gd name="T11" fmla="*/ 39 h 761"/>
                <a:gd name="T12" fmla="*/ 759 w 762"/>
                <a:gd name="T13" fmla="*/ 56 h 761"/>
                <a:gd name="T14" fmla="*/ 762 w 762"/>
                <a:gd name="T15" fmla="*/ 73 h 761"/>
                <a:gd name="T16" fmla="*/ 762 w 762"/>
                <a:gd name="T17" fmla="*/ 92 h 761"/>
                <a:gd name="T18" fmla="*/ 759 w 762"/>
                <a:gd name="T19" fmla="*/ 110 h 761"/>
                <a:gd name="T20" fmla="*/ 750 w 762"/>
                <a:gd name="T21" fmla="*/ 128 h 761"/>
                <a:gd name="T22" fmla="*/ 738 w 762"/>
                <a:gd name="T23" fmla="*/ 143 h 761"/>
                <a:gd name="T24" fmla="*/ 144 w 762"/>
                <a:gd name="T25" fmla="*/ 736 h 761"/>
                <a:gd name="T26" fmla="*/ 131 w 762"/>
                <a:gd name="T27" fmla="*/ 747 h 761"/>
                <a:gd name="T28" fmla="*/ 116 w 762"/>
                <a:gd name="T29" fmla="*/ 754 h 761"/>
                <a:gd name="T30" fmla="*/ 101 w 762"/>
                <a:gd name="T31" fmla="*/ 759 h 761"/>
                <a:gd name="T32" fmla="*/ 84 w 762"/>
                <a:gd name="T33" fmla="*/ 761 h 761"/>
                <a:gd name="T34" fmla="*/ 68 w 762"/>
                <a:gd name="T35" fmla="*/ 759 h 761"/>
                <a:gd name="T36" fmla="*/ 52 w 762"/>
                <a:gd name="T37" fmla="*/ 754 h 761"/>
                <a:gd name="T38" fmla="*/ 38 w 762"/>
                <a:gd name="T39" fmla="*/ 747 h 761"/>
                <a:gd name="T40" fmla="*/ 24 w 762"/>
                <a:gd name="T41" fmla="*/ 736 h 761"/>
                <a:gd name="T42" fmla="*/ 12 w 762"/>
                <a:gd name="T43" fmla="*/ 720 h 761"/>
                <a:gd name="T44" fmla="*/ 4 w 762"/>
                <a:gd name="T45" fmla="*/ 704 h 761"/>
                <a:gd name="T46" fmla="*/ 0 w 762"/>
                <a:gd name="T47" fmla="*/ 686 h 761"/>
                <a:gd name="T48" fmla="*/ 0 w 762"/>
                <a:gd name="T49" fmla="*/ 667 h 761"/>
                <a:gd name="T50" fmla="*/ 4 w 762"/>
                <a:gd name="T51" fmla="*/ 650 h 761"/>
                <a:gd name="T52" fmla="*/ 12 w 762"/>
                <a:gd name="T53" fmla="*/ 632 h 761"/>
                <a:gd name="T54" fmla="*/ 24 w 762"/>
                <a:gd name="T55" fmla="*/ 618 h 761"/>
                <a:gd name="T56" fmla="*/ 619 w 762"/>
                <a:gd name="T57" fmla="*/ 24 h 761"/>
                <a:gd name="T58" fmla="*/ 635 w 762"/>
                <a:gd name="T59" fmla="*/ 12 h 761"/>
                <a:gd name="T60" fmla="*/ 652 w 762"/>
                <a:gd name="T61" fmla="*/ 4 h 761"/>
                <a:gd name="T62" fmla="*/ 669 w 762"/>
                <a:gd name="T63" fmla="*/ 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2" h="761">
                  <a:moveTo>
                    <a:pt x="669" y="0"/>
                  </a:moveTo>
                  <a:lnTo>
                    <a:pt x="688" y="0"/>
                  </a:lnTo>
                  <a:lnTo>
                    <a:pt x="706" y="4"/>
                  </a:lnTo>
                  <a:lnTo>
                    <a:pt x="723" y="12"/>
                  </a:lnTo>
                  <a:lnTo>
                    <a:pt x="738" y="24"/>
                  </a:lnTo>
                  <a:lnTo>
                    <a:pt x="750" y="39"/>
                  </a:lnTo>
                  <a:lnTo>
                    <a:pt x="759" y="56"/>
                  </a:lnTo>
                  <a:lnTo>
                    <a:pt x="762" y="73"/>
                  </a:lnTo>
                  <a:lnTo>
                    <a:pt x="762" y="92"/>
                  </a:lnTo>
                  <a:lnTo>
                    <a:pt x="759" y="110"/>
                  </a:lnTo>
                  <a:lnTo>
                    <a:pt x="750" y="128"/>
                  </a:lnTo>
                  <a:lnTo>
                    <a:pt x="738" y="143"/>
                  </a:lnTo>
                  <a:lnTo>
                    <a:pt x="144" y="736"/>
                  </a:lnTo>
                  <a:lnTo>
                    <a:pt x="131" y="747"/>
                  </a:lnTo>
                  <a:lnTo>
                    <a:pt x="116" y="754"/>
                  </a:lnTo>
                  <a:lnTo>
                    <a:pt x="101" y="759"/>
                  </a:lnTo>
                  <a:lnTo>
                    <a:pt x="84" y="761"/>
                  </a:lnTo>
                  <a:lnTo>
                    <a:pt x="68" y="759"/>
                  </a:lnTo>
                  <a:lnTo>
                    <a:pt x="52" y="754"/>
                  </a:lnTo>
                  <a:lnTo>
                    <a:pt x="38" y="747"/>
                  </a:lnTo>
                  <a:lnTo>
                    <a:pt x="24" y="736"/>
                  </a:lnTo>
                  <a:lnTo>
                    <a:pt x="12" y="720"/>
                  </a:lnTo>
                  <a:lnTo>
                    <a:pt x="4" y="704"/>
                  </a:lnTo>
                  <a:lnTo>
                    <a:pt x="0" y="686"/>
                  </a:lnTo>
                  <a:lnTo>
                    <a:pt x="0" y="667"/>
                  </a:lnTo>
                  <a:lnTo>
                    <a:pt x="4" y="650"/>
                  </a:lnTo>
                  <a:lnTo>
                    <a:pt x="12" y="632"/>
                  </a:lnTo>
                  <a:lnTo>
                    <a:pt x="24" y="618"/>
                  </a:lnTo>
                  <a:lnTo>
                    <a:pt x="619" y="24"/>
                  </a:lnTo>
                  <a:lnTo>
                    <a:pt x="635" y="12"/>
                  </a:lnTo>
                  <a:lnTo>
                    <a:pt x="652" y="4"/>
                  </a:lnTo>
                  <a:lnTo>
                    <a:pt x="6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11255375" y="2074863"/>
              <a:ext cx="65088" cy="65087"/>
            </a:xfrm>
            <a:custGeom>
              <a:avLst/>
              <a:gdLst>
                <a:gd name="T0" fmla="*/ 311 w 404"/>
                <a:gd name="T1" fmla="*/ 0 h 404"/>
                <a:gd name="T2" fmla="*/ 330 w 404"/>
                <a:gd name="T3" fmla="*/ 0 h 404"/>
                <a:gd name="T4" fmla="*/ 348 w 404"/>
                <a:gd name="T5" fmla="*/ 3 h 404"/>
                <a:gd name="T6" fmla="*/ 364 w 404"/>
                <a:gd name="T7" fmla="*/ 12 h 404"/>
                <a:gd name="T8" fmla="*/ 380 w 404"/>
                <a:gd name="T9" fmla="*/ 24 h 404"/>
                <a:gd name="T10" fmla="*/ 392 w 404"/>
                <a:gd name="T11" fmla="*/ 38 h 404"/>
                <a:gd name="T12" fmla="*/ 400 w 404"/>
                <a:gd name="T13" fmla="*/ 56 h 404"/>
                <a:gd name="T14" fmla="*/ 404 w 404"/>
                <a:gd name="T15" fmla="*/ 74 h 404"/>
                <a:gd name="T16" fmla="*/ 404 w 404"/>
                <a:gd name="T17" fmla="*/ 93 h 404"/>
                <a:gd name="T18" fmla="*/ 400 w 404"/>
                <a:gd name="T19" fmla="*/ 110 h 404"/>
                <a:gd name="T20" fmla="*/ 392 w 404"/>
                <a:gd name="T21" fmla="*/ 127 h 404"/>
                <a:gd name="T22" fmla="*/ 380 w 404"/>
                <a:gd name="T23" fmla="*/ 142 h 404"/>
                <a:gd name="T24" fmla="*/ 143 w 404"/>
                <a:gd name="T25" fmla="*/ 378 h 404"/>
                <a:gd name="T26" fmla="*/ 130 w 404"/>
                <a:gd name="T27" fmla="*/ 389 h 404"/>
                <a:gd name="T28" fmla="*/ 115 w 404"/>
                <a:gd name="T29" fmla="*/ 397 h 404"/>
                <a:gd name="T30" fmla="*/ 100 w 404"/>
                <a:gd name="T31" fmla="*/ 402 h 404"/>
                <a:gd name="T32" fmla="*/ 83 w 404"/>
                <a:gd name="T33" fmla="*/ 404 h 404"/>
                <a:gd name="T34" fmla="*/ 68 w 404"/>
                <a:gd name="T35" fmla="*/ 402 h 404"/>
                <a:gd name="T36" fmla="*/ 52 w 404"/>
                <a:gd name="T37" fmla="*/ 397 h 404"/>
                <a:gd name="T38" fmla="*/ 37 w 404"/>
                <a:gd name="T39" fmla="*/ 389 h 404"/>
                <a:gd name="T40" fmla="*/ 23 w 404"/>
                <a:gd name="T41" fmla="*/ 378 h 404"/>
                <a:gd name="T42" fmla="*/ 11 w 404"/>
                <a:gd name="T43" fmla="*/ 364 h 404"/>
                <a:gd name="T44" fmla="*/ 4 w 404"/>
                <a:gd name="T45" fmla="*/ 346 h 404"/>
                <a:gd name="T46" fmla="*/ 0 w 404"/>
                <a:gd name="T47" fmla="*/ 329 h 404"/>
                <a:gd name="T48" fmla="*/ 0 w 404"/>
                <a:gd name="T49" fmla="*/ 310 h 404"/>
                <a:gd name="T50" fmla="*/ 4 w 404"/>
                <a:gd name="T51" fmla="*/ 292 h 404"/>
                <a:gd name="T52" fmla="*/ 11 w 404"/>
                <a:gd name="T53" fmla="*/ 275 h 404"/>
                <a:gd name="T54" fmla="*/ 23 w 404"/>
                <a:gd name="T55" fmla="*/ 260 h 404"/>
                <a:gd name="T56" fmla="*/ 261 w 404"/>
                <a:gd name="T57" fmla="*/ 24 h 404"/>
                <a:gd name="T58" fmla="*/ 276 w 404"/>
                <a:gd name="T59" fmla="*/ 12 h 404"/>
                <a:gd name="T60" fmla="*/ 293 w 404"/>
                <a:gd name="T61" fmla="*/ 3 h 404"/>
                <a:gd name="T62" fmla="*/ 311 w 404"/>
                <a:gd name="T6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4" h="404">
                  <a:moveTo>
                    <a:pt x="311" y="0"/>
                  </a:moveTo>
                  <a:lnTo>
                    <a:pt x="330" y="0"/>
                  </a:lnTo>
                  <a:lnTo>
                    <a:pt x="348" y="3"/>
                  </a:lnTo>
                  <a:lnTo>
                    <a:pt x="364" y="12"/>
                  </a:lnTo>
                  <a:lnTo>
                    <a:pt x="380" y="24"/>
                  </a:lnTo>
                  <a:lnTo>
                    <a:pt x="392" y="38"/>
                  </a:lnTo>
                  <a:lnTo>
                    <a:pt x="400" y="56"/>
                  </a:lnTo>
                  <a:lnTo>
                    <a:pt x="404" y="74"/>
                  </a:lnTo>
                  <a:lnTo>
                    <a:pt x="404" y="93"/>
                  </a:lnTo>
                  <a:lnTo>
                    <a:pt x="400" y="110"/>
                  </a:lnTo>
                  <a:lnTo>
                    <a:pt x="392" y="127"/>
                  </a:lnTo>
                  <a:lnTo>
                    <a:pt x="380" y="142"/>
                  </a:lnTo>
                  <a:lnTo>
                    <a:pt x="143" y="378"/>
                  </a:lnTo>
                  <a:lnTo>
                    <a:pt x="130" y="389"/>
                  </a:lnTo>
                  <a:lnTo>
                    <a:pt x="115" y="397"/>
                  </a:lnTo>
                  <a:lnTo>
                    <a:pt x="100" y="402"/>
                  </a:lnTo>
                  <a:lnTo>
                    <a:pt x="83" y="404"/>
                  </a:lnTo>
                  <a:lnTo>
                    <a:pt x="68" y="402"/>
                  </a:lnTo>
                  <a:lnTo>
                    <a:pt x="52" y="397"/>
                  </a:lnTo>
                  <a:lnTo>
                    <a:pt x="37" y="389"/>
                  </a:lnTo>
                  <a:lnTo>
                    <a:pt x="23" y="378"/>
                  </a:lnTo>
                  <a:lnTo>
                    <a:pt x="11" y="364"/>
                  </a:lnTo>
                  <a:lnTo>
                    <a:pt x="4" y="346"/>
                  </a:lnTo>
                  <a:lnTo>
                    <a:pt x="0" y="329"/>
                  </a:lnTo>
                  <a:lnTo>
                    <a:pt x="0" y="310"/>
                  </a:lnTo>
                  <a:lnTo>
                    <a:pt x="4" y="292"/>
                  </a:lnTo>
                  <a:lnTo>
                    <a:pt x="11" y="275"/>
                  </a:lnTo>
                  <a:lnTo>
                    <a:pt x="23" y="260"/>
                  </a:lnTo>
                  <a:lnTo>
                    <a:pt x="261" y="24"/>
                  </a:lnTo>
                  <a:lnTo>
                    <a:pt x="276" y="12"/>
                  </a:lnTo>
                  <a:lnTo>
                    <a:pt x="293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20" name="Group 27"/>
          <p:cNvGrpSpPr/>
          <p:nvPr/>
        </p:nvGrpSpPr>
        <p:grpSpPr>
          <a:xfrm>
            <a:off x="4138467" y="3353861"/>
            <a:ext cx="304032" cy="417184"/>
            <a:chOff x="7283450" y="1900238"/>
            <a:chExt cx="422275" cy="579437"/>
          </a:xfrm>
          <a:solidFill>
            <a:schemeClr val="bg1"/>
          </a:solidFill>
        </p:grpSpPr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7437438" y="2212975"/>
              <a:ext cx="114300" cy="190500"/>
            </a:xfrm>
            <a:custGeom>
              <a:avLst/>
              <a:gdLst>
                <a:gd name="T0" fmla="*/ 330 w 727"/>
                <a:gd name="T1" fmla="*/ 179 h 1201"/>
                <a:gd name="T2" fmla="*/ 269 w 727"/>
                <a:gd name="T3" fmla="*/ 201 h 1201"/>
                <a:gd name="T4" fmla="*/ 220 w 727"/>
                <a:gd name="T5" fmla="*/ 242 h 1201"/>
                <a:gd name="T6" fmla="*/ 188 w 727"/>
                <a:gd name="T7" fmla="*/ 298 h 1201"/>
                <a:gd name="T8" fmla="*/ 176 w 727"/>
                <a:gd name="T9" fmla="*/ 363 h 1201"/>
                <a:gd name="T10" fmla="*/ 186 w 727"/>
                <a:gd name="T11" fmla="*/ 423 h 1201"/>
                <a:gd name="T12" fmla="*/ 215 w 727"/>
                <a:gd name="T13" fmla="*/ 476 h 1201"/>
                <a:gd name="T14" fmla="*/ 255 w 727"/>
                <a:gd name="T15" fmla="*/ 520 h 1201"/>
                <a:gd name="T16" fmla="*/ 280 w 727"/>
                <a:gd name="T17" fmla="*/ 569 h 1201"/>
                <a:gd name="T18" fmla="*/ 290 w 727"/>
                <a:gd name="T19" fmla="*/ 624 h 1201"/>
                <a:gd name="T20" fmla="*/ 292 w 727"/>
                <a:gd name="T21" fmla="*/ 972 h 1201"/>
                <a:gd name="T22" fmla="*/ 311 w 727"/>
                <a:gd name="T23" fmla="*/ 1004 h 1201"/>
                <a:gd name="T24" fmla="*/ 344 w 727"/>
                <a:gd name="T25" fmla="*/ 1023 h 1201"/>
                <a:gd name="T26" fmla="*/ 383 w 727"/>
                <a:gd name="T27" fmla="*/ 1023 h 1201"/>
                <a:gd name="T28" fmla="*/ 415 w 727"/>
                <a:gd name="T29" fmla="*/ 1004 h 1201"/>
                <a:gd name="T30" fmla="*/ 435 w 727"/>
                <a:gd name="T31" fmla="*/ 972 h 1201"/>
                <a:gd name="T32" fmla="*/ 438 w 727"/>
                <a:gd name="T33" fmla="*/ 624 h 1201"/>
                <a:gd name="T34" fmla="*/ 447 w 727"/>
                <a:gd name="T35" fmla="*/ 569 h 1201"/>
                <a:gd name="T36" fmla="*/ 473 w 727"/>
                <a:gd name="T37" fmla="*/ 520 h 1201"/>
                <a:gd name="T38" fmla="*/ 513 w 727"/>
                <a:gd name="T39" fmla="*/ 476 h 1201"/>
                <a:gd name="T40" fmla="*/ 541 w 727"/>
                <a:gd name="T41" fmla="*/ 423 h 1201"/>
                <a:gd name="T42" fmla="*/ 551 w 727"/>
                <a:gd name="T43" fmla="*/ 363 h 1201"/>
                <a:gd name="T44" fmla="*/ 540 w 727"/>
                <a:gd name="T45" fmla="*/ 298 h 1201"/>
                <a:gd name="T46" fmla="*/ 506 w 727"/>
                <a:gd name="T47" fmla="*/ 242 h 1201"/>
                <a:gd name="T48" fmla="*/ 458 w 727"/>
                <a:gd name="T49" fmla="*/ 201 h 1201"/>
                <a:gd name="T50" fmla="*/ 398 w 727"/>
                <a:gd name="T51" fmla="*/ 179 h 1201"/>
                <a:gd name="T52" fmla="*/ 363 w 727"/>
                <a:gd name="T53" fmla="*/ 0 h 1201"/>
                <a:gd name="T54" fmla="*/ 460 w 727"/>
                <a:gd name="T55" fmla="*/ 13 h 1201"/>
                <a:gd name="T56" fmla="*/ 546 w 727"/>
                <a:gd name="T57" fmla="*/ 50 h 1201"/>
                <a:gd name="T58" fmla="*/ 621 w 727"/>
                <a:gd name="T59" fmla="*/ 106 h 1201"/>
                <a:gd name="T60" fmla="*/ 677 w 727"/>
                <a:gd name="T61" fmla="*/ 180 h 1201"/>
                <a:gd name="T62" fmla="*/ 714 w 727"/>
                <a:gd name="T63" fmla="*/ 267 h 1201"/>
                <a:gd name="T64" fmla="*/ 727 w 727"/>
                <a:gd name="T65" fmla="*/ 363 h 1201"/>
                <a:gd name="T66" fmla="*/ 717 w 727"/>
                <a:gd name="T67" fmla="*/ 446 h 1201"/>
                <a:gd name="T68" fmla="*/ 688 w 727"/>
                <a:gd name="T69" fmla="*/ 524 h 1201"/>
                <a:gd name="T70" fmla="*/ 643 w 727"/>
                <a:gd name="T71" fmla="*/ 595 h 1201"/>
                <a:gd name="T72" fmla="*/ 614 w 727"/>
                <a:gd name="T73" fmla="*/ 952 h 1201"/>
                <a:gd name="T74" fmla="*/ 601 w 727"/>
                <a:gd name="T75" fmla="*/ 1031 h 1201"/>
                <a:gd name="T76" fmla="*/ 565 w 727"/>
                <a:gd name="T77" fmla="*/ 1100 h 1201"/>
                <a:gd name="T78" fmla="*/ 511 w 727"/>
                <a:gd name="T79" fmla="*/ 1154 h 1201"/>
                <a:gd name="T80" fmla="*/ 442 w 727"/>
                <a:gd name="T81" fmla="*/ 1189 h 1201"/>
                <a:gd name="T82" fmla="*/ 363 w 727"/>
                <a:gd name="T83" fmla="*/ 1201 h 1201"/>
                <a:gd name="T84" fmla="*/ 285 w 727"/>
                <a:gd name="T85" fmla="*/ 1189 h 1201"/>
                <a:gd name="T86" fmla="*/ 216 w 727"/>
                <a:gd name="T87" fmla="*/ 1154 h 1201"/>
                <a:gd name="T88" fmla="*/ 162 w 727"/>
                <a:gd name="T89" fmla="*/ 1100 h 1201"/>
                <a:gd name="T90" fmla="*/ 127 w 727"/>
                <a:gd name="T91" fmla="*/ 1031 h 1201"/>
                <a:gd name="T92" fmla="*/ 114 w 727"/>
                <a:gd name="T93" fmla="*/ 952 h 1201"/>
                <a:gd name="T94" fmla="*/ 85 w 727"/>
                <a:gd name="T95" fmla="*/ 595 h 1201"/>
                <a:gd name="T96" fmla="*/ 39 w 727"/>
                <a:gd name="T97" fmla="*/ 524 h 1201"/>
                <a:gd name="T98" fmla="*/ 10 w 727"/>
                <a:gd name="T99" fmla="*/ 446 h 1201"/>
                <a:gd name="T100" fmla="*/ 0 w 727"/>
                <a:gd name="T101" fmla="*/ 363 h 1201"/>
                <a:gd name="T102" fmla="*/ 14 w 727"/>
                <a:gd name="T103" fmla="*/ 267 h 1201"/>
                <a:gd name="T104" fmla="*/ 50 w 727"/>
                <a:gd name="T105" fmla="*/ 180 h 1201"/>
                <a:gd name="T106" fmla="*/ 107 w 727"/>
                <a:gd name="T107" fmla="*/ 106 h 1201"/>
                <a:gd name="T108" fmla="*/ 180 w 727"/>
                <a:gd name="T109" fmla="*/ 50 h 1201"/>
                <a:gd name="T110" fmla="*/ 267 w 727"/>
                <a:gd name="T111" fmla="*/ 13 h 1201"/>
                <a:gd name="T112" fmla="*/ 363 w 727"/>
                <a:gd name="T113" fmla="*/ 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7" h="1201">
                  <a:moveTo>
                    <a:pt x="363" y="176"/>
                  </a:moveTo>
                  <a:lnTo>
                    <a:pt x="330" y="179"/>
                  </a:lnTo>
                  <a:lnTo>
                    <a:pt x="298" y="187"/>
                  </a:lnTo>
                  <a:lnTo>
                    <a:pt x="269" y="201"/>
                  </a:lnTo>
                  <a:lnTo>
                    <a:pt x="243" y="220"/>
                  </a:lnTo>
                  <a:lnTo>
                    <a:pt x="220" y="242"/>
                  </a:lnTo>
                  <a:lnTo>
                    <a:pt x="202" y="269"/>
                  </a:lnTo>
                  <a:lnTo>
                    <a:pt x="188" y="298"/>
                  </a:lnTo>
                  <a:lnTo>
                    <a:pt x="179" y="329"/>
                  </a:lnTo>
                  <a:lnTo>
                    <a:pt x="176" y="363"/>
                  </a:lnTo>
                  <a:lnTo>
                    <a:pt x="179" y="393"/>
                  </a:lnTo>
                  <a:lnTo>
                    <a:pt x="186" y="423"/>
                  </a:lnTo>
                  <a:lnTo>
                    <a:pt x="198" y="450"/>
                  </a:lnTo>
                  <a:lnTo>
                    <a:pt x="215" y="476"/>
                  </a:lnTo>
                  <a:lnTo>
                    <a:pt x="235" y="499"/>
                  </a:lnTo>
                  <a:lnTo>
                    <a:pt x="255" y="520"/>
                  </a:lnTo>
                  <a:lnTo>
                    <a:pt x="269" y="543"/>
                  </a:lnTo>
                  <a:lnTo>
                    <a:pt x="280" y="569"/>
                  </a:lnTo>
                  <a:lnTo>
                    <a:pt x="288" y="595"/>
                  </a:lnTo>
                  <a:lnTo>
                    <a:pt x="290" y="624"/>
                  </a:lnTo>
                  <a:lnTo>
                    <a:pt x="290" y="952"/>
                  </a:lnTo>
                  <a:lnTo>
                    <a:pt x="292" y="972"/>
                  </a:lnTo>
                  <a:lnTo>
                    <a:pt x="300" y="990"/>
                  </a:lnTo>
                  <a:lnTo>
                    <a:pt x="311" y="1004"/>
                  </a:lnTo>
                  <a:lnTo>
                    <a:pt x="327" y="1017"/>
                  </a:lnTo>
                  <a:lnTo>
                    <a:pt x="344" y="1023"/>
                  </a:lnTo>
                  <a:lnTo>
                    <a:pt x="363" y="1027"/>
                  </a:lnTo>
                  <a:lnTo>
                    <a:pt x="383" y="1023"/>
                  </a:lnTo>
                  <a:lnTo>
                    <a:pt x="401" y="1017"/>
                  </a:lnTo>
                  <a:lnTo>
                    <a:pt x="415" y="1004"/>
                  </a:lnTo>
                  <a:lnTo>
                    <a:pt x="428" y="990"/>
                  </a:lnTo>
                  <a:lnTo>
                    <a:pt x="435" y="972"/>
                  </a:lnTo>
                  <a:lnTo>
                    <a:pt x="438" y="952"/>
                  </a:lnTo>
                  <a:lnTo>
                    <a:pt x="438" y="624"/>
                  </a:lnTo>
                  <a:lnTo>
                    <a:pt x="440" y="595"/>
                  </a:lnTo>
                  <a:lnTo>
                    <a:pt x="447" y="569"/>
                  </a:lnTo>
                  <a:lnTo>
                    <a:pt x="458" y="543"/>
                  </a:lnTo>
                  <a:lnTo>
                    <a:pt x="473" y="520"/>
                  </a:lnTo>
                  <a:lnTo>
                    <a:pt x="492" y="499"/>
                  </a:lnTo>
                  <a:lnTo>
                    <a:pt x="513" y="476"/>
                  </a:lnTo>
                  <a:lnTo>
                    <a:pt x="530" y="450"/>
                  </a:lnTo>
                  <a:lnTo>
                    <a:pt x="541" y="423"/>
                  </a:lnTo>
                  <a:lnTo>
                    <a:pt x="549" y="393"/>
                  </a:lnTo>
                  <a:lnTo>
                    <a:pt x="551" y="363"/>
                  </a:lnTo>
                  <a:lnTo>
                    <a:pt x="548" y="329"/>
                  </a:lnTo>
                  <a:lnTo>
                    <a:pt x="540" y="298"/>
                  </a:lnTo>
                  <a:lnTo>
                    <a:pt x="525" y="269"/>
                  </a:lnTo>
                  <a:lnTo>
                    <a:pt x="506" y="242"/>
                  </a:lnTo>
                  <a:lnTo>
                    <a:pt x="484" y="220"/>
                  </a:lnTo>
                  <a:lnTo>
                    <a:pt x="458" y="201"/>
                  </a:lnTo>
                  <a:lnTo>
                    <a:pt x="429" y="187"/>
                  </a:lnTo>
                  <a:lnTo>
                    <a:pt x="398" y="179"/>
                  </a:lnTo>
                  <a:lnTo>
                    <a:pt x="363" y="176"/>
                  </a:lnTo>
                  <a:close/>
                  <a:moveTo>
                    <a:pt x="363" y="0"/>
                  </a:moveTo>
                  <a:lnTo>
                    <a:pt x="413" y="3"/>
                  </a:lnTo>
                  <a:lnTo>
                    <a:pt x="460" y="13"/>
                  </a:lnTo>
                  <a:lnTo>
                    <a:pt x="505" y="29"/>
                  </a:lnTo>
                  <a:lnTo>
                    <a:pt x="546" y="50"/>
                  </a:lnTo>
                  <a:lnTo>
                    <a:pt x="585" y="76"/>
                  </a:lnTo>
                  <a:lnTo>
                    <a:pt x="621" y="106"/>
                  </a:lnTo>
                  <a:lnTo>
                    <a:pt x="651" y="142"/>
                  </a:lnTo>
                  <a:lnTo>
                    <a:pt x="677" y="180"/>
                  </a:lnTo>
                  <a:lnTo>
                    <a:pt x="698" y="221"/>
                  </a:lnTo>
                  <a:lnTo>
                    <a:pt x="714" y="267"/>
                  </a:lnTo>
                  <a:lnTo>
                    <a:pt x="724" y="313"/>
                  </a:lnTo>
                  <a:lnTo>
                    <a:pt x="727" y="363"/>
                  </a:lnTo>
                  <a:lnTo>
                    <a:pt x="725" y="405"/>
                  </a:lnTo>
                  <a:lnTo>
                    <a:pt x="717" y="446"/>
                  </a:lnTo>
                  <a:lnTo>
                    <a:pt x="705" y="487"/>
                  </a:lnTo>
                  <a:lnTo>
                    <a:pt x="688" y="524"/>
                  </a:lnTo>
                  <a:lnTo>
                    <a:pt x="667" y="561"/>
                  </a:lnTo>
                  <a:lnTo>
                    <a:pt x="643" y="595"/>
                  </a:lnTo>
                  <a:lnTo>
                    <a:pt x="614" y="626"/>
                  </a:lnTo>
                  <a:lnTo>
                    <a:pt x="614" y="952"/>
                  </a:lnTo>
                  <a:lnTo>
                    <a:pt x="611" y="993"/>
                  </a:lnTo>
                  <a:lnTo>
                    <a:pt x="601" y="1031"/>
                  </a:lnTo>
                  <a:lnTo>
                    <a:pt x="585" y="1067"/>
                  </a:lnTo>
                  <a:lnTo>
                    <a:pt x="565" y="1100"/>
                  </a:lnTo>
                  <a:lnTo>
                    <a:pt x="541" y="1128"/>
                  </a:lnTo>
                  <a:lnTo>
                    <a:pt x="511" y="1154"/>
                  </a:lnTo>
                  <a:lnTo>
                    <a:pt x="479" y="1174"/>
                  </a:lnTo>
                  <a:lnTo>
                    <a:pt x="442" y="1189"/>
                  </a:lnTo>
                  <a:lnTo>
                    <a:pt x="404" y="1199"/>
                  </a:lnTo>
                  <a:lnTo>
                    <a:pt x="363" y="1201"/>
                  </a:lnTo>
                  <a:lnTo>
                    <a:pt x="323" y="1199"/>
                  </a:lnTo>
                  <a:lnTo>
                    <a:pt x="285" y="1189"/>
                  </a:lnTo>
                  <a:lnTo>
                    <a:pt x="249" y="1174"/>
                  </a:lnTo>
                  <a:lnTo>
                    <a:pt x="216" y="1154"/>
                  </a:lnTo>
                  <a:lnTo>
                    <a:pt x="187" y="1128"/>
                  </a:lnTo>
                  <a:lnTo>
                    <a:pt x="162" y="1100"/>
                  </a:lnTo>
                  <a:lnTo>
                    <a:pt x="141" y="1067"/>
                  </a:lnTo>
                  <a:lnTo>
                    <a:pt x="127" y="1031"/>
                  </a:lnTo>
                  <a:lnTo>
                    <a:pt x="117" y="993"/>
                  </a:lnTo>
                  <a:lnTo>
                    <a:pt x="114" y="952"/>
                  </a:lnTo>
                  <a:lnTo>
                    <a:pt x="114" y="626"/>
                  </a:lnTo>
                  <a:lnTo>
                    <a:pt x="85" y="595"/>
                  </a:lnTo>
                  <a:lnTo>
                    <a:pt x="59" y="561"/>
                  </a:lnTo>
                  <a:lnTo>
                    <a:pt x="39" y="524"/>
                  </a:lnTo>
                  <a:lnTo>
                    <a:pt x="23" y="487"/>
                  </a:lnTo>
                  <a:lnTo>
                    <a:pt x="10" y="446"/>
                  </a:lnTo>
                  <a:lnTo>
                    <a:pt x="3" y="405"/>
                  </a:lnTo>
                  <a:lnTo>
                    <a:pt x="0" y="363"/>
                  </a:lnTo>
                  <a:lnTo>
                    <a:pt x="4" y="313"/>
                  </a:lnTo>
                  <a:lnTo>
                    <a:pt x="14" y="267"/>
                  </a:lnTo>
                  <a:lnTo>
                    <a:pt x="29" y="221"/>
                  </a:lnTo>
                  <a:lnTo>
                    <a:pt x="50" y="180"/>
                  </a:lnTo>
                  <a:lnTo>
                    <a:pt x="76" y="142"/>
                  </a:lnTo>
                  <a:lnTo>
                    <a:pt x="107" y="106"/>
                  </a:lnTo>
                  <a:lnTo>
                    <a:pt x="141" y="76"/>
                  </a:lnTo>
                  <a:lnTo>
                    <a:pt x="180" y="50"/>
                  </a:lnTo>
                  <a:lnTo>
                    <a:pt x="222" y="29"/>
                  </a:lnTo>
                  <a:lnTo>
                    <a:pt x="267" y="13"/>
                  </a:lnTo>
                  <a:lnTo>
                    <a:pt x="315" y="3"/>
                  </a:lnTo>
                  <a:lnTo>
                    <a:pt x="3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7283450" y="1900238"/>
              <a:ext cx="422275" cy="579437"/>
            </a:xfrm>
            <a:custGeom>
              <a:avLst/>
              <a:gdLst>
                <a:gd name="T0" fmla="*/ 220 w 2659"/>
                <a:gd name="T1" fmla="*/ 1683 h 3650"/>
                <a:gd name="T2" fmla="*/ 180 w 2659"/>
                <a:gd name="T3" fmla="*/ 1737 h 3650"/>
                <a:gd name="T4" fmla="*/ 180 w 2659"/>
                <a:gd name="T5" fmla="*/ 3410 h 3650"/>
                <a:gd name="T6" fmla="*/ 220 w 2659"/>
                <a:gd name="T7" fmla="*/ 3463 h 3650"/>
                <a:gd name="T8" fmla="*/ 2396 w 2659"/>
                <a:gd name="T9" fmla="*/ 3474 h 3650"/>
                <a:gd name="T10" fmla="*/ 2458 w 2659"/>
                <a:gd name="T11" fmla="*/ 3449 h 3650"/>
                <a:gd name="T12" fmla="*/ 2483 w 2659"/>
                <a:gd name="T13" fmla="*/ 3387 h 3650"/>
                <a:gd name="T14" fmla="*/ 2471 w 2659"/>
                <a:gd name="T15" fmla="*/ 1716 h 3650"/>
                <a:gd name="T16" fmla="*/ 2419 w 2659"/>
                <a:gd name="T17" fmla="*/ 1675 h 3650"/>
                <a:gd name="T18" fmla="*/ 1329 w 2659"/>
                <a:gd name="T19" fmla="*/ 176 h 3650"/>
                <a:gd name="T20" fmla="*/ 1144 w 2659"/>
                <a:gd name="T21" fmla="*/ 204 h 3650"/>
                <a:gd name="T22" fmla="*/ 980 w 2659"/>
                <a:gd name="T23" fmla="*/ 282 h 3650"/>
                <a:gd name="T24" fmla="*/ 847 w 2659"/>
                <a:gd name="T25" fmla="*/ 403 h 3650"/>
                <a:gd name="T26" fmla="*/ 753 w 2659"/>
                <a:gd name="T27" fmla="*/ 556 h 3650"/>
                <a:gd name="T28" fmla="*/ 707 w 2659"/>
                <a:gd name="T29" fmla="*/ 736 h 3650"/>
                <a:gd name="T30" fmla="*/ 1955 w 2659"/>
                <a:gd name="T31" fmla="*/ 1497 h 3650"/>
                <a:gd name="T32" fmla="*/ 1943 w 2659"/>
                <a:gd name="T33" fmla="*/ 674 h 3650"/>
                <a:gd name="T34" fmla="*/ 1880 w 2659"/>
                <a:gd name="T35" fmla="*/ 502 h 3650"/>
                <a:gd name="T36" fmla="*/ 1772 w 2659"/>
                <a:gd name="T37" fmla="*/ 358 h 3650"/>
                <a:gd name="T38" fmla="*/ 1628 w 2659"/>
                <a:gd name="T39" fmla="*/ 251 h 3650"/>
                <a:gd name="T40" fmla="*/ 1456 w 2659"/>
                <a:gd name="T41" fmla="*/ 188 h 3650"/>
                <a:gd name="T42" fmla="*/ 1329 w 2659"/>
                <a:gd name="T43" fmla="*/ 0 h 3650"/>
                <a:gd name="T44" fmla="*/ 1542 w 2659"/>
                <a:gd name="T45" fmla="*/ 29 h 3650"/>
                <a:gd name="T46" fmla="*/ 1734 w 2659"/>
                <a:gd name="T47" fmla="*/ 110 h 3650"/>
                <a:gd name="T48" fmla="*/ 1896 w 2659"/>
                <a:gd name="T49" fmla="*/ 234 h 3650"/>
                <a:gd name="T50" fmla="*/ 2022 w 2659"/>
                <a:gd name="T51" fmla="*/ 396 h 3650"/>
                <a:gd name="T52" fmla="*/ 2103 w 2659"/>
                <a:gd name="T53" fmla="*/ 587 h 3650"/>
                <a:gd name="T54" fmla="*/ 2132 w 2659"/>
                <a:gd name="T55" fmla="*/ 799 h 3650"/>
                <a:gd name="T56" fmla="*/ 2438 w 2659"/>
                <a:gd name="T57" fmla="*/ 1500 h 3650"/>
                <a:gd name="T58" fmla="*/ 2551 w 2659"/>
                <a:gd name="T59" fmla="*/ 1547 h 3650"/>
                <a:gd name="T60" fmla="*/ 2630 w 2659"/>
                <a:gd name="T61" fmla="*/ 1638 h 3650"/>
                <a:gd name="T62" fmla="*/ 2659 w 2659"/>
                <a:gd name="T63" fmla="*/ 1760 h 3650"/>
                <a:gd name="T64" fmla="*/ 2645 w 2659"/>
                <a:gd name="T65" fmla="*/ 3470 h 3650"/>
                <a:gd name="T66" fmla="*/ 2582 w 2659"/>
                <a:gd name="T67" fmla="*/ 3573 h 3650"/>
                <a:gd name="T68" fmla="*/ 2479 w 2659"/>
                <a:gd name="T69" fmla="*/ 3637 h 3650"/>
                <a:gd name="T70" fmla="*/ 264 w 2659"/>
                <a:gd name="T71" fmla="*/ 3650 h 3650"/>
                <a:gd name="T72" fmla="*/ 143 w 2659"/>
                <a:gd name="T73" fmla="*/ 3620 h 3650"/>
                <a:gd name="T74" fmla="*/ 51 w 2659"/>
                <a:gd name="T75" fmla="*/ 3543 h 3650"/>
                <a:gd name="T76" fmla="*/ 3 w 2659"/>
                <a:gd name="T77" fmla="*/ 3430 h 3650"/>
                <a:gd name="T78" fmla="*/ 3 w 2659"/>
                <a:gd name="T79" fmla="*/ 1717 h 3650"/>
                <a:gd name="T80" fmla="*/ 51 w 2659"/>
                <a:gd name="T81" fmla="*/ 1604 h 3650"/>
                <a:gd name="T82" fmla="*/ 143 w 2659"/>
                <a:gd name="T83" fmla="*/ 1525 h 3650"/>
                <a:gd name="T84" fmla="*/ 264 w 2659"/>
                <a:gd name="T85" fmla="*/ 1497 h 3650"/>
                <a:gd name="T86" fmla="*/ 531 w 2659"/>
                <a:gd name="T87" fmla="*/ 727 h 3650"/>
                <a:gd name="T88" fmla="*/ 578 w 2659"/>
                <a:gd name="T89" fmla="*/ 521 h 3650"/>
                <a:gd name="T90" fmla="*/ 675 w 2659"/>
                <a:gd name="T91" fmla="*/ 338 h 3650"/>
                <a:gd name="T92" fmla="*/ 813 w 2659"/>
                <a:gd name="T93" fmla="*/ 188 h 3650"/>
                <a:gd name="T94" fmla="*/ 986 w 2659"/>
                <a:gd name="T95" fmla="*/ 77 h 3650"/>
                <a:gd name="T96" fmla="*/ 1186 w 2659"/>
                <a:gd name="T97" fmla="*/ 13 h 3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59" h="3650">
                  <a:moveTo>
                    <a:pt x="264" y="1671"/>
                  </a:moveTo>
                  <a:lnTo>
                    <a:pt x="241" y="1675"/>
                  </a:lnTo>
                  <a:lnTo>
                    <a:pt x="220" y="1683"/>
                  </a:lnTo>
                  <a:lnTo>
                    <a:pt x="202" y="1698"/>
                  </a:lnTo>
                  <a:lnTo>
                    <a:pt x="189" y="1716"/>
                  </a:lnTo>
                  <a:lnTo>
                    <a:pt x="180" y="1737"/>
                  </a:lnTo>
                  <a:lnTo>
                    <a:pt x="176" y="1760"/>
                  </a:lnTo>
                  <a:lnTo>
                    <a:pt x="176" y="3387"/>
                  </a:lnTo>
                  <a:lnTo>
                    <a:pt x="180" y="3410"/>
                  </a:lnTo>
                  <a:lnTo>
                    <a:pt x="189" y="3431"/>
                  </a:lnTo>
                  <a:lnTo>
                    <a:pt x="202" y="3449"/>
                  </a:lnTo>
                  <a:lnTo>
                    <a:pt x="220" y="3463"/>
                  </a:lnTo>
                  <a:lnTo>
                    <a:pt x="241" y="3472"/>
                  </a:lnTo>
                  <a:lnTo>
                    <a:pt x="264" y="3474"/>
                  </a:lnTo>
                  <a:lnTo>
                    <a:pt x="2396" y="3474"/>
                  </a:lnTo>
                  <a:lnTo>
                    <a:pt x="2419" y="3472"/>
                  </a:lnTo>
                  <a:lnTo>
                    <a:pt x="2440" y="3463"/>
                  </a:lnTo>
                  <a:lnTo>
                    <a:pt x="2458" y="3449"/>
                  </a:lnTo>
                  <a:lnTo>
                    <a:pt x="2471" y="3431"/>
                  </a:lnTo>
                  <a:lnTo>
                    <a:pt x="2480" y="3410"/>
                  </a:lnTo>
                  <a:lnTo>
                    <a:pt x="2483" y="3387"/>
                  </a:lnTo>
                  <a:lnTo>
                    <a:pt x="2483" y="1760"/>
                  </a:lnTo>
                  <a:lnTo>
                    <a:pt x="2480" y="1737"/>
                  </a:lnTo>
                  <a:lnTo>
                    <a:pt x="2471" y="1716"/>
                  </a:lnTo>
                  <a:lnTo>
                    <a:pt x="2458" y="1698"/>
                  </a:lnTo>
                  <a:lnTo>
                    <a:pt x="2440" y="1683"/>
                  </a:lnTo>
                  <a:lnTo>
                    <a:pt x="2419" y="1675"/>
                  </a:lnTo>
                  <a:lnTo>
                    <a:pt x="2396" y="1671"/>
                  </a:lnTo>
                  <a:lnTo>
                    <a:pt x="264" y="1671"/>
                  </a:lnTo>
                  <a:close/>
                  <a:moveTo>
                    <a:pt x="1329" y="176"/>
                  </a:moveTo>
                  <a:lnTo>
                    <a:pt x="1266" y="179"/>
                  </a:lnTo>
                  <a:lnTo>
                    <a:pt x="1204" y="188"/>
                  </a:lnTo>
                  <a:lnTo>
                    <a:pt x="1144" y="204"/>
                  </a:lnTo>
                  <a:lnTo>
                    <a:pt x="1086" y="225"/>
                  </a:lnTo>
                  <a:lnTo>
                    <a:pt x="1032" y="251"/>
                  </a:lnTo>
                  <a:lnTo>
                    <a:pt x="980" y="282"/>
                  </a:lnTo>
                  <a:lnTo>
                    <a:pt x="932" y="317"/>
                  </a:lnTo>
                  <a:lnTo>
                    <a:pt x="888" y="358"/>
                  </a:lnTo>
                  <a:lnTo>
                    <a:pt x="847" y="403"/>
                  </a:lnTo>
                  <a:lnTo>
                    <a:pt x="811" y="450"/>
                  </a:lnTo>
                  <a:lnTo>
                    <a:pt x="780" y="502"/>
                  </a:lnTo>
                  <a:lnTo>
                    <a:pt x="753" y="556"/>
                  </a:lnTo>
                  <a:lnTo>
                    <a:pt x="732" y="614"/>
                  </a:lnTo>
                  <a:lnTo>
                    <a:pt x="717" y="674"/>
                  </a:lnTo>
                  <a:lnTo>
                    <a:pt x="707" y="736"/>
                  </a:lnTo>
                  <a:lnTo>
                    <a:pt x="705" y="799"/>
                  </a:lnTo>
                  <a:lnTo>
                    <a:pt x="705" y="1497"/>
                  </a:lnTo>
                  <a:lnTo>
                    <a:pt x="1955" y="1497"/>
                  </a:lnTo>
                  <a:lnTo>
                    <a:pt x="1955" y="799"/>
                  </a:lnTo>
                  <a:lnTo>
                    <a:pt x="1952" y="736"/>
                  </a:lnTo>
                  <a:lnTo>
                    <a:pt x="1943" y="674"/>
                  </a:lnTo>
                  <a:lnTo>
                    <a:pt x="1927" y="614"/>
                  </a:lnTo>
                  <a:lnTo>
                    <a:pt x="1906" y="556"/>
                  </a:lnTo>
                  <a:lnTo>
                    <a:pt x="1880" y="502"/>
                  </a:lnTo>
                  <a:lnTo>
                    <a:pt x="1849" y="450"/>
                  </a:lnTo>
                  <a:lnTo>
                    <a:pt x="1812" y="403"/>
                  </a:lnTo>
                  <a:lnTo>
                    <a:pt x="1772" y="358"/>
                  </a:lnTo>
                  <a:lnTo>
                    <a:pt x="1728" y="317"/>
                  </a:lnTo>
                  <a:lnTo>
                    <a:pt x="1679" y="282"/>
                  </a:lnTo>
                  <a:lnTo>
                    <a:pt x="1628" y="251"/>
                  </a:lnTo>
                  <a:lnTo>
                    <a:pt x="1573" y="225"/>
                  </a:lnTo>
                  <a:lnTo>
                    <a:pt x="1516" y="204"/>
                  </a:lnTo>
                  <a:lnTo>
                    <a:pt x="1456" y="188"/>
                  </a:lnTo>
                  <a:lnTo>
                    <a:pt x="1394" y="179"/>
                  </a:lnTo>
                  <a:lnTo>
                    <a:pt x="1329" y="176"/>
                  </a:lnTo>
                  <a:close/>
                  <a:moveTo>
                    <a:pt x="1329" y="0"/>
                  </a:moveTo>
                  <a:lnTo>
                    <a:pt x="1403" y="3"/>
                  </a:lnTo>
                  <a:lnTo>
                    <a:pt x="1474" y="13"/>
                  </a:lnTo>
                  <a:lnTo>
                    <a:pt x="1542" y="29"/>
                  </a:lnTo>
                  <a:lnTo>
                    <a:pt x="1609" y="50"/>
                  </a:lnTo>
                  <a:lnTo>
                    <a:pt x="1673" y="77"/>
                  </a:lnTo>
                  <a:lnTo>
                    <a:pt x="1734" y="110"/>
                  </a:lnTo>
                  <a:lnTo>
                    <a:pt x="1792" y="146"/>
                  </a:lnTo>
                  <a:lnTo>
                    <a:pt x="1845" y="188"/>
                  </a:lnTo>
                  <a:lnTo>
                    <a:pt x="1896" y="234"/>
                  </a:lnTo>
                  <a:lnTo>
                    <a:pt x="1943" y="284"/>
                  </a:lnTo>
                  <a:lnTo>
                    <a:pt x="1984" y="338"/>
                  </a:lnTo>
                  <a:lnTo>
                    <a:pt x="2022" y="396"/>
                  </a:lnTo>
                  <a:lnTo>
                    <a:pt x="2054" y="457"/>
                  </a:lnTo>
                  <a:lnTo>
                    <a:pt x="2081" y="521"/>
                  </a:lnTo>
                  <a:lnTo>
                    <a:pt x="2103" y="587"/>
                  </a:lnTo>
                  <a:lnTo>
                    <a:pt x="2118" y="656"/>
                  </a:lnTo>
                  <a:lnTo>
                    <a:pt x="2128" y="727"/>
                  </a:lnTo>
                  <a:lnTo>
                    <a:pt x="2132" y="799"/>
                  </a:lnTo>
                  <a:lnTo>
                    <a:pt x="2132" y="1497"/>
                  </a:lnTo>
                  <a:lnTo>
                    <a:pt x="2396" y="1497"/>
                  </a:lnTo>
                  <a:lnTo>
                    <a:pt x="2438" y="1500"/>
                  </a:lnTo>
                  <a:lnTo>
                    <a:pt x="2479" y="1510"/>
                  </a:lnTo>
                  <a:lnTo>
                    <a:pt x="2517" y="1525"/>
                  </a:lnTo>
                  <a:lnTo>
                    <a:pt x="2551" y="1547"/>
                  </a:lnTo>
                  <a:lnTo>
                    <a:pt x="2582" y="1573"/>
                  </a:lnTo>
                  <a:lnTo>
                    <a:pt x="2608" y="1604"/>
                  </a:lnTo>
                  <a:lnTo>
                    <a:pt x="2630" y="1638"/>
                  </a:lnTo>
                  <a:lnTo>
                    <a:pt x="2645" y="1677"/>
                  </a:lnTo>
                  <a:lnTo>
                    <a:pt x="2655" y="1717"/>
                  </a:lnTo>
                  <a:lnTo>
                    <a:pt x="2659" y="1760"/>
                  </a:lnTo>
                  <a:lnTo>
                    <a:pt x="2659" y="3387"/>
                  </a:lnTo>
                  <a:lnTo>
                    <a:pt x="2655" y="3430"/>
                  </a:lnTo>
                  <a:lnTo>
                    <a:pt x="2645" y="3470"/>
                  </a:lnTo>
                  <a:lnTo>
                    <a:pt x="2630" y="3507"/>
                  </a:lnTo>
                  <a:lnTo>
                    <a:pt x="2608" y="3543"/>
                  </a:lnTo>
                  <a:lnTo>
                    <a:pt x="2582" y="3573"/>
                  </a:lnTo>
                  <a:lnTo>
                    <a:pt x="2551" y="3599"/>
                  </a:lnTo>
                  <a:lnTo>
                    <a:pt x="2517" y="3620"/>
                  </a:lnTo>
                  <a:lnTo>
                    <a:pt x="2479" y="3637"/>
                  </a:lnTo>
                  <a:lnTo>
                    <a:pt x="2438" y="3647"/>
                  </a:lnTo>
                  <a:lnTo>
                    <a:pt x="2396" y="3650"/>
                  </a:lnTo>
                  <a:lnTo>
                    <a:pt x="264" y="3650"/>
                  </a:lnTo>
                  <a:lnTo>
                    <a:pt x="222" y="3647"/>
                  </a:lnTo>
                  <a:lnTo>
                    <a:pt x="181" y="3637"/>
                  </a:lnTo>
                  <a:lnTo>
                    <a:pt x="143" y="3620"/>
                  </a:lnTo>
                  <a:lnTo>
                    <a:pt x="109" y="3599"/>
                  </a:lnTo>
                  <a:lnTo>
                    <a:pt x="78" y="3573"/>
                  </a:lnTo>
                  <a:lnTo>
                    <a:pt x="51" y="3543"/>
                  </a:lnTo>
                  <a:lnTo>
                    <a:pt x="30" y="3507"/>
                  </a:lnTo>
                  <a:lnTo>
                    <a:pt x="13" y="3470"/>
                  </a:lnTo>
                  <a:lnTo>
                    <a:pt x="3" y="3430"/>
                  </a:lnTo>
                  <a:lnTo>
                    <a:pt x="0" y="3387"/>
                  </a:lnTo>
                  <a:lnTo>
                    <a:pt x="0" y="1760"/>
                  </a:lnTo>
                  <a:lnTo>
                    <a:pt x="3" y="1717"/>
                  </a:lnTo>
                  <a:lnTo>
                    <a:pt x="13" y="1677"/>
                  </a:lnTo>
                  <a:lnTo>
                    <a:pt x="30" y="1638"/>
                  </a:lnTo>
                  <a:lnTo>
                    <a:pt x="51" y="1604"/>
                  </a:lnTo>
                  <a:lnTo>
                    <a:pt x="78" y="1573"/>
                  </a:lnTo>
                  <a:lnTo>
                    <a:pt x="109" y="1547"/>
                  </a:lnTo>
                  <a:lnTo>
                    <a:pt x="143" y="1525"/>
                  </a:lnTo>
                  <a:lnTo>
                    <a:pt x="181" y="1510"/>
                  </a:lnTo>
                  <a:lnTo>
                    <a:pt x="222" y="1500"/>
                  </a:lnTo>
                  <a:lnTo>
                    <a:pt x="264" y="1497"/>
                  </a:lnTo>
                  <a:lnTo>
                    <a:pt x="528" y="1497"/>
                  </a:lnTo>
                  <a:lnTo>
                    <a:pt x="528" y="799"/>
                  </a:lnTo>
                  <a:lnTo>
                    <a:pt x="531" y="727"/>
                  </a:lnTo>
                  <a:lnTo>
                    <a:pt x="541" y="656"/>
                  </a:lnTo>
                  <a:lnTo>
                    <a:pt x="557" y="587"/>
                  </a:lnTo>
                  <a:lnTo>
                    <a:pt x="578" y="521"/>
                  </a:lnTo>
                  <a:lnTo>
                    <a:pt x="606" y="457"/>
                  </a:lnTo>
                  <a:lnTo>
                    <a:pt x="638" y="396"/>
                  </a:lnTo>
                  <a:lnTo>
                    <a:pt x="675" y="338"/>
                  </a:lnTo>
                  <a:lnTo>
                    <a:pt x="717" y="284"/>
                  </a:lnTo>
                  <a:lnTo>
                    <a:pt x="763" y="234"/>
                  </a:lnTo>
                  <a:lnTo>
                    <a:pt x="813" y="188"/>
                  </a:lnTo>
                  <a:lnTo>
                    <a:pt x="868" y="146"/>
                  </a:lnTo>
                  <a:lnTo>
                    <a:pt x="925" y="110"/>
                  </a:lnTo>
                  <a:lnTo>
                    <a:pt x="986" y="77"/>
                  </a:lnTo>
                  <a:lnTo>
                    <a:pt x="1051" y="50"/>
                  </a:lnTo>
                  <a:lnTo>
                    <a:pt x="1116" y="29"/>
                  </a:lnTo>
                  <a:lnTo>
                    <a:pt x="1186" y="13"/>
                  </a:lnTo>
                  <a:lnTo>
                    <a:pt x="1257" y="3"/>
                  </a:lnTo>
                  <a:lnTo>
                    <a:pt x="1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23" name="Freeform 124"/>
          <p:cNvSpPr>
            <a:spLocks noEditPoints="1"/>
          </p:cNvSpPr>
          <p:nvPr/>
        </p:nvSpPr>
        <p:spPr bwMode="auto">
          <a:xfrm>
            <a:off x="5298887" y="3776363"/>
            <a:ext cx="417184" cy="368036"/>
          </a:xfrm>
          <a:custGeom>
            <a:avLst/>
            <a:gdLst>
              <a:gd name="T0" fmla="*/ 1495 w 3650"/>
              <a:gd name="T1" fmla="*/ 3047 h 3224"/>
              <a:gd name="T2" fmla="*/ 1498 w 3650"/>
              <a:gd name="T3" fmla="*/ 3044 h 3224"/>
              <a:gd name="T4" fmla="*/ 198 w 3650"/>
              <a:gd name="T5" fmla="*/ 981 h 3224"/>
              <a:gd name="T6" fmla="*/ 179 w 3650"/>
              <a:gd name="T7" fmla="*/ 1543 h 3224"/>
              <a:gd name="T8" fmla="*/ 342 w 3650"/>
              <a:gd name="T9" fmla="*/ 1579 h 3224"/>
              <a:gd name="T10" fmla="*/ 3250 w 3650"/>
              <a:gd name="T11" fmla="*/ 1591 h 3224"/>
              <a:gd name="T12" fmla="*/ 3423 w 3650"/>
              <a:gd name="T13" fmla="*/ 1451 h 3224"/>
              <a:gd name="T14" fmla="*/ 3470 w 3650"/>
              <a:gd name="T15" fmla="*/ 1227 h 3224"/>
              <a:gd name="T16" fmla="*/ 3366 w 3650"/>
              <a:gd name="T17" fmla="*/ 1029 h 3224"/>
              <a:gd name="T18" fmla="*/ 617 w 3650"/>
              <a:gd name="T19" fmla="*/ 728 h 3224"/>
              <a:gd name="T20" fmla="*/ 529 w 3650"/>
              <a:gd name="T21" fmla="*/ 784 h 3224"/>
              <a:gd name="T22" fmla="*/ 521 w 3650"/>
              <a:gd name="T23" fmla="*/ 1746 h 3224"/>
              <a:gd name="T24" fmla="*/ 585 w 3650"/>
              <a:gd name="T25" fmla="*/ 1816 h 3224"/>
              <a:gd name="T26" fmla="*/ 627 w 3650"/>
              <a:gd name="T27" fmla="*/ 1821 h 3224"/>
              <a:gd name="T28" fmla="*/ 761 w 3650"/>
              <a:gd name="T29" fmla="*/ 1822 h 3224"/>
              <a:gd name="T30" fmla="*/ 949 w 3650"/>
              <a:gd name="T31" fmla="*/ 1822 h 3224"/>
              <a:gd name="T32" fmla="*/ 1083 w 3650"/>
              <a:gd name="T33" fmla="*/ 1822 h 3224"/>
              <a:gd name="T34" fmla="*/ 3024 w 3650"/>
              <a:gd name="T35" fmla="*/ 175 h 3224"/>
              <a:gd name="T36" fmla="*/ 2568 w 3650"/>
              <a:gd name="T37" fmla="*/ 398 h 3224"/>
              <a:gd name="T38" fmla="*/ 1772 w 3650"/>
              <a:gd name="T39" fmla="*/ 645 h 3224"/>
              <a:gd name="T40" fmla="*/ 1441 w 3650"/>
              <a:gd name="T41" fmla="*/ 1850 h 3224"/>
              <a:gd name="T42" fmla="*/ 2255 w 3650"/>
              <a:gd name="T43" fmla="*/ 2034 h 3224"/>
              <a:gd name="T44" fmla="*/ 3022 w 3650"/>
              <a:gd name="T45" fmla="*/ 2373 h 3224"/>
              <a:gd name="T46" fmla="*/ 3028 w 3650"/>
              <a:gd name="T47" fmla="*/ 2371 h 3224"/>
              <a:gd name="T48" fmla="*/ 3026 w 3650"/>
              <a:gd name="T49" fmla="*/ 177 h 3224"/>
              <a:gd name="T50" fmla="*/ 3116 w 3650"/>
              <a:gd name="T51" fmla="*/ 24 h 3224"/>
              <a:gd name="T52" fmla="*/ 3202 w 3650"/>
              <a:gd name="T53" fmla="*/ 148 h 3224"/>
              <a:gd name="T54" fmla="*/ 3368 w 3650"/>
              <a:gd name="T55" fmla="*/ 817 h 3224"/>
              <a:gd name="T56" fmla="*/ 3571 w 3650"/>
              <a:gd name="T57" fmla="*/ 1003 h 3224"/>
              <a:gd name="T58" fmla="*/ 3650 w 3650"/>
              <a:gd name="T59" fmla="*/ 1274 h 3224"/>
              <a:gd name="T60" fmla="*/ 3571 w 3650"/>
              <a:gd name="T61" fmla="*/ 1546 h 3224"/>
              <a:gd name="T62" fmla="*/ 3368 w 3650"/>
              <a:gd name="T63" fmla="*/ 1732 h 3224"/>
              <a:gd name="T64" fmla="*/ 3202 w 3650"/>
              <a:gd name="T65" fmla="*/ 2402 h 3224"/>
              <a:gd name="T66" fmla="*/ 3116 w 3650"/>
              <a:gd name="T67" fmla="*/ 2525 h 3224"/>
              <a:gd name="T68" fmla="*/ 2964 w 3650"/>
              <a:gd name="T69" fmla="*/ 2540 h 3224"/>
              <a:gd name="T70" fmla="*/ 2369 w 3650"/>
              <a:gd name="T71" fmla="*/ 2262 h 3224"/>
              <a:gd name="T72" fmla="*/ 1621 w 3650"/>
              <a:gd name="T73" fmla="*/ 2055 h 3224"/>
              <a:gd name="T74" fmla="*/ 1675 w 3650"/>
              <a:gd name="T75" fmla="*/ 3040 h 3224"/>
              <a:gd name="T76" fmla="*/ 1624 w 3650"/>
              <a:gd name="T77" fmla="*/ 3170 h 3224"/>
              <a:gd name="T78" fmla="*/ 1495 w 3650"/>
              <a:gd name="T79" fmla="*/ 3224 h 3224"/>
              <a:gd name="T80" fmla="*/ 969 w 3650"/>
              <a:gd name="T81" fmla="*/ 3182 h 3224"/>
              <a:gd name="T82" fmla="*/ 470 w 3650"/>
              <a:gd name="T83" fmla="*/ 1956 h 3224"/>
              <a:gd name="T84" fmla="*/ 352 w 3650"/>
              <a:gd name="T85" fmla="*/ 1797 h 3224"/>
              <a:gd name="T86" fmla="*/ 124 w 3650"/>
              <a:gd name="T87" fmla="*/ 1729 h 3224"/>
              <a:gd name="T88" fmla="*/ 12 w 3650"/>
              <a:gd name="T89" fmla="*/ 1598 h 3224"/>
              <a:gd name="T90" fmla="*/ 12 w 3650"/>
              <a:gd name="T91" fmla="*/ 951 h 3224"/>
              <a:gd name="T92" fmla="*/ 124 w 3650"/>
              <a:gd name="T93" fmla="*/ 821 h 3224"/>
              <a:gd name="T94" fmla="*/ 352 w 3650"/>
              <a:gd name="T95" fmla="*/ 755 h 3224"/>
              <a:gd name="T96" fmla="*/ 465 w 3650"/>
              <a:gd name="T97" fmla="*/ 598 h 3224"/>
              <a:gd name="T98" fmla="*/ 622 w 3650"/>
              <a:gd name="T99" fmla="*/ 552 h 3224"/>
              <a:gd name="T100" fmla="*/ 739 w 3650"/>
              <a:gd name="T101" fmla="*/ 552 h 3224"/>
              <a:gd name="T102" fmla="*/ 940 w 3650"/>
              <a:gd name="T103" fmla="*/ 551 h 3224"/>
              <a:gd name="T104" fmla="*/ 1123 w 3650"/>
              <a:gd name="T105" fmla="*/ 549 h 3224"/>
              <a:gd name="T106" fmla="*/ 1352 w 3650"/>
              <a:gd name="T107" fmla="*/ 533 h 3224"/>
              <a:gd name="T108" fmla="*/ 2169 w 3650"/>
              <a:gd name="T109" fmla="*/ 357 h 3224"/>
              <a:gd name="T110" fmla="*/ 2935 w 3650"/>
              <a:gd name="T111" fmla="*/ 23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650" h="3224">
                <a:moveTo>
                  <a:pt x="702" y="1998"/>
                </a:moveTo>
                <a:lnTo>
                  <a:pt x="1082" y="3046"/>
                </a:lnTo>
                <a:lnTo>
                  <a:pt x="1083" y="3047"/>
                </a:lnTo>
                <a:lnTo>
                  <a:pt x="1084" y="3047"/>
                </a:lnTo>
                <a:lnTo>
                  <a:pt x="1495" y="3047"/>
                </a:lnTo>
                <a:lnTo>
                  <a:pt x="1497" y="3047"/>
                </a:lnTo>
                <a:lnTo>
                  <a:pt x="1498" y="3046"/>
                </a:lnTo>
                <a:lnTo>
                  <a:pt x="1498" y="3046"/>
                </a:lnTo>
                <a:lnTo>
                  <a:pt x="1498" y="3045"/>
                </a:lnTo>
                <a:lnTo>
                  <a:pt x="1498" y="3044"/>
                </a:lnTo>
                <a:lnTo>
                  <a:pt x="1118" y="1998"/>
                </a:lnTo>
                <a:lnTo>
                  <a:pt x="702" y="1998"/>
                </a:lnTo>
                <a:close/>
                <a:moveTo>
                  <a:pt x="229" y="971"/>
                </a:moveTo>
                <a:lnTo>
                  <a:pt x="212" y="974"/>
                </a:lnTo>
                <a:lnTo>
                  <a:pt x="198" y="981"/>
                </a:lnTo>
                <a:lnTo>
                  <a:pt x="187" y="993"/>
                </a:lnTo>
                <a:lnTo>
                  <a:pt x="179" y="1008"/>
                </a:lnTo>
                <a:lnTo>
                  <a:pt x="176" y="1023"/>
                </a:lnTo>
                <a:lnTo>
                  <a:pt x="176" y="1527"/>
                </a:lnTo>
                <a:lnTo>
                  <a:pt x="179" y="1543"/>
                </a:lnTo>
                <a:lnTo>
                  <a:pt x="187" y="1558"/>
                </a:lnTo>
                <a:lnTo>
                  <a:pt x="198" y="1569"/>
                </a:lnTo>
                <a:lnTo>
                  <a:pt x="212" y="1576"/>
                </a:lnTo>
                <a:lnTo>
                  <a:pt x="229" y="1579"/>
                </a:lnTo>
                <a:lnTo>
                  <a:pt x="342" y="1579"/>
                </a:lnTo>
                <a:lnTo>
                  <a:pt x="342" y="971"/>
                </a:lnTo>
                <a:lnTo>
                  <a:pt x="229" y="971"/>
                </a:lnTo>
                <a:close/>
                <a:moveTo>
                  <a:pt x="3204" y="946"/>
                </a:moveTo>
                <a:lnTo>
                  <a:pt x="3204" y="1604"/>
                </a:lnTo>
                <a:lnTo>
                  <a:pt x="3250" y="1591"/>
                </a:lnTo>
                <a:lnTo>
                  <a:pt x="3292" y="1573"/>
                </a:lnTo>
                <a:lnTo>
                  <a:pt x="3330" y="1550"/>
                </a:lnTo>
                <a:lnTo>
                  <a:pt x="3366" y="1521"/>
                </a:lnTo>
                <a:lnTo>
                  <a:pt x="3397" y="1489"/>
                </a:lnTo>
                <a:lnTo>
                  <a:pt x="3423" y="1451"/>
                </a:lnTo>
                <a:lnTo>
                  <a:pt x="3444" y="1411"/>
                </a:lnTo>
                <a:lnTo>
                  <a:pt x="3461" y="1368"/>
                </a:lnTo>
                <a:lnTo>
                  <a:pt x="3470" y="1323"/>
                </a:lnTo>
                <a:lnTo>
                  <a:pt x="3474" y="1274"/>
                </a:lnTo>
                <a:lnTo>
                  <a:pt x="3470" y="1227"/>
                </a:lnTo>
                <a:lnTo>
                  <a:pt x="3461" y="1181"/>
                </a:lnTo>
                <a:lnTo>
                  <a:pt x="3444" y="1138"/>
                </a:lnTo>
                <a:lnTo>
                  <a:pt x="3423" y="1098"/>
                </a:lnTo>
                <a:lnTo>
                  <a:pt x="3397" y="1061"/>
                </a:lnTo>
                <a:lnTo>
                  <a:pt x="3366" y="1029"/>
                </a:lnTo>
                <a:lnTo>
                  <a:pt x="3330" y="1000"/>
                </a:lnTo>
                <a:lnTo>
                  <a:pt x="3292" y="977"/>
                </a:lnTo>
                <a:lnTo>
                  <a:pt x="3250" y="958"/>
                </a:lnTo>
                <a:lnTo>
                  <a:pt x="3204" y="946"/>
                </a:lnTo>
                <a:close/>
                <a:moveTo>
                  <a:pt x="617" y="728"/>
                </a:moveTo>
                <a:lnTo>
                  <a:pt x="595" y="731"/>
                </a:lnTo>
                <a:lnTo>
                  <a:pt x="574" y="739"/>
                </a:lnTo>
                <a:lnTo>
                  <a:pt x="555" y="750"/>
                </a:lnTo>
                <a:lnTo>
                  <a:pt x="540" y="765"/>
                </a:lnTo>
                <a:lnTo>
                  <a:pt x="529" y="784"/>
                </a:lnTo>
                <a:lnTo>
                  <a:pt x="521" y="805"/>
                </a:lnTo>
                <a:lnTo>
                  <a:pt x="518" y="827"/>
                </a:lnTo>
                <a:lnTo>
                  <a:pt x="518" y="827"/>
                </a:lnTo>
                <a:lnTo>
                  <a:pt x="518" y="1722"/>
                </a:lnTo>
                <a:lnTo>
                  <a:pt x="521" y="1746"/>
                </a:lnTo>
                <a:lnTo>
                  <a:pt x="529" y="1768"/>
                </a:lnTo>
                <a:lnTo>
                  <a:pt x="541" y="1785"/>
                </a:lnTo>
                <a:lnTo>
                  <a:pt x="557" y="1801"/>
                </a:lnTo>
                <a:lnTo>
                  <a:pt x="577" y="1813"/>
                </a:lnTo>
                <a:lnTo>
                  <a:pt x="585" y="1816"/>
                </a:lnTo>
                <a:lnTo>
                  <a:pt x="592" y="1819"/>
                </a:lnTo>
                <a:lnTo>
                  <a:pt x="601" y="1820"/>
                </a:lnTo>
                <a:lnTo>
                  <a:pt x="611" y="1821"/>
                </a:lnTo>
                <a:lnTo>
                  <a:pt x="615" y="1821"/>
                </a:lnTo>
                <a:lnTo>
                  <a:pt x="627" y="1821"/>
                </a:lnTo>
                <a:lnTo>
                  <a:pt x="645" y="1821"/>
                </a:lnTo>
                <a:lnTo>
                  <a:pt x="667" y="1821"/>
                </a:lnTo>
                <a:lnTo>
                  <a:pt x="696" y="1822"/>
                </a:lnTo>
                <a:lnTo>
                  <a:pt x="727" y="1822"/>
                </a:lnTo>
                <a:lnTo>
                  <a:pt x="761" y="1822"/>
                </a:lnTo>
                <a:lnTo>
                  <a:pt x="797" y="1822"/>
                </a:lnTo>
                <a:lnTo>
                  <a:pt x="836" y="1822"/>
                </a:lnTo>
                <a:lnTo>
                  <a:pt x="874" y="1822"/>
                </a:lnTo>
                <a:lnTo>
                  <a:pt x="911" y="1822"/>
                </a:lnTo>
                <a:lnTo>
                  <a:pt x="949" y="1822"/>
                </a:lnTo>
                <a:lnTo>
                  <a:pt x="983" y="1822"/>
                </a:lnTo>
                <a:lnTo>
                  <a:pt x="1014" y="1822"/>
                </a:lnTo>
                <a:lnTo>
                  <a:pt x="1042" y="1822"/>
                </a:lnTo>
                <a:lnTo>
                  <a:pt x="1065" y="1822"/>
                </a:lnTo>
                <a:lnTo>
                  <a:pt x="1083" y="1822"/>
                </a:lnTo>
                <a:lnTo>
                  <a:pt x="1094" y="1822"/>
                </a:lnTo>
                <a:lnTo>
                  <a:pt x="1097" y="1822"/>
                </a:lnTo>
                <a:lnTo>
                  <a:pt x="1097" y="728"/>
                </a:lnTo>
                <a:lnTo>
                  <a:pt x="617" y="728"/>
                </a:lnTo>
                <a:close/>
                <a:moveTo>
                  <a:pt x="3024" y="175"/>
                </a:moveTo>
                <a:lnTo>
                  <a:pt x="3023" y="175"/>
                </a:lnTo>
                <a:lnTo>
                  <a:pt x="3022" y="177"/>
                </a:lnTo>
                <a:lnTo>
                  <a:pt x="2872" y="256"/>
                </a:lnTo>
                <a:lnTo>
                  <a:pt x="2722" y="330"/>
                </a:lnTo>
                <a:lnTo>
                  <a:pt x="2568" y="398"/>
                </a:lnTo>
                <a:lnTo>
                  <a:pt x="2413" y="459"/>
                </a:lnTo>
                <a:lnTo>
                  <a:pt x="2255" y="514"/>
                </a:lnTo>
                <a:lnTo>
                  <a:pt x="2096" y="564"/>
                </a:lnTo>
                <a:lnTo>
                  <a:pt x="1936" y="607"/>
                </a:lnTo>
                <a:lnTo>
                  <a:pt x="1772" y="645"/>
                </a:lnTo>
                <a:lnTo>
                  <a:pt x="1608" y="676"/>
                </a:lnTo>
                <a:lnTo>
                  <a:pt x="1441" y="700"/>
                </a:lnTo>
                <a:lnTo>
                  <a:pt x="1274" y="719"/>
                </a:lnTo>
                <a:lnTo>
                  <a:pt x="1274" y="1831"/>
                </a:lnTo>
                <a:lnTo>
                  <a:pt x="1441" y="1850"/>
                </a:lnTo>
                <a:lnTo>
                  <a:pt x="1608" y="1874"/>
                </a:lnTo>
                <a:lnTo>
                  <a:pt x="1772" y="1905"/>
                </a:lnTo>
                <a:lnTo>
                  <a:pt x="1936" y="1943"/>
                </a:lnTo>
                <a:lnTo>
                  <a:pt x="2096" y="1986"/>
                </a:lnTo>
                <a:lnTo>
                  <a:pt x="2255" y="2034"/>
                </a:lnTo>
                <a:lnTo>
                  <a:pt x="2412" y="2091"/>
                </a:lnTo>
                <a:lnTo>
                  <a:pt x="2568" y="2152"/>
                </a:lnTo>
                <a:lnTo>
                  <a:pt x="2722" y="2219"/>
                </a:lnTo>
                <a:lnTo>
                  <a:pt x="2872" y="2293"/>
                </a:lnTo>
                <a:lnTo>
                  <a:pt x="3022" y="2373"/>
                </a:lnTo>
                <a:lnTo>
                  <a:pt x="3023" y="2373"/>
                </a:lnTo>
                <a:lnTo>
                  <a:pt x="3024" y="2374"/>
                </a:lnTo>
                <a:lnTo>
                  <a:pt x="3026" y="2373"/>
                </a:lnTo>
                <a:lnTo>
                  <a:pt x="3027" y="2372"/>
                </a:lnTo>
                <a:lnTo>
                  <a:pt x="3028" y="2371"/>
                </a:lnTo>
                <a:lnTo>
                  <a:pt x="3028" y="2370"/>
                </a:lnTo>
                <a:lnTo>
                  <a:pt x="3028" y="180"/>
                </a:lnTo>
                <a:lnTo>
                  <a:pt x="3028" y="179"/>
                </a:lnTo>
                <a:lnTo>
                  <a:pt x="3027" y="178"/>
                </a:lnTo>
                <a:lnTo>
                  <a:pt x="3026" y="177"/>
                </a:lnTo>
                <a:lnTo>
                  <a:pt x="3024" y="175"/>
                </a:lnTo>
                <a:close/>
                <a:moveTo>
                  <a:pt x="3026" y="0"/>
                </a:moveTo>
                <a:lnTo>
                  <a:pt x="3056" y="2"/>
                </a:lnTo>
                <a:lnTo>
                  <a:pt x="3087" y="11"/>
                </a:lnTo>
                <a:lnTo>
                  <a:pt x="3116" y="24"/>
                </a:lnTo>
                <a:lnTo>
                  <a:pt x="3141" y="43"/>
                </a:lnTo>
                <a:lnTo>
                  <a:pt x="3163" y="65"/>
                </a:lnTo>
                <a:lnTo>
                  <a:pt x="3181" y="90"/>
                </a:lnTo>
                <a:lnTo>
                  <a:pt x="3194" y="118"/>
                </a:lnTo>
                <a:lnTo>
                  <a:pt x="3202" y="148"/>
                </a:lnTo>
                <a:lnTo>
                  <a:pt x="3204" y="180"/>
                </a:lnTo>
                <a:lnTo>
                  <a:pt x="3204" y="767"/>
                </a:lnTo>
                <a:lnTo>
                  <a:pt x="3262" y="779"/>
                </a:lnTo>
                <a:lnTo>
                  <a:pt x="3316" y="795"/>
                </a:lnTo>
                <a:lnTo>
                  <a:pt x="3368" y="817"/>
                </a:lnTo>
                <a:lnTo>
                  <a:pt x="3417" y="845"/>
                </a:lnTo>
                <a:lnTo>
                  <a:pt x="3461" y="878"/>
                </a:lnTo>
                <a:lnTo>
                  <a:pt x="3503" y="916"/>
                </a:lnTo>
                <a:lnTo>
                  <a:pt x="3539" y="957"/>
                </a:lnTo>
                <a:lnTo>
                  <a:pt x="3571" y="1003"/>
                </a:lnTo>
                <a:lnTo>
                  <a:pt x="3599" y="1052"/>
                </a:lnTo>
                <a:lnTo>
                  <a:pt x="3620" y="1104"/>
                </a:lnTo>
                <a:lnTo>
                  <a:pt x="3637" y="1158"/>
                </a:lnTo>
                <a:lnTo>
                  <a:pt x="3647" y="1216"/>
                </a:lnTo>
                <a:lnTo>
                  <a:pt x="3650" y="1274"/>
                </a:lnTo>
                <a:lnTo>
                  <a:pt x="3647" y="1334"/>
                </a:lnTo>
                <a:lnTo>
                  <a:pt x="3637" y="1390"/>
                </a:lnTo>
                <a:lnTo>
                  <a:pt x="3620" y="1446"/>
                </a:lnTo>
                <a:lnTo>
                  <a:pt x="3599" y="1498"/>
                </a:lnTo>
                <a:lnTo>
                  <a:pt x="3571" y="1546"/>
                </a:lnTo>
                <a:lnTo>
                  <a:pt x="3539" y="1592"/>
                </a:lnTo>
                <a:lnTo>
                  <a:pt x="3503" y="1634"/>
                </a:lnTo>
                <a:lnTo>
                  <a:pt x="3461" y="1672"/>
                </a:lnTo>
                <a:lnTo>
                  <a:pt x="3417" y="1705"/>
                </a:lnTo>
                <a:lnTo>
                  <a:pt x="3368" y="1732"/>
                </a:lnTo>
                <a:lnTo>
                  <a:pt x="3316" y="1755"/>
                </a:lnTo>
                <a:lnTo>
                  <a:pt x="3262" y="1771"/>
                </a:lnTo>
                <a:lnTo>
                  <a:pt x="3204" y="1782"/>
                </a:lnTo>
                <a:lnTo>
                  <a:pt x="3204" y="2370"/>
                </a:lnTo>
                <a:lnTo>
                  <a:pt x="3202" y="2402"/>
                </a:lnTo>
                <a:lnTo>
                  <a:pt x="3194" y="2432"/>
                </a:lnTo>
                <a:lnTo>
                  <a:pt x="3181" y="2459"/>
                </a:lnTo>
                <a:lnTo>
                  <a:pt x="3163" y="2485"/>
                </a:lnTo>
                <a:lnTo>
                  <a:pt x="3141" y="2507"/>
                </a:lnTo>
                <a:lnTo>
                  <a:pt x="3116" y="2525"/>
                </a:lnTo>
                <a:lnTo>
                  <a:pt x="3086" y="2539"/>
                </a:lnTo>
                <a:lnTo>
                  <a:pt x="3055" y="2548"/>
                </a:lnTo>
                <a:lnTo>
                  <a:pt x="3024" y="2550"/>
                </a:lnTo>
                <a:lnTo>
                  <a:pt x="2994" y="2548"/>
                </a:lnTo>
                <a:lnTo>
                  <a:pt x="2964" y="2540"/>
                </a:lnTo>
                <a:lnTo>
                  <a:pt x="2935" y="2527"/>
                </a:lnTo>
                <a:lnTo>
                  <a:pt x="2797" y="2453"/>
                </a:lnTo>
                <a:lnTo>
                  <a:pt x="2657" y="2384"/>
                </a:lnTo>
                <a:lnTo>
                  <a:pt x="2514" y="2320"/>
                </a:lnTo>
                <a:lnTo>
                  <a:pt x="2369" y="2262"/>
                </a:lnTo>
                <a:lnTo>
                  <a:pt x="2223" y="2210"/>
                </a:lnTo>
                <a:lnTo>
                  <a:pt x="2075" y="2163"/>
                </a:lnTo>
                <a:lnTo>
                  <a:pt x="1926" y="2122"/>
                </a:lnTo>
                <a:lnTo>
                  <a:pt x="1774" y="2086"/>
                </a:lnTo>
                <a:lnTo>
                  <a:pt x="1621" y="2055"/>
                </a:lnTo>
                <a:lnTo>
                  <a:pt x="1467" y="2031"/>
                </a:lnTo>
                <a:lnTo>
                  <a:pt x="1312" y="2012"/>
                </a:lnTo>
                <a:lnTo>
                  <a:pt x="1664" y="2984"/>
                </a:lnTo>
                <a:lnTo>
                  <a:pt x="1671" y="3012"/>
                </a:lnTo>
                <a:lnTo>
                  <a:pt x="1675" y="3040"/>
                </a:lnTo>
                <a:lnTo>
                  <a:pt x="1672" y="3068"/>
                </a:lnTo>
                <a:lnTo>
                  <a:pt x="1667" y="3096"/>
                </a:lnTo>
                <a:lnTo>
                  <a:pt x="1657" y="3122"/>
                </a:lnTo>
                <a:lnTo>
                  <a:pt x="1641" y="3148"/>
                </a:lnTo>
                <a:lnTo>
                  <a:pt x="1624" y="3170"/>
                </a:lnTo>
                <a:lnTo>
                  <a:pt x="1602" y="3189"/>
                </a:lnTo>
                <a:lnTo>
                  <a:pt x="1578" y="3204"/>
                </a:lnTo>
                <a:lnTo>
                  <a:pt x="1552" y="3215"/>
                </a:lnTo>
                <a:lnTo>
                  <a:pt x="1524" y="3222"/>
                </a:lnTo>
                <a:lnTo>
                  <a:pt x="1495" y="3224"/>
                </a:lnTo>
                <a:lnTo>
                  <a:pt x="1084" y="3224"/>
                </a:lnTo>
                <a:lnTo>
                  <a:pt x="1053" y="3221"/>
                </a:lnTo>
                <a:lnTo>
                  <a:pt x="1022" y="3213"/>
                </a:lnTo>
                <a:lnTo>
                  <a:pt x="994" y="3200"/>
                </a:lnTo>
                <a:lnTo>
                  <a:pt x="969" y="3182"/>
                </a:lnTo>
                <a:lnTo>
                  <a:pt x="948" y="3160"/>
                </a:lnTo>
                <a:lnTo>
                  <a:pt x="929" y="3134"/>
                </a:lnTo>
                <a:lnTo>
                  <a:pt x="916" y="3106"/>
                </a:lnTo>
                <a:lnTo>
                  <a:pt x="507" y="1975"/>
                </a:lnTo>
                <a:lnTo>
                  <a:pt x="470" y="1956"/>
                </a:lnTo>
                <a:lnTo>
                  <a:pt x="438" y="1932"/>
                </a:lnTo>
                <a:lnTo>
                  <a:pt x="409" y="1903"/>
                </a:lnTo>
                <a:lnTo>
                  <a:pt x="385" y="1871"/>
                </a:lnTo>
                <a:lnTo>
                  <a:pt x="366" y="1835"/>
                </a:lnTo>
                <a:lnTo>
                  <a:pt x="352" y="1797"/>
                </a:lnTo>
                <a:lnTo>
                  <a:pt x="344" y="1755"/>
                </a:lnTo>
                <a:lnTo>
                  <a:pt x="229" y="1755"/>
                </a:lnTo>
                <a:lnTo>
                  <a:pt x="191" y="1752"/>
                </a:lnTo>
                <a:lnTo>
                  <a:pt x="156" y="1743"/>
                </a:lnTo>
                <a:lnTo>
                  <a:pt x="124" y="1729"/>
                </a:lnTo>
                <a:lnTo>
                  <a:pt x="94" y="1710"/>
                </a:lnTo>
                <a:lnTo>
                  <a:pt x="67" y="1688"/>
                </a:lnTo>
                <a:lnTo>
                  <a:pt x="44" y="1662"/>
                </a:lnTo>
                <a:lnTo>
                  <a:pt x="25" y="1632"/>
                </a:lnTo>
                <a:lnTo>
                  <a:pt x="12" y="1598"/>
                </a:lnTo>
                <a:lnTo>
                  <a:pt x="3" y="1563"/>
                </a:lnTo>
                <a:lnTo>
                  <a:pt x="0" y="1527"/>
                </a:lnTo>
                <a:lnTo>
                  <a:pt x="0" y="1023"/>
                </a:lnTo>
                <a:lnTo>
                  <a:pt x="3" y="987"/>
                </a:lnTo>
                <a:lnTo>
                  <a:pt x="12" y="951"/>
                </a:lnTo>
                <a:lnTo>
                  <a:pt x="25" y="919"/>
                </a:lnTo>
                <a:lnTo>
                  <a:pt x="44" y="888"/>
                </a:lnTo>
                <a:lnTo>
                  <a:pt x="67" y="862"/>
                </a:lnTo>
                <a:lnTo>
                  <a:pt x="94" y="839"/>
                </a:lnTo>
                <a:lnTo>
                  <a:pt x="124" y="821"/>
                </a:lnTo>
                <a:lnTo>
                  <a:pt x="156" y="806"/>
                </a:lnTo>
                <a:lnTo>
                  <a:pt x="191" y="797"/>
                </a:lnTo>
                <a:lnTo>
                  <a:pt x="229" y="795"/>
                </a:lnTo>
                <a:lnTo>
                  <a:pt x="344" y="795"/>
                </a:lnTo>
                <a:lnTo>
                  <a:pt x="352" y="755"/>
                </a:lnTo>
                <a:lnTo>
                  <a:pt x="365" y="717"/>
                </a:lnTo>
                <a:lnTo>
                  <a:pt x="384" y="682"/>
                </a:lnTo>
                <a:lnTo>
                  <a:pt x="406" y="650"/>
                </a:lnTo>
                <a:lnTo>
                  <a:pt x="434" y="623"/>
                </a:lnTo>
                <a:lnTo>
                  <a:pt x="465" y="598"/>
                </a:lnTo>
                <a:lnTo>
                  <a:pt x="499" y="578"/>
                </a:lnTo>
                <a:lnTo>
                  <a:pt x="536" y="564"/>
                </a:lnTo>
                <a:lnTo>
                  <a:pt x="576" y="555"/>
                </a:lnTo>
                <a:lnTo>
                  <a:pt x="617" y="552"/>
                </a:lnTo>
                <a:lnTo>
                  <a:pt x="622" y="552"/>
                </a:lnTo>
                <a:lnTo>
                  <a:pt x="633" y="552"/>
                </a:lnTo>
                <a:lnTo>
                  <a:pt x="651" y="552"/>
                </a:lnTo>
                <a:lnTo>
                  <a:pt x="676" y="552"/>
                </a:lnTo>
                <a:lnTo>
                  <a:pt x="705" y="552"/>
                </a:lnTo>
                <a:lnTo>
                  <a:pt x="739" y="552"/>
                </a:lnTo>
                <a:lnTo>
                  <a:pt x="775" y="551"/>
                </a:lnTo>
                <a:lnTo>
                  <a:pt x="815" y="551"/>
                </a:lnTo>
                <a:lnTo>
                  <a:pt x="856" y="551"/>
                </a:lnTo>
                <a:lnTo>
                  <a:pt x="898" y="551"/>
                </a:lnTo>
                <a:lnTo>
                  <a:pt x="940" y="551"/>
                </a:lnTo>
                <a:lnTo>
                  <a:pt x="982" y="551"/>
                </a:lnTo>
                <a:lnTo>
                  <a:pt x="1022" y="549"/>
                </a:lnTo>
                <a:lnTo>
                  <a:pt x="1059" y="549"/>
                </a:lnTo>
                <a:lnTo>
                  <a:pt x="1093" y="549"/>
                </a:lnTo>
                <a:lnTo>
                  <a:pt x="1123" y="549"/>
                </a:lnTo>
                <a:lnTo>
                  <a:pt x="1147" y="549"/>
                </a:lnTo>
                <a:lnTo>
                  <a:pt x="1166" y="549"/>
                </a:lnTo>
                <a:lnTo>
                  <a:pt x="1178" y="549"/>
                </a:lnTo>
                <a:lnTo>
                  <a:pt x="1183" y="548"/>
                </a:lnTo>
                <a:lnTo>
                  <a:pt x="1352" y="533"/>
                </a:lnTo>
                <a:lnTo>
                  <a:pt x="1519" y="511"/>
                </a:lnTo>
                <a:lnTo>
                  <a:pt x="1683" y="482"/>
                </a:lnTo>
                <a:lnTo>
                  <a:pt x="1847" y="447"/>
                </a:lnTo>
                <a:lnTo>
                  <a:pt x="2009" y="406"/>
                </a:lnTo>
                <a:lnTo>
                  <a:pt x="2169" y="357"/>
                </a:lnTo>
                <a:lnTo>
                  <a:pt x="2326" y="303"/>
                </a:lnTo>
                <a:lnTo>
                  <a:pt x="2482" y="242"/>
                </a:lnTo>
                <a:lnTo>
                  <a:pt x="2636" y="175"/>
                </a:lnTo>
                <a:lnTo>
                  <a:pt x="2786" y="102"/>
                </a:lnTo>
                <a:lnTo>
                  <a:pt x="2935" y="23"/>
                </a:lnTo>
                <a:lnTo>
                  <a:pt x="2964" y="9"/>
                </a:lnTo>
                <a:lnTo>
                  <a:pt x="2995" y="2"/>
                </a:lnTo>
                <a:lnTo>
                  <a:pt x="30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4" name="Freeform 164"/>
          <p:cNvSpPr>
            <a:spLocks noEditPoints="1"/>
          </p:cNvSpPr>
          <p:nvPr/>
        </p:nvSpPr>
        <p:spPr bwMode="auto">
          <a:xfrm>
            <a:off x="7721823" y="3774648"/>
            <a:ext cx="417184" cy="371467"/>
          </a:xfrm>
          <a:custGeom>
            <a:avLst/>
            <a:gdLst>
              <a:gd name="T0" fmla="*/ 171 w 3653"/>
              <a:gd name="T1" fmla="*/ 2242 h 3248"/>
              <a:gd name="T2" fmla="*/ 171 w 3653"/>
              <a:gd name="T3" fmla="*/ 2273 h 3248"/>
              <a:gd name="T4" fmla="*/ 1756 w 3653"/>
              <a:gd name="T5" fmla="*/ 3070 h 3248"/>
              <a:gd name="T6" fmla="*/ 1897 w 3653"/>
              <a:gd name="T7" fmla="*/ 3070 h 3248"/>
              <a:gd name="T8" fmla="*/ 3481 w 3653"/>
              <a:gd name="T9" fmla="*/ 2273 h 3248"/>
              <a:gd name="T10" fmla="*/ 3481 w 3653"/>
              <a:gd name="T11" fmla="*/ 2242 h 3248"/>
              <a:gd name="T12" fmla="*/ 2005 w 3653"/>
              <a:gd name="T13" fmla="*/ 2572 h 3248"/>
              <a:gd name="T14" fmla="*/ 1827 w 3653"/>
              <a:gd name="T15" fmla="*/ 2614 h 3248"/>
              <a:gd name="T16" fmla="*/ 1647 w 3653"/>
              <a:gd name="T17" fmla="*/ 2572 h 3248"/>
              <a:gd name="T18" fmla="*/ 1962 w 3653"/>
              <a:gd name="T19" fmla="*/ 1956 h 3248"/>
              <a:gd name="T20" fmla="*/ 1780 w 3653"/>
              <a:gd name="T21" fmla="*/ 1977 h 3248"/>
              <a:gd name="T22" fmla="*/ 571 w 3653"/>
              <a:gd name="T23" fmla="*/ 1401 h 3248"/>
              <a:gd name="T24" fmla="*/ 169 w 3653"/>
              <a:gd name="T25" fmla="*/ 1617 h 3248"/>
              <a:gd name="T26" fmla="*/ 177 w 3653"/>
              <a:gd name="T27" fmla="*/ 1648 h 3248"/>
              <a:gd name="T28" fmla="*/ 1791 w 3653"/>
              <a:gd name="T29" fmla="*/ 2444 h 3248"/>
              <a:gd name="T30" fmla="*/ 1931 w 3653"/>
              <a:gd name="T31" fmla="*/ 2421 h 3248"/>
              <a:gd name="T32" fmla="*/ 3485 w 3653"/>
              <a:gd name="T33" fmla="*/ 1631 h 3248"/>
              <a:gd name="T34" fmla="*/ 3476 w 3653"/>
              <a:gd name="T35" fmla="*/ 1600 h 3248"/>
              <a:gd name="T36" fmla="*/ 1791 w 3653"/>
              <a:gd name="T37" fmla="*/ 171 h 3248"/>
              <a:gd name="T38" fmla="*/ 177 w 3653"/>
              <a:gd name="T39" fmla="*/ 966 h 3248"/>
              <a:gd name="T40" fmla="*/ 169 w 3653"/>
              <a:gd name="T41" fmla="*/ 997 h 3248"/>
              <a:gd name="T42" fmla="*/ 1722 w 3653"/>
              <a:gd name="T43" fmla="*/ 1788 h 3248"/>
              <a:gd name="T44" fmla="*/ 1862 w 3653"/>
              <a:gd name="T45" fmla="*/ 1810 h 3248"/>
              <a:gd name="T46" fmla="*/ 3476 w 3653"/>
              <a:gd name="T47" fmla="*/ 1014 h 3248"/>
              <a:gd name="T48" fmla="*/ 3485 w 3653"/>
              <a:gd name="T49" fmla="*/ 983 h 3248"/>
              <a:gd name="T50" fmla="*/ 1930 w 3653"/>
              <a:gd name="T51" fmla="*/ 192 h 3248"/>
              <a:gd name="T52" fmla="*/ 1827 w 3653"/>
              <a:gd name="T53" fmla="*/ 0 h 3248"/>
              <a:gd name="T54" fmla="*/ 2005 w 3653"/>
              <a:gd name="T55" fmla="*/ 42 h 3248"/>
              <a:gd name="T56" fmla="*/ 3613 w 3653"/>
              <a:gd name="T57" fmla="*/ 870 h 3248"/>
              <a:gd name="T58" fmla="*/ 3653 w 3653"/>
              <a:gd name="T59" fmla="*/ 990 h 3248"/>
              <a:gd name="T60" fmla="*/ 3615 w 3653"/>
              <a:gd name="T61" fmla="*/ 1109 h 3248"/>
              <a:gd name="T62" fmla="*/ 3541 w 3653"/>
              <a:gd name="T63" fmla="*/ 1171 h 3248"/>
              <a:gd name="T64" fmla="*/ 3593 w 3653"/>
              <a:gd name="T65" fmla="*/ 1481 h 3248"/>
              <a:gd name="T66" fmla="*/ 3650 w 3653"/>
              <a:gd name="T67" fmla="*/ 1591 h 3248"/>
              <a:gd name="T68" fmla="*/ 3630 w 3653"/>
              <a:gd name="T69" fmla="*/ 1717 h 3248"/>
              <a:gd name="T70" fmla="*/ 3541 w 3653"/>
              <a:gd name="T71" fmla="*/ 1805 h 3248"/>
              <a:gd name="T72" fmla="*/ 3593 w 3653"/>
              <a:gd name="T73" fmla="*/ 2114 h 3248"/>
              <a:gd name="T74" fmla="*/ 3650 w 3653"/>
              <a:gd name="T75" fmla="*/ 2225 h 3248"/>
              <a:gd name="T76" fmla="*/ 3630 w 3653"/>
              <a:gd name="T77" fmla="*/ 2350 h 3248"/>
              <a:gd name="T78" fmla="*/ 3541 w 3653"/>
              <a:gd name="T79" fmla="*/ 2439 h 3248"/>
              <a:gd name="T80" fmla="*/ 1872 w 3653"/>
              <a:gd name="T81" fmla="*/ 3245 h 3248"/>
              <a:gd name="T82" fmla="*/ 1690 w 3653"/>
              <a:gd name="T83" fmla="*/ 3224 h 3248"/>
              <a:gd name="T84" fmla="*/ 60 w 3653"/>
              <a:gd name="T85" fmla="*/ 2401 h 3248"/>
              <a:gd name="T86" fmla="*/ 2 w 3653"/>
              <a:gd name="T87" fmla="*/ 2290 h 3248"/>
              <a:gd name="T88" fmla="*/ 22 w 3653"/>
              <a:gd name="T89" fmla="*/ 2164 h 3248"/>
              <a:gd name="T90" fmla="*/ 112 w 3653"/>
              <a:gd name="T91" fmla="*/ 2077 h 3248"/>
              <a:gd name="T92" fmla="*/ 60 w 3653"/>
              <a:gd name="T93" fmla="*/ 1768 h 3248"/>
              <a:gd name="T94" fmla="*/ 2 w 3653"/>
              <a:gd name="T95" fmla="*/ 1657 h 3248"/>
              <a:gd name="T96" fmla="*/ 22 w 3653"/>
              <a:gd name="T97" fmla="*/ 1532 h 3248"/>
              <a:gd name="T98" fmla="*/ 112 w 3653"/>
              <a:gd name="T99" fmla="*/ 1443 h 3248"/>
              <a:gd name="T100" fmla="*/ 60 w 3653"/>
              <a:gd name="T101" fmla="*/ 1134 h 3248"/>
              <a:gd name="T102" fmla="*/ 2 w 3653"/>
              <a:gd name="T103" fmla="*/ 1023 h 3248"/>
              <a:gd name="T104" fmla="*/ 22 w 3653"/>
              <a:gd name="T105" fmla="*/ 898 h 3248"/>
              <a:gd name="T106" fmla="*/ 112 w 3653"/>
              <a:gd name="T107" fmla="*/ 809 h 3248"/>
              <a:gd name="T108" fmla="*/ 1780 w 3653"/>
              <a:gd name="T109" fmla="*/ 2 h 3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53" h="3248">
                <a:moveTo>
                  <a:pt x="571" y="2035"/>
                </a:moveTo>
                <a:lnTo>
                  <a:pt x="187" y="2226"/>
                </a:lnTo>
                <a:lnTo>
                  <a:pt x="177" y="2234"/>
                </a:lnTo>
                <a:lnTo>
                  <a:pt x="171" y="2242"/>
                </a:lnTo>
                <a:lnTo>
                  <a:pt x="169" y="2251"/>
                </a:lnTo>
                <a:lnTo>
                  <a:pt x="167" y="2257"/>
                </a:lnTo>
                <a:lnTo>
                  <a:pt x="169" y="2265"/>
                </a:lnTo>
                <a:lnTo>
                  <a:pt x="171" y="2273"/>
                </a:lnTo>
                <a:lnTo>
                  <a:pt x="177" y="2282"/>
                </a:lnTo>
                <a:lnTo>
                  <a:pt x="187" y="2288"/>
                </a:lnTo>
                <a:lnTo>
                  <a:pt x="1722" y="3055"/>
                </a:lnTo>
                <a:lnTo>
                  <a:pt x="1756" y="3070"/>
                </a:lnTo>
                <a:lnTo>
                  <a:pt x="1791" y="3077"/>
                </a:lnTo>
                <a:lnTo>
                  <a:pt x="1827" y="3080"/>
                </a:lnTo>
                <a:lnTo>
                  <a:pt x="1862" y="3077"/>
                </a:lnTo>
                <a:lnTo>
                  <a:pt x="1897" y="3070"/>
                </a:lnTo>
                <a:lnTo>
                  <a:pt x="1931" y="3055"/>
                </a:lnTo>
                <a:lnTo>
                  <a:pt x="3466" y="2288"/>
                </a:lnTo>
                <a:lnTo>
                  <a:pt x="3476" y="2282"/>
                </a:lnTo>
                <a:lnTo>
                  <a:pt x="3481" y="2273"/>
                </a:lnTo>
                <a:lnTo>
                  <a:pt x="3485" y="2265"/>
                </a:lnTo>
                <a:lnTo>
                  <a:pt x="3485" y="2257"/>
                </a:lnTo>
                <a:lnTo>
                  <a:pt x="3485" y="2251"/>
                </a:lnTo>
                <a:lnTo>
                  <a:pt x="3481" y="2242"/>
                </a:lnTo>
                <a:lnTo>
                  <a:pt x="3476" y="2234"/>
                </a:lnTo>
                <a:lnTo>
                  <a:pt x="3466" y="2226"/>
                </a:lnTo>
                <a:lnTo>
                  <a:pt x="3081" y="2035"/>
                </a:lnTo>
                <a:lnTo>
                  <a:pt x="2005" y="2572"/>
                </a:lnTo>
                <a:lnTo>
                  <a:pt x="1962" y="2590"/>
                </a:lnTo>
                <a:lnTo>
                  <a:pt x="1918" y="2603"/>
                </a:lnTo>
                <a:lnTo>
                  <a:pt x="1872" y="2611"/>
                </a:lnTo>
                <a:lnTo>
                  <a:pt x="1827" y="2614"/>
                </a:lnTo>
                <a:lnTo>
                  <a:pt x="1780" y="2611"/>
                </a:lnTo>
                <a:lnTo>
                  <a:pt x="1735" y="2603"/>
                </a:lnTo>
                <a:lnTo>
                  <a:pt x="1690" y="2590"/>
                </a:lnTo>
                <a:lnTo>
                  <a:pt x="1647" y="2572"/>
                </a:lnTo>
                <a:lnTo>
                  <a:pt x="571" y="2035"/>
                </a:lnTo>
                <a:close/>
                <a:moveTo>
                  <a:pt x="3081" y="1401"/>
                </a:moveTo>
                <a:lnTo>
                  <a:pt x="2005" y="1938"/>
                </a:lnTo>
                <a:lnTo>
                  <a:pt x="1962" y="1956"/>
                </a:lnTo>
                <a:lnTo>
                  <a:pt x="1918" y="1969"/>
                </a:lnTo>
                <a:lnTo>
                  <a:pt x="1872" y="1977"/>
                </a:lnTo>
                <a:lnTo>
                  <a:pt x="1827" y="1980"/>
                </a:lnTo>
                <a:lnTo>
                  <a:pt x="1780" y="1977"/>
                </a:lnTo>
                <a:lnTo>
                  <a:pt x="1735" y="1969"/>
                </a:lnTo>
                <a:lnTo>
                  <a:pt x="1690" y="1956"/>
                </a:lnTo>
                <a:lnTo>
                  <a:pt x="1647" y="1938"/>
                </a:lnTo>
                <a:lnTo>
                  <a:pt x="571" y="1401"/>
                </a:lnTo>
                <a:lnTo>
                  <a:pt x="187" y="1593"/>
                </a:lnTo>
                <a:lnTo>
                  <a:pt x="177" y="1600"/>
                </a:lnTo>
                <a:lnTo>
                  <a:pt x="171" y="1608"/>
                </a:lnTo>
                <a:lnTo>
                  <a:pt x="169" y="1617"/>
                </a:lnTo>
                <a:lnTo>
                  <a:pt x="167" y="1624"/>
                </a:lnTo>
                <a:lnTo>
                  <a:pt x="169" y="1631"/>
                </a:lnTo>
                <a:lnTo>
                  <a:pt x="171" y="1639"/>
                </a:lnTo>
                <a:lnTo>
                  <a:pt x="177" y="1648"/>
                </a:lnTo>
                <a:lnTo>
                  <a:pt x="187" y="1655"/>
                </a:lnTo>
                <a:lnTo>
                  <a:pt x="1722" y="2421"/>
                </a:lnTo>
                <a:lnTo>
                  <a:pt x="1756" y="2436"/>
                </a:lnTo>
                <a:lnTo>
                  <a:pt x="1791" y="2444"/>
                </a:lnTo>
                <a:lnTo>
                  <a:pt x="1827" y="2446"/>
                </a:lnTo>
                <a:lnTo>
                  <a:pt x="1862" y="2444"/>
                </a:lnTo>
                <a:lnTo>
                  <a:pt x="1897" y="2436"/>
                </a:lnTo>
                <a:lnTo>
                  <a:pt x="1931" y="2421"/>
                </a:lnTo>
                <a:lnTo>
                  <a:pt x="3466" y="1655"/>
                </a:lnTo>
                <a:lnTo>
                  <a:pt x="3476" y="1648"/>
                </a:lnTo>
                <a:lnTo>
                  <a:pt x="3481" y="1639"/>
                </a:lnTo>
                <a:lnTo>
                  <a:pt x="3485" y="1631"/>
                </a:lnTo>
                <a:lnTo>
                  <a:pt x="3485" y="1624"/>
                </a:lnTo>
                <a:lnTo>
                  <a:pt x="3485" y="1617"/>
                </a:lnTo>
                <a:lnTo>
                  <a:pt x="3481" y="1608"/>
                </a:lnTo>
                <a:lnTo>
                  <a:pt x="3476" y="1600"/>
                </a:lnTo>
                <a:lnTo>
                  <a:pt x="3466" y="1593"/>
                </a:lnTo>
                <a:lnTo>
                  <a:pt x="3081" y="1401"/>
                </a:lnTo>
                <a:close/>
                <a:moveTo>
                  <a:pt x="1827" y="168"/>
                </a:moveTo>
                <a:lnTo>
                  <a:pt x="1791" y="171"/>
                </a:lnTo>
                <a:lnTo>
                  <a:pt x="1756" y="179"/>
                </a:lnTo>
                <a:lnTo>
                  <a:pt x="1722" y="192"/>
                </a:lnTo>
                <a:lnTo>
                  <a:pt x="187" y="959"/>
                </a:lnTo>
                <a:lnTo>
                  <a:pt x="177" y="966"/>
                </a:lnTo>
                <a:lnTo>
                  <a:pt x="171" y="974"/>
                </a:lnTo>
                <a:lnTo>
                  <a:pt x="169" y="983"/>
                </a:lnTo>
                <a:lnTo>
                  <a:pt x="167" y="990"/>
                </a:lnTo>
                <a:lnTo>
                  <a:pt x="169" y="997"/>
                </a:lnTo>
                <a:lnTo>
                  <a:pt x="171" y="1005"/>
                </a:lnTo>
                <a:lnTo>
                  <a:pt x="177" y="1014"/>
                </a:lnTo>
                <a:lnTo>
                  <a:pt x="187" y="1021"/>
                </a:lnTo>
                <a:lnTo>
                  <a:pt x="1722" y="1788"/>
                </a:lnTo>
                <a:lnTo>
                  <a:pt x="1756" y="1802"/>
                </a:lnTo>
                <a:lnTo>
                  <a:pt x="1791" y="1810"/>
                </a:lnTo>
                <a:lnTo>
                  <a:pt x="1827" y="1812"/>
                </a:lnTo>
                <a:lnTo>
                  <a:pt x="1862" y="1810"/>
                </a:lnTo>
                <a:lnTo>
                  <a:pt x="1897" y="1802"/>
                </a:lnTo>
                <a:lnTo>
                  <a:pt x="1931" y="1788"/>
                </a:lnTo>
                <a:lnTo>
                  <a:pt x="3466" y="1021"/>
                </a:lnTo>
                <a:lnTo>
                  <a:pt x="3476" y="1014"/>
                </a:lnTo>
                <a:lnTo>
                  <a:pt x="3481" y="1005"/>
                </a:lnTo>
                <a:lnTo>
                  <a:pt x="3485" y="997"/>
                </a:lnTo>
                <a:lnTo>
                  <a:pt x="3485" y="990"/>
                </a:lnTo>
                <a:lnTo>
                  <a:pt x="3485" y="983"/>
                </a:lnTo>
                <a:lnTo>
                  <a:pt x="3481" y="974"/>
                </a:lnTo>
                <a:lnTo>
                  <a:pt x="3476" y="966"/>
                </a:lnTo>
                <a:lnTo>
                  <a:pt x="3466" y="959"/>
                </a:lnTo>
                <a:lnTo>
                  <a:pt x="1930" y="192"/>
                </a:lnTo>
                <a:lnTo>
                  <a:pt x="1897" y="179"/>
                </a:lnTo>
                <a:lnTo>
                  <a:pt x="1862" y="171"/>
                </a:lnTo>
                <a:lnTo>
                  <a:pt x="1827" y="168"/>
                </a:lnTo>
                <a:close/>
                <a:moveTo>
                  <a:pt x="1827" y="0"/>
                </a:moveTo>
                <a:lnTo>
                  <a:pt x="1872" y="2"/>
                </a:lnTo>
                <a:lnTo>
                  <a:pt x="1918" y="10"/>
                </a:lnTo>
                <a:lnTo>
                  <a:pt x="1962" y="23"/>
                </a:lnTo>
                <a:lnTo>
                  <a:pt x="2005" y="42"/>
                </a:lnTo>
                <a:lnTo>
                  <a:pt x="3541" y="809"/>
                </a:lnTo>
                <a:lnTo>
                  <a:pt x="3569" y="826"/>
                </a:lnTo>
                <a:lnTo>
                  <a:pt x="3593" y="847"/>
                </a:lnTo>
                <a:lnTo>
                  <a:pt x="3613" y="870"/>
                </a:lnTo>
                <a:lnTo>
                  <a:pt x="3630" y="898"/>
                </a:lnTo>
                <a:lnTo>
                  <a:pt x="3642" y="927"/>
                </a:lnTo>
                <a:lnTo>
                  <a:pt x="3650" y="958"/>
                </a:lnTo>
                <a:lnTo>
                  <a:pt x="3653" y="990"/>
                </a:lnTo>
                <a:lnTo>
                  <a:pt x="3650" y="1023"/>
                </a:lnTo>
                <a:lnTo>
                  <a:pt x="3642" y="1054"/>
                </a:lnTo>
                <a:lnTo>
                  <a:pt x="3630" y="1083"/>
                </a:lnTo>
                <a:lnTo>
                  <a:pt x="3615" y="1109"/>
                </a:lnTo>
                <a:lnTo>
                  <a:pt x="3593" y="1134"/>
                </a:lnTo>
                <a:lnTo>
                  <a:pt x="3569" y="1154"/>
                </a:lnTo>
                <a:lnTo>
                  <a:pt x="3541" y="1171"/>
                </a:lnTo>
                <a:lnTo>
                  <a:pt x="3541" y="1171"/>
                </a:lnTo>
                <a:lnTo>
                  <a:pt x="3268" y="1307"/>
                </a:lnTo>
                <a:lnTo>
                  <a:pt x="3541" y="1443"/>
                </a:lnTo>
                <a:lnTo>
                  <a:pt x="3569" y="1460"/>
                </a:lnTo>
                <a:lnTo>
                  <a:pt x="3593" y="1481"/>
                </a:lnTo>
                <a:lnTo>
                  <a:pt x="3613" y="1504"/>
                </a:lnTo>
                <a:lnTo>
                  <a:pt x="3630" y="1532"/>
                </a:lnTo>
                <a:lnTo>
                  <a:pt x="3642" y="1560"/>
                </a:lnTo>
                <a:lnTo>
                  <a:pt x="3650" y="1591"/>
                </a:lnTo>
                <a:lnTo>
                  <a:pt x="3653" y="1624"/>
                </a:lnTo>
                <a:lnTo>
                  <a:pt x="3650" y="1657"/>
                </a:lnTo>
                <a:lnTo>
                  <a:pt x="3642" y="1688"/>
                </a:lnTo>
                <a:lnTo>
                  <a:pt x="3630" y="1717"/>
                </a:lnTo>
                <a:lnTo>
                  <a:pt x="3613" y="1743"/>
                </a:lnTo>
                <a:lnTo>
                  <a:pt x="3593" y="1768"/>
                </a:lnTo>
                <a:lnTo>
                  <a:pt x="3569" y="1788"/>
                </a:lnTo>
                <a:lnTo>
                  <a:pt x="3541" y="1805"/>
                </a:lnTo>
                <a:lnTo>
                  <a:pt x="3268" y="1940"/>
                </a:lnTo>
                <a:lnTo>
                  <a:pt x="3541" y="2077"/>
                </a:lnTo>
                <a:lnTo>
                  <a:pt x="3569" y="2093"/>
                </a:lnTo>
                <a:lnTo>
                  <a:pt x="3593" y="2114"/>
                </a:lnTo>
                <a:lnTo>
                  <a:pt x="3613" y="2138"/>
                </a:lnTo>
                <a:lnTo>
                  <a:pt x="3630" y="2164"/>
                </a:lnTo>
                <a:lnTo>
                  <a:pt x="3642" y="2194"/>
                </a:lnTo>
                <a:lnTo>
                  <a:pt x="3650" y="2225"/>
                </a:lnTo>
                <a:lnTo>
                  <a:pt x="3653" y="2257"/>
                </a:lnTo>
                <a:lnTo>
                  <a:pt x="3650" y="2290"/>
                </a:lnTo>
                <a:lnTo>
                  <a:pt x="3642" y="2322"/>
                </a:lnTo>
                <a:lnTo>
                  <a:pt x="3630" y="2350"/>
                </a:lnTo>
                <a:lnTo>
                  <a:pt x="3615" y="2377"/>
                </a:lnTo>
                <a:lnTo>
                  <a:pt x="3593" y="2401"/>
                </a:lnTo>
                <a:lnTo>
                  <a:pt x="3569" y="2421"/>
                </a:lnTo>
                <a:lnTo>
                  <a:pt x="3541" y="2439"/>
                </a:lnTo>
                <a:lnTo>
                  <a:pt x="2005" y="3206"/>
                </a:lnTo>
                <a:lnTo>
                  <a:pt x="1962" y="3224"/>
                </a:lnTo>
                <a:lnTo>
                  <a:pt x="1918" y="3237"/>
                </a:lnTo>
                <a:lnTo>
                  <a:pt x="1872" y="3245"/>
                </a:lnTo>
                <a:lnTo>
                  <a:pt x="1827" y="3248"/>
                </a:lnTo>
                <a:lnTo>
                  <a:pt x="1780" y="3245"/>
                </a:lnTo>
                <a:lnTo>
                  <a:pt x="1735" y="3237"/>
                </a:lnTo>
                <a:lnTo>
                  <a:pt x="1690" y="3224"/>
                </a:lnTo>
                <a:lnTo>
                  <a:pt x="1647" y="3206"/>
                </a:lnTo>
                <a:lnTo>
                  <a:pt x="112" y="2439"/>
                </a:lnTo>
                <a:lnTo>
                  <a:pt x="84" y="2421"/>
                </a:lnTo>
                <a:lnTo>
                  <a:pt x="60" y="2401"/>
                </a:lnTo>
                <a:lnTo>
                  <a:pt x="39" y="2377"/>
                </a:lnTo>
                <a:lnTo>
                  <a:pt x="22" y="2350"/>
                </a:lnTo>
                <a:lnTo>
                  <a:pt x="10" y="2322"/>
                </a:lnTo>
                <a:lnTo>
                  <a:pt x="2" y="2290"/>
                </a:lnTo>
                <a:lnTo>
                  <a:pt x="0" y="2257"/>
                </a:lnTo>
                <a:lnTo>
                  <a:pt x="2" y="2225"/>
                </a:lnTo>
                <a:lnTo>
                  <a:pt x="10" y="2194"/>
                </a:lnTo>
                <a:lnTo>
                  <a:pt x="22" y="2164"/>
                </a:lnTo>
                <a:lnTo>
                  <a:pt x="39" y="2138"/>
                </a:lnTo>
                <a:lnTo>
                  <a:pt x="60" y="2114"/>
                </a:lnTo>
                <a:lnTo>
                  <a:pt x="84" y="2093"/>
                </a:lnTo>
                <a:lnTo>
                  <a:pt x="112" y="2077"/>
                </a:lnTo>
                <a:lnTo>
                  <a:pt x="384" y="1940"/>
                </a:lnTo>
                <a:lnTo>
                  <a:pt x="112" y="1805"/>
                </a:lnTo>
                <a:lnTo>
                  <a:pt x="84" y="1788"/>
                </a:lnTo>
                <a:lnTo>
                  <a:pt x="60" y="1768"/>
                </a:lnTo>
                <a:lnTo>
                  <a:pt x="39" y="1743"/>
                </a:lnTo>
                <a:lnTo>
                  <a:pt x="22" y="1717"/>
                </a:lnTo>
                <a:lnTo>
                  <a:pt x="10" y="1688"/>
                </a:lnTo>
                <a:lnTo>
                  <a:pt x="2" y="1657"/>
                </a:lnTo>
                <a:lnTo>
                  <a:pt x="0" y="1624"/>
                </a:lnTo>
                <a:lnTo>
                  <a:pt x="2" y="1591"/>
                </a:lnTo>
                <a:lnTo>
                  <a:pt x="10" y="1560"/>
                </a:lnTo>
                <a:lnTo>
                  <a:pt x="22" y="1532"/>
                </a:lnTo>
                <a:lnTo>
                  <a:pt x="39" y="1504"/>
                </a:lnTo>
                <a:lnTo>
                  <a:pt x="60" y="1481"/>
                </a:lnTo>
                <a:lnTo>
                  <a:pt x="84" y="1460"/>
                </a:lnTo>
                <a:lnTo>
                  <a:pt x="112" y="1443"/>
                </a:lnTo>
                <a:lnTo>
                  <a:pt x="384" y="1307"/>
                </a:lnTo>
                <a:lnTo>
                  <a:pt x="112" y="1171"/>
                </a:lnTo>
                <a:lnTo>
                  <a:pt x="84" y="1154"/>
                </a:lnTo>
                <a:lnTo>
                  <a:pt x="60" y="1134"/>
                </a:lnTo>
                <a:lnTo>
                  <a:pt x="39" y="1109"/>
                </a:lnTo>
                <a:lnTo>
                  <a:pt x="22" y="1083"/>
                </a:lnTo>
                <a:lnTo>
                  <a:pt x="10" y="1054"/>
                </a:lnTo>
                <a:lnTo>
                  <a:pt x="2" y="1023"/>
                </a:lnTo>
                <a:lnTo>
                  <a:pt x="0" y="990"/>
                </a:lnTo>
                <a:lnTo>
                  <a:pt x="2" y="958"/>
                </a:lnTo>
                <a:lnTo>
                  <a:pt x="10" y="927"/>
                </a:lnTo>
                <a:lnTo>
                  <a:pt x="22" y="898"/>
                </a:lnTo>
                <a:lnTo>
                  <a:pt x="39" y="870"/>
                </a:lnTo>
                <a:lnTo>
                  <a:pt x="60" y="847"/>
                </a:lnTo>
                <a:lnTo>
                  <a:pt x="84" y="826"/>
                </a:lnTo>
                <a:lnTo>
                  <a:pt x="112" y="809"/>
                </a:lnTo>
                <a:lnTo>
                  <a:pt x="1647" y="42"/>
                </a:lnTo>
                <a:lnTo>
                  <a:pt x="1690" y="23"/>
                </a:lnTo>
                <a:lnTo>
                  <a:pt x="1735" y="10"/>
                </a:lnTo>
                <a:lnTo>
                  <a:pt x="1780" y="2"/>
                </a:lnTo>
                <a:lnTo>
                  <a:pt x="18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25" name="Group 32"/>
          <p:cNvGrpSpPr/>
          <p:nvPr/>
        </p:nvGrpSpPr>
        <p:grpSpPr>
          <a:xfrm>
            <a:off x="6509783" y="3357289"/>
            <a:ext cx="418328" cy="410327"/>
            <a:chOff x="6296025" y="4225925"/>
            <a:chExt cx="581025" cy="569913"/>
          </a:xfrm>
          <a:solidFill>
            <a:schemeClr val="bg1"/>
          </a:solidFill>
        </p:grpSpPr>
        <p:sp>
          <p:nvSpPr>
            <p:cNvPr id="26" name="Freeform 294"/>
            <p:cNvSpPr>
              <a:spLocks noEditPoints="1"/>
            </p:cNvSpPr>
            <p:nvPr/>
          </p:nvSpPr>
          <p:spPr bwMode="auto">
            <a:xfrm>
              <a:off x="6329363" y="4225925"/>
              <a:ext cx="514350" cy="490538"/>
            </a:xfrm>
            <a:custGeom>
              <a:avLst/>
              <a:gdLst>
                <a:gd name="T0" fmla="*/ 1592 w 3236"/>
                <a:gd name="T1" fmla="*/ 199 h 3086"/>
                <a:gd name="T2" fmla="*/ 1200 w 3236"/>
                <a:gd name="T3" fmla="*/ 969 h 3086"/>
                <a:gd name="T4" fmla="*/ 1099 w 3236"/>
                <a:gd name="T5" fmla="*/ 1053 h 3086"/>
                <a:gd name="T6" fmla="*/ 219 w 3236"/>
                <a:gd name="T7" fmla="*/ 1192 h 3086"/>
                <a:gd name="T8" fmla="*/ 195 w 3236"/>
                <a:gd name="T9" fmla="*/ 1221 h 3086"/>
                <a:gd name="T10" fmla="*/ 198 w 3236"/>
                <a:gd name="T11" fmla="*/ 1258 h 3086"/>
                <a:gd name="T12" fmla="*/ 827 w 3236"/>
                <a:gd name="T13" fmla="*/ 1884 h 3086"/>
                <a:gd name="T14" fmla="*/ 859 w 3236"/>
                <a:gd name="T15" fmla="*/ 2011 h 3086"/>
                <a:gd name="T16" fmla="*/ 722 w 3236"/>
                <a:gd name="T17" fmla="*/ 2864 h 3086"/>
                <a:gd name="T18" fmla="*/ 744 w 3236"/>
                <a:gd name="T19" fmla="*/ 2888 h 3086"/>
                <a:gd name="T20" fmla="*/ 790 w 3236"/>
                <a:gd name="T21" fmla="*/ 2888 h 3086"/>
                <a:gd name="T22" fmla="*/ 1618 w 3236"/>
                <a:gd name="T23" fmla="*/ 2486 h 3086"/>
                <a:gd name="T24" fmla="*/ 2446 w 3236"/>
                <a:gd name="T25" fmla="*/ 2888 h 3086"/>
                <a:gd name="T26" fmla="*/ 2492 w 3236"/>
                <a:gd name="T27" fmla="*/ 2888 h 3086"/>
                <a:gd name="T28" fmla="*/ 2514 w 3236"/>
                <a:gd name="T29" fmla="*/ 2864 h 3086"/>
                <a:gd name="T30" fmla="*/ 2377 w 3236"/>
                <a:gd name="T31" fmla="*/ 2011 h 3086"/>
                <a:gd name="T32" fmla="*/ 2409 w 3236"/>
                <a:gd name="T33" fmla="*/ 1884 h 3086"/>
                <a:gd name="T34" fmla="*/ 3038 w 3236"/>
                <a:gd name="T35" fmla="*/ 1258 h 3086"/>
                <a:gd name="T36" fmla="*/ 3041 w 3236"/>
                <a:gd name="T37" fmla="*/ 1221 h 3086"/>
                <a:gd name="T38" fmla="*/ 3017 w 3236"/>
                <a:gd name="T39" fmla="*/ 1192 h 3086"/>
                <a:gd name="T40" fmla="*/ 2137 w 3236"/>
                <a:gd name="T41" fmla="*/ 1053 h 3086"/>
                <a:gd name="T42" fmla="*/ 2036 w 3236"/>
                <a:gd name="T43" fmla="*/ 970 h 3086"/>
                <a:gd name="T44" fmla="*/ 1653 w 3236"/>
                <a:gd name="T45" fmla="*/ 207 h 3086"/>
                <a:gd name="T46" fmla="*/ 1618 w 3236"/>
                <a:gd name="T47" fmla="*/ 192 h 3086"/>
                <a:gd name="T48" fmla="*/ 1717 w 3236"/>
                <a:gd name="T49" fmla="*/ 20 h 3086"/>
                <a:gd name="T50" fmla="*/ 1818 w 3236"/>
                <a:gd name="T51" fmla="*/ 104 h 3086"/>
                <a:gd name="T52" fmla="*/ 2214 w 3236"/>
                <a:gd name="T53" fmla="*/ 878 h 3086"/>
                <a:gd name="T54" fmla="*/ 3103 w 3236"/>
                <a:gd name="T55" fmla="*/ 1021 h 3086"/>
                <a:gd name="T56" fmla="*/ 3210 w 3236"/>
                <a:gd name="T57" fmla="*/ 1125 h 3086"/>
                <a:gd name="T58" fmla="*/ 3235 w 3236"/>
                <a:gd name="T59" fmla="*/ 1260 h 3086"/>
                <a:gd name="T60" fmla="*/ 3186 w 3236"/>
                <a:gd name="T61" fmla="*/ 1382 h 3086"/>
                <a:gd name="T62" fmla="*/ 2570 w 3236"/>
                <a:gd name="T63" fmla="*/ 1996 h 3086"/>
                <a:gd name="T64" fmla="*/ 2709 w 3236"/>
                <a:gd name="T65" fmla="*/ 2872 h 3086"/>
                <a:gd name="T66" fmla="*/ 2659 w 3236"/>
                <a:gd name="T67" fmla="*/ 2994 h 3086"/>
                <a:gd name="T68" fmla="*/ 2543 w 3236"/>
                <a:gd name="T69" fmla="*/ 3074 h 3086"/>
                <a:gd name="T70" fmla="*/ 2393 w 3236"/>
                <a:gd name="T71" fmla="*/ 3074 h 3086"/>
                <a:gd name="T72" fmla="*/ 1610 w 3236"/>
                <a:gd name="T73" fmla="*/ 2679 h 3086"/>
                <a:gd name="T74" fmla="*/ 806 w 3236"/>
                <a:gd name="T75" fmla="*/ 3083 h 3086"/>
                <a:gd name="T76" fmla="*/ 659 w 3236"/>
                <a:gd name="T77" fmla="*/ 3060 h 3086"/>
                <a:gd name="T78" fmla="*/ 558 w 3236"/>
                <a:gd name="T79" fmla="*/ 2966 h 3086"/>
                <a:gd name="T80" fmla="*/ 526 w 3236"/>
                <a:gd name="T81" fmla="*/ 2839 h 3086"/>
                <a:gd name="T82" fmla="*/ 661 w 3236"/>
                <a:gd name="T83" fmla="*/ 1982 h 3086"/>
                <a:gd name="T84" fmla="*/ 31 w 3236"/>
                <a:gd name="T85" fmla="*/ 1354 h 3086"/>
                <a:gd name="T86" fmla="*/ 0 w 3236"/>
                <a:gd name="T87" fmla="*/ 1227 h 3086"/>
                <a:gd name="T88" fmla="*/ 46 w 3236"/>
                <a:gd name="T89" fmla="*/ 1093 h 3086"/>
                <a:gd name="T90" fmla="*/ 168 w 3236"/>
                <a:gd name="T91" fmla="*/ 1007 h 3086"/>
                <a:gd name="T92" fmla="*/ 1035 w 3236"/>
                <a:gd name="T93" fmla="*/ 869 h 3086"/>
                <a:gd name="T94" fmla="*/ 1439 w 3236"/>
                <a:gd name="T95" fmla="*/ 78 h 3086"/>
                <a:gd name="T96" fmla="*/ 1551 w 3236"/>
                <a:gd name="T97" fmla="*/ 9 h 3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36" h="3086">
                  <a:moveTo>
                    <a:pt x="1618" y="192"/>
                  </a:moveTo>
                  <a:lnTo>
                    <a:pt x="1611" y="192"/>
                  </a:lnTo>
                  <a:lnTo>
                    <a:pt x="1602" y="195"/>
                  </a:lnTo>
                  <a:lnTo>
                    <a:pt x="1592" y="199"/>
                  </a:lnTo>
                  <a:lnTo>
                    <a:pt x="1583" y="207"/>
                  </a:lnTo>
                  <a:lnTo>
                    <a:pt x="1575" y="219"/>
                  </a:lnTo>
                  <a:lnTo>
                    <a:pt x="1217" y="940"/>
                  </a:lnTo>
                  <a:lnTo>
                    <a:pt x="1200" y="969"/>
                  </a:lnTo>
                  <a:lnTo>
                    <a:pt x="1179" y="996"/>
                  </a:lnTo>
                  <a:lnTo>
                    <a:pt x="1156" y="1019"/>
                  </a:lnTo>
                  <a:lnTo>
                    <a:pt x="1128" y="1037"/>
                  </a:lnTo>
                  <a:lnTo>
                    <a:pt x="1099" y="1053"/>
                  </a:lnTo>
                  <a:lnTo>
                    <a:pt x="1068" y="1065"/>
                  </a:lnTo>
                  <a:lnTo>
                    <a:pt x="1035" y="1072"/>
                  </a:lnTo>
                  <a:lnTo>
                    <a:pt x="234" y="1188"/>
                  </a:lnTo>
                  <a:lnTo>
                    <a:pt x="219" y="1192"/>
                  </a:lnTo>
                  <a:lnTo>
                    <a:pt x="209" y="1199"/>
                  </a:lnTo>
                  <a:lnTo>
                    <a:pt x="203" y="1206"/>
                  </a:lnTo>
                  <a:lnTo>
                    <a:pt x="197" y="1214"/>
                  </a:lnTo>
                  <a:lnTo>
                    <a:pt x="195" y="1221"/>
                  </a:lnTo>
                  <a:lnTo>
                    <a:pt x="194" y="1227"/>
                  </a:lnTo>
                  <a:lnTo>
                    <a:pt x="193" y="1236"/>
                  </a:lnTo>
                  <a:lnTo>
                    <a:pt x="194" y="1247"/>
                  </a:lnTo>
                  <a:lnTo>
                    <a:pt x="198" y="1258"/>
                  </a:lnTo>
                  <a:lnTo>
                    <a:pt x="207" y="1269"/>
                  </a:lnTo>
                  <a:lnTo>
                    <a:pt x="787" y="1832"/>
                  </a:lnTo>
                  <a:lnTo>
                    <a:pt x="809" y="1856"/>
                  </a:lnTo>
                  <a:lnTo>
                    <a:pt x="827" y="1884"/>
                  </a:lnTo>
                  <a:lnTo>
                    <a:pt x="843" y="1913"/>
                  </a:lnTo>
                  <a:lnTo>
                    <a:pt x="853" y="1945"/>
                  </a:lnTo>
                  <a:lnTo>
                    <a:pt x="858" y="1977"/>
                  </a:lnTo>
                  <a:lnTo>
                    <a:pt x="859" y="2011"/>
                  </a:lnTo>
                  <a:lnTo>
                    <a:pt x="856" y="2044"/>
                  </a:lnTo>
                  <a:lnTo>
                    <a:pt x="720" y="2837"/>
                  </a:lnTo>
                  <a:lnTo>
                    <a:pt x="719" y="2852"/>
                  </a:lnTo>
                  <a:lnTo>
                    <a:pt x="722" y="2864"/>
                  </a:lnTo>
                  <a:lnTo>
                    <a:pt x="727" y="2873"/>
                  </a:lnTo>
                  <a:lnTo>
                    <a:pt x="733" y="2880"/>
                  </a:lnTo>
                  <a:lnTo>
                    <a:pt x="738" y="2884"/>
                  </a:lnTo>
                  <a:lnTo>
                    <a:pt x="744" y="2888"/>
                  </a:lnTo>
                  <a:lnTo>
                    <a:pt x="753" y="2892"/>
                  </a:lnTo>
                  <a:lnTo>
                    <a:pt x="763" y="2893"/>
                  </a:lnTo>
                  <a:lnTo>
                    <a:pt x="775" y="2893"/>
                  </a:lnTo>
                  <a:lnTo>
                    <a:pt x="790" y="2888"/>
                  </a:lnTo>
                  <a:lnTo>
                    <a:pt x="1506" y="2514"/>
                  </a:lnTo>
                  <a:lnTo>
                    <a:pt x="1541" y="2498"/>
                  </a:lnTo>
                  <a:lnTo>
                    <a:pt x="1579" y="2489"/>
                  </a:lnTo>
                  <a:lnTo>
                    <a:pt x="1618" y="2486"/>
                  </a:lnTo>
                  <a:lnTo>
                    <a:pt x="1657" y="2489"/>
                  </a:lnTo>
                  <a:lnTo>
                    <a:pt x="1695" y="2498"/>
                  </a:lnTo>
                  <a:lnTo>
                    <a:pt x="1730" y="2514"/>
                  </a:lnTo>
                  <a:lnTo>
                    <a:pt x="2446" y="2888"/>
                  </a:lnTo>
                  <a:lnTo>
                    <a:pt x="2461" y="2893"/>
                  </a:lnTo>
                  <a:lnTo>
                    <a:pt x="2473" y="2894"/>
                  </a:lnTo>
                  <a:lnTo>
                    <a:pt x="2483" y="2892"/>
                  </a:lnTo>
                  <a:lnTo>
                    <a:pt x="2492" y="2888"/>
                  </a:lnTo>
                  <a:lnTo>
                    <a:pt x="2498" y="2884"/>
                  </a:lnTo>
                  <a:lnTo>
                    <a:pt x="2503" y="2880"/>
                  </a:lnTo>
                  <a:lnTo>
                    <a:pt x="2509" y="2873"/>
                  </a:lnTo>
                  <a:lnTo>
                    <a:pt x="2514" y="2864"/>
                  </a:lnTo>
                  <a:lnTo>
                    <a:pt x="2517" y="2852"/>
                  </a:lnTo>
                  <a:lnTo>
                    <a:pt x="2516" y="2838"/>
                  </a:lnTo>
                  <a:lnTo>
                    <a:pt x="2380" y="2044"/>
                  </a:lnTo>
                  <a:lnTo>
                    <a:pt x="2377" y="2011"/>
                  </a:lnTo>
                  <a:lnTo>
                    <a:pt x="2378" y="1977"/>
                  </a:lnTo>
                  <a:lnTo>
                    <a:pt x="2383" y="1945"/>
                  </a:lnTo>
                  <a:lnTo>
                    <a:pt x="2394" y="1913"/>
                  </a:lnTo>
                  <a:lnTo>
                    <a:pt x="2409" y="1884"/>
                  </a:lnTo>
                  <a:lnTo>
                    <a:pt x="2427" y="1856"/>
                  </a:lnTo>
                  <a:lnTo>
                    <a:pt x="2450" y="1832"/>
                  </a:lnTo>
                  <a:lnTo>
                    <a:pt x="3029" y="1269"/>
                  </a:lnTo>
                  <a:lnTo>
                    <a:pt x="3038" y="1258"/>
                  </a:lnTo>
                  <a:lnTo>
                    <a:pt x="3042" y="1247"/>
                  </a:lnTo>
                  <a:lnTo>
                    <a:pt x="3043" y="1236"/>
                  </a:lnTo>
                  <a:lnTo>
                    <a:pt x="3043" y="1227"/>
                  </a:lnTo>
                  <a:lnTo>
                    <a:pt x="3041" y="1221"/>
                  </a:lnTo>
                  <a:lnTo>
                    <a:pt x="3039" y="1214"/>
                  </a:lnTo>
                  <a:lnTo>
                    <a:pt x="3034" y="1206"/>
                  </a:lnTo>
                  <a:lnTo>
                    <a:pt x="3027" y="1199"/>
                  </a:lnTo>
                  <a:lnTo>
                    <a:pt x="3017" y="1192"/>
                  </a:lnTo>
                  <a:lnTo>
                    <a:pt x="3002" y="1188"/>
                  </a:lnTo>
                  <a:lnTo>
                    <a:pt x="2201" y="1072"/>
                  </a:lnTo>
                  <a:lnTo>
                    <a:pt x="2168" y="1065"/>
                  </a:lnTo>
                  <a:lnTo>
                    <a:pt x="2137" y="1053"/>
                  </a:lnTo>
                  <a:lnTo>
                    <a:pt x="2108" y="1037"/>
                  </a:lnTo>
                  <a:lnTo>
                    <a:pt x="2080" y="1019"/>
                  </a:lnTo>
                  <a:lnTo>
                    <a:pt x="2057" y="996"/>
                  </a:lnTo>
                  <a:lnTo>
                    <a:pt x="2036" y="970"/>
                  </a:lnTo>
                  <a:lnTo>
                    <a:pt x="2019" y="940"/>
                  </a:lnTo>
                  <a:lnTo>
                    <a:pt x="1661" y="219"/>
                  </a:lnTo>
                  <a:lnTo>
                    <a:pt x="1661" y="219"/>
                  </a:lnTo>
                  <a:lnTo>
                    <a:pt x="1653" y="207"/>
                  </a:lnTo>
                  <a:lnTo>
                    <a:pt x="1644" y="199"/>
                  </a:lnTo>
                  <a:lnTo>
                    <a:pt x="1634" y="195"/>
                  </a:lnTo>
                  <a:lnTo>
                    <a:pt x="1625" y="192"/>
                  </a:lnTo>
                  <a:lnTo>
                    <a:pt x="1618" y="192"/>
                  </a:lnTo>
                  <a:close/>
                  <a:moveTo>
                    <a:pt x="1618" y="0"/>
                  </a:moveTo>
                  <a:lnTo>
                    <a:pt x="1652" y="3"/>
                  </a:lnTo>
                  <a:lnTo>
                    <a:pt x="1686" y="9"/>
                  </a:lnTo>
                  <a:lnTo>
                    <a:pt x="1717" y="20"/>
                  </a:lnTo>
                  <a:lnTo>
                    <a:pt x="1746" y="36"/>
                  </a:lnTo>
                  <a:lnTo>
                    <a:pt x="1772" y="56"/>
                  </a:lnTo>
                  <a:lnTo>
                    <a:pt x="1797" y="78"/>
                  </a:lnTo>
                  <a:lnTo>
                    <a:pt x="1818" y="104"/>
                  </a:lnTo>
                  <a:lnTo>
                    <a:pt x="1834" y="134"/>
                  </a:lnTo>
                  <a:lnTo>
                    <a:pt x="2193" y="855"/>
                  </a:lnTo>
                  <a:lnTo>
                    <a:pt x="2201" y="869"/>
                  </a:lnTo>
                  <a:lnTo>
                    <a:pt x="2214" y="878"/>
                  </a:lnTo>
                  <a:lnTo>
                    <a:pt x="2229" y="882"/>
                  </a:lnTo>
                  <a:lnTo>
                    <a:pt x="3030" y="998"/>
                  </a:lnTo>
                  <a:lnTo>
                    <a:pt x="3068" y="1007"/>
                  </a:lnTo>
                  <a:lnTo>
                    <a:pt x="3103" y="1021"/>
                  </a:lnTo>
                  <a:lnTo>
                    <a:pt x="3136" y="1040"/>
                  </a:lnTo>
                  <a:lnTo>
                    <a:pt x="3165" y="1064"/>
                  </a:lnTo>
                  <a:lnTo>
                    <a:pt x="3190" y="1093"/>
                  </a:lnTo>
                  <a:lnTo>
                    <a:pt x="3210" y="1125"/>
                  </a:lnTo>
                  <a:lnTo>
                    <a:pt x="3225" y="1161"/>
                  </a:lnTo>
                  <a:lnTo>
                    <a:pt x="3233" y="1194"/>
                  </a:lnTo>
                  <a:lnTo>
                    <a:pt x="3236" y="1227"/>
                  </a:lnTo>
                  <a:lnTo>
                    <a:pt x="3235" y="1260"/>
                  </a:lnTo>
                  <a:lnTo>
                    <a:pt x="3230" y="1292"/>
                  </a:lnTo>
                  <a:lnTo>
                    <a:pt x="3220" y="1324"/>
                  </a:lnTo>
                  <a:lnTo>
                    <a:pt x="3205" y="1354"/>
                  </a:lnTo>
                  <a:lnTo>
                    <a:pt x="3186" y="1382"/>
                  </a:lnTo>
                  <a:lnTo>
                    <a:pt x="3164" y="1407"/>
                  </a:lnTo>
                  <a:lnTo>
                    <a:pt x="2584" y="1969"/>
                  </a:lnTo>
                  <a:lnTo>
                    <a:pt x="2575" y="1982"/>
                  </a:lnTo>
                  <a:lnTo>
                    <a:pt x="2570" y="1996"/>
                  </a:lnTo>
                  <a:lnTo>
                    <a:pt x="2571" y="2012"/>
                  </a:lnTo>
                  <a:lnTo>
                    <a:pt x="2707" y="2805"/>
                  </a:lnTo>
                  <a:lnTo>
                    <a:pt x="2710" y="2839"/>
                  </a:lnTo>
                  <a:lnTo>
                    <a:pt x="2709" y="2872"/>
                  </a:lnTo>
                  <a:lnTo>
                    <a:pt x="2703" y="2905"/>
                  </a:lnTo>
                  <a:lnTo>
                    <a:pt x="2693" y="2936"/>
                  </a:lnTo>
                  <a:lnTo>
                    <a:pt x="2678" y="2966"/>
                  </a:lnTo>
                  <a:lnTo>
                    <a:pt x="2659" y="2994"/>
                  </a:lnTo>
                  <a:lnTo>
                    <a:pt x="2637" y="3018"/>
                  </a:lnTo>
                  <a:lnTo>
                    <a:pt x="2611" y="3040"/>
                  </a:lnTo>
                  <a:lnTo>
                    <a:pt x="2578" y="3060"/>
                  </a:lnTo>
                  <a:lnTo>
                    <a:pt x="2543" y="3074"/>
                  </a:lnTo>
                  <a:lnTo>
                    <a:pt x="2506" y="3083"/>
                  </a:lnTo>
                  <a:lnTo>
                    <a:pt x="2470" y="3086"/>
                  </a:lnTo>
                  <a:lnTo>
                    <a:pt x="2431" y="3083"/>
                  </a:lnTo>
                  <a:lnTo>
                    <a:pt x="2393" y="3074"/>
                  </a:lnTo>
                  <a:lnTo>
                    <a:pt x="2357" y="3058"/>
                  </a:lnTo>
                  <a:lnTo>
                    <a:pt x="1640" y="2684"/>
                  </a:lnTo>
                  <a:lnTo>
                    <a:pt x="1626" y="2679"/>
                  </a:lnTo>
                  <a:lnTo>
                    <a:pt x="1610" y="2679"/>
                  </a:lnTo>
                  <a:lnTo>
                    <a:pt x="1596" y="2684"/>
                  </a:lnTo>
                  <a:lnTo>
                    <a:pt x="879" y="3058"/>
                  </a:lnTo>
                  <a:lnTo>
                    <a:pt x="844" y="3073"/>
                  </a:lnTo>
                  <a:lnTo>
                    <a:pt x="806" y="3083"/>
                  </a:lnTo>
                  <a:lnTo>
                    <a:pt x="768" y="3086"/>
                  </a:lnTo>
                  <a:lnTo>
                    <a:pt x="731" y="3083"/>
                  </a:lnTo>
                  <a:lnTo>
                    <a:pt x="694" y="3074"/>
                  </a:lnTo>
                  <a:lnTo>
                    <a:pt x="659" y="3060"/>
                  </a:lnTo>
                  <a:lnTo>
                    <a:pt x="625" y="3040"/>
                  </a:lnTo>
                  <a:lnTo>
                    <a:pt x="599" y="3018"/>
                  </a:lnTo>
                  <a:lnTo>
                    <a:pt x="577" y="2994"/>
                  </a:lnTo>
                  <a:lnTo>
                    <a:pt x="558" y="2966"/>
                  </a:lnTo>
                  <a:lnTo>
                    <a:pt x="543" y="2936"/>
                  </a:lnTo>
                  <a:lnTo>
                    <a:pt x="533" y="2905"/>
                  </a:lnTo>
                  <a:lnTo>
                    <a:pt x="527" y="2872"/>
                  </a:lnTo>
                  <a:lnTo>
                    <a:pt x="526" y="2839"/>
                  </a:lnTo>
                  <a:lnTo>
                    <a:pt x="529" y="2805"/>
                  </a:lnTo>
                  <a:lnTo>
                    <a:pt x="666" y="2012"/>
                  </a:lnTo>
                  <a:lnTo>
                    <a:pt x="666" y="1996"/>
                  </a:lnTo>
                  <a:lnTo>
                    <a:pt x="661" y="1982"/>
                  </a:lnTo>
                  <a:lnTo>
                    <a:pt x="652" y="1969"/>
                  </a:lnTo>
                  <a:lnTo>
                    <a:pt x="73" y="1407"/>
                  </a:lnTo>
                  <a:lnTo>
                    <a:pt x="50" y="1382"/>
                  </a:lnTo>
                  <a:lnTo>
                    <a:pt x="31" y="1354"/>
                  </a:lnTo>
                  <a:lnTo>
                    <a:pt x="16" y="1324"/>
                  </a:lnTo>
                  <a:lnTo>
                    <a:pt x="6" y="1292"/>
                  </a:lnTo>
                  <a:lnTo>
                    <a:pt x="1" y="1260"/>
                  </a:lnTo>
                  <a:lnTo>
                    <a:pt x="0" y="1227"/>
                  </a:lnTo>
                  <a:lnTo>
                    <a:pt x="3" y="1194"/>
                  </a:lnTo>
                  <a:lnTo>
                    <a:pt x="11" y="1161"/>
                  </a:lnTo>
                  <a:lnTo>
                    <a:pt x="26" y="1125"/>
                  </a:lnTo>
                  <a:lnTo>
                    <a:pt x="46" y="1093"/>
                  </a:lnTo>
                  <a:lnTo>
                    <a:pt x="71" y="1064"/>
                  </a:lnTo>
                  <a:lnTo>
                    <a:pt x="100" y="1040"/>
                  </a:lnTo>
                  <a:lnTo>
                    <a:pt x="133" y="1021"/>
                  </a:lnTo>
                  <a:lnTo>
                    <a:pt x="168" y="1007"/>
                  </a:lnTo>
                  <a:lnTo>
                    <a:pt x="206" y="998"/>
                  </a:lnTo>
                  <a:lnTo>
                    <a:pt x="1007" y="882"/>
                  </a:lnTo>
                  <a:lnTo>
                    <a:pt x="1022" y="878"/>
                  </a:lnTo>
                  <a:lnTo>
                    <a:pt x="1035" y="869"/>
                  </a:lnTo>
                  <a:lnTo>
                    <a:pt x="1043" y="855"/>
                  </a:lnTo>
                  <a:lnTo>
                    <a:pt x="1402" y="134"/>
                  </a:lnTo>
                  <a:lnTo>
                    <a:pt x="1418" y="104"/>
                  </a:lnTo>
                  <a:lnTo>
                    <a:pt x="1439" y="78"/>
                  </a:lnTo>
                  <a:lnTo>
                    <a:pt x="1464" y="56"/>
                  </a:lnTo>
                  <a:lnTo>
                    <a:pt x="1490" y="36"/>
                  </a:lnTo>
                  <a:lnTo>
                    <a:pt x="1519" y="20"/>
                  </a:lnTo>
                  <a:lnTo>
                    <a:pt x="1551" y="9"/>
                  </a:lnTo>
                  <a:lnTo>
                    <a:pt x="1584" y="3"/>
                  </a:lnTo>
                  <a:lnTo>
                    <a:pt x="16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7" name="Freeform 295"/>
            <p:cNvSpPr/>
            <p:nvPr/>
          </p:nvSpPr>
          <p:spPr bwMode="auto">
            <a:xfrm>
              <a:off x="6724650" y="4244975"/>
              <a:ext cx="47625" cy="52388"/>
            </a:xfrm>
            <a:custGeom>
              <a:avLst/>
              <a:gdLst>
                <a:gd name="T0" fmla="*/ 195 w 296"/>
                <a:gd name="T1" fmla="*/ 0 h 332"/>
                <a:gd name="T2" fmla="*/ 216 w 296"/>
                <a:gd name="T3" fmla="*/ 1 h 332"/>
                <a:gd name="T4" fmla="*/ 236 w 296"/>
                <a:gd name="T5" fmla="*/ 8 h 332"/>
                <a:gd name="T6" fmla="*/ 256 w 296"/>
                <a:gd name="T7" fmla="*/ 19 h 332"/>
                <a:gd name="T8" fmla="*/ 273 w 296"/>
                <a:gd name="T9" fmla="*/ 33 h 332"/>
                <a:gd name="T10" fmla="*/ 285 w 296"/>
                <a:gd name="T11" fmla="*/ 51 h 332"/>
                <a:gd name="T12" fmla="*/ 293 w 296"/>
                <a:gd name="T13" fmla="*/ 71 h 332"/>
                <a:gd name="T14" fmla="*/ 296 w 296"/>
                <a:gd name="T15" fmla="*/ 92 h 332"/>
                <a:gd name="T16" fmla="*/ 295 w 296"/>
                <a:gd name="T17" fmla="*/ 113 h 332"/>
                <a:gd name="T18" fmla="*/ 288 w 296"/>
                <a:gd name="T19" fmla="*/ 134 h 332"/>
                <a:gd name="T20" fmla="*/ 277 w 296"/>
                <a:gd name="T21" fmla="*/ 152 h 332"/>
                <a:gd name="T22" fmla="*/ 175 w 296"/>
                <a:gd name="T23" fmla="*/ 294 h 332"/>
                <a:gd name="T24" fmla="*/ 158 w 296"/>
                <a:gd name="T25" fmla="*/ 310 h 332"/>
                <a:gd name="T26" fmla="*/ 139 w 296"/>
                <a:gd name="T27" fmla="*/ 322 h 332"/>
                <a:gd name="T28" fmla="*/ 118 w 296"/>
                <a:gd name="T29" fmla="*/ 330 h 332"/>
                <a:gd name="T30" fmla="*/ 96 w 296"/>
                <a:gd name="T31" fmla="*/ 332 h 332"/>
                <a:gd name="T32" fmla="*/ 77 w 296"/>
                <a:gd name="T33" fmla="*/ 331 h 332"/>
                <a:gd name="T34" fmla="*/ 57 w 296"/>
                <a:gd name="T35" fmla="*/ 325 h 332"/>
                <a:gd name="T36" fmla="*/ 40 w 296"/>
                <a:gd name="T37" fmla="*/ 315 h 332"/>
                <a:gd name="T38" fmla="*/ 23 w 296"/>
                <a:gd name="T39" fmla="*/ 299 h 332"/>
                <a:gd name="T40" fmla="*/ 11 w 296"/>
                <a:gd name="T41" fmla="*/ 281 h 332"/>
                <a:gd name="T42" fmla="*/ 3 w 296"/>
                <a:gd name="T43" fmla="*/ 262 h 332"/>
                <a:gd name="T44" fmla="*/ 0 w 296"/>
                <a:gd name="T45" fmla="*/ 242 h 332"/>
                <a:gd name="T46" fmla="*/ 2 w 296"/>
                <a:gd name="T47" fmla="*/ 220 h 332"/>
                <a:gd name="T48" fmla="*/ 8 w 296"/>
                <a:gd name="T49" fmla="*/ 200 h 332"/>
                <a:gd name="T50" fmla="*/ 19 w 296"/>
                <a:gd name="T51" fmla="*/ 180 h 332"/>
                <a:gd name="T52" fmla="*/ 121 w 296"/>
                <a:gd name="T53" fmla="*/ 40 h 332"/>
                <a:gd name="T54" fmla="*/ 136 w 296"/>
                <a:gd name="T55" fmla="*/ 23 h 332"/>
                <a:gd name="T56" fmla="*/ 154 w 296"/>
                <a:gd name="T57" fmla="*/ 11 h 332"/>
                <a:gd name="T58" fmla="*/ 174 w 296"/>
                <a:gd name="T59" fmla="*/ 3 h 332"/>
                <a:gd name="T60" fmla="*/ 195 w 296"/>
                <a:gd name="T6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332">
                  <a:moveTo>
                    <a:pt x="195" y="0"/>
                  </a:moveTo>
                  <a:lnTo>
                    <a:pt x="216" y="1"/>
                  </a:lnTo>
                  <a:lnTo>
                    <a:pt x="236" y="8"/>
                  </a:lnTo>
                  <a:lnTo>
                    <a:pt x="256" y="19"/>
                  </a:lnTo>
                  <a:lnTo>
                    <a:pt x="273" y="33"/>
                  </a:lnTo>
                  <a:lnTo>
                    <a:pt x="285" y="51"/>
                  </a:lnTo>
                  <a:lnTo>
                    <a:pt x="293" y="71"/>
                  </a:lnTo>
                  <a:lnTo>
                    <a:pt x="296" y="92"/>
                  </a:lnTo>
                  <a:lnTo>
                    <a:pt x="295" y="113"/>
                  </a:lnTo>
                  <a:lnTo>
                    <a:pt x="288" y="134"/>
                  </a:lnTo>
                  <a:lnTo>
                    <a:pt x="277" y="152"/>
                  </a:lnTo>
                  <a:lnTo>
                    <a:pt x="175" y="294"/>
                  </a:lnTo>
                  <a:lnTo>
                    <a:pt x="158" y="310"/>
                  </a:lnTo>
                  <a:lnTo>
                    <a:pt x="139" y="322"/>
                  </a:lnTo>
                  <a:lnTo>
                    <a:pt x="118" y="330"/>
                  </a:lnTo>
                  <a:lnTo>
                    <a:pt x="96" y="332"/>
                  </a:lnTo>
                  <a:lnTo>
                    <a:pt x="77" y="331"/>
                  </a:lnTo>
                  <a:lnTo>
                    <a:pt x="57" y="325"/>
                  </a:lnTo>
                  <a:lnTo>
                    <a:pt x="40" y="315"/>
                  </a:lnTo>
                  <a:lnTo>
                    <a:pt x="23" y="299"/>
                  </a:lnTo>
                  <a:lnTo>
                    <a:pt x="11" y="281"/>
                  </a:lnTo>
                  <a:lnTo>
                    <a:pt x="3" y="262"/>
                  </a:lnTo>
                  <a:lnTo>
                    <a:pt x="0" y="242"/>
                  </a:lnTo>
                  <a:lnTo>
                    <a:pt x="2" y="220"/>
                  </a:lnTo>
                  <a:lnTo>
                    <a:pt x="8" y="200"/>
                  </a:lnTo>
                  <a:lnTo>
                    <a:pt x="19" y="180"/>
                  </a:lnTo>
                  <a:lnTo>
                    <a:pt x="121" y="40"/>
                  </a:lnTo>
                  <a:lnTo>
                    <a:pt x="136" y="23"/>
                  </a:lnTo>
                  <a:lnTo>
                    <a:pt x="154" y="11"/>
                  </a:lnTo>
                  <a:lnTo>
                    <a:pt x="174" y="3"/>
                  </a:lnTo>
                  <a:lnTo>
                    <a:pt x="1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8" name="Freeform 296"/>
            <p:cNvSpPr/>
            <p:nvPr/>
          </p:nvSpPr>
          <p:spPr bwMode="auto">
            <a:xfrm>
              <a:off x="6400800" y="4244975"/>
              <a:ext cx="47625" cy="52388"/>
            </a:xfrm>
            <a:custGeom>
              <a:avLst/>
              <a:gdLst>
                <a:gd name="T0" fmla="*/ 101 w 295"/>
                <a:gd name="T1" fmla="*/ 0 h 332"/>
                <a:gd name="T2" fmla="*/ 122 w 295"/>
                <a:gd name="T3" fmla="*/ 3 h 332"/>
                <a:gd name="T4" fmla="*/ 142 w 295"/>
                <a:gd name="T5" fmla="*/ 11 h 332"/>
                <a:gd name="T6" fmla="*/ 160 w 295"/>
                <a:gd name="T7" fmla="*/ 23 h 332"/>
                <a:gd name="T8" fmla="*/ 174 w 295"/>
                <a:gd name="T9" fmla="*/ 40 h 332"/>
                <a:gd name="T10" fmla="*/ 277 w 295"/>
                <a:gd name="T11" fmla="*/ 180 h 332"/>
                <a:gd name="T12" fmla="*/ 288 w 295"/>
                <a:gd name="T13" fmla="*/ 199 h 332"/>
                <a:gd name="T14" fmla="*/ 294 w 295"/>
                <a:gd name="T15" fmla="*/ 220 h 332"/>
                <a:gd name="T16" fmla="*/ 295 w 295"/>
                <a:gd name="T17" fmla="*/ 241 h 332"/>
                <a:gd name="T18" fmla="*/ 292 w 295"/>
                <a:gd name="T19" fmla="*/ 262 h 332"/>
                <a:gd name="T20" fmla="*/ 284 w 295"/>
                <a:gd name="T21" fmla="*/ 281 h 332"/>
                <a:gd name="T22" fmla="*/ 272 w 295"/>
                <a:gd name="T23" fmla="*/ 299 h 332"/>
                <a:gd name="T24" fmla="*/ 255 w 295"/>
                <a:gd name="T25" fmla="*/ 313 h 332"/>
                <a:gd name="T26" fmla="*/ 237 w 295"/>
                <a:gd name="T27" fmla="*/ 325 h 332"/>
                <a:gd name="T28" fmla="*/ 219 w 295"/>
                <a:gd name="T29" fmla="*/ 330 h 332"/>
                <a:gd name="T30" fmla="*/ 199 w 295"/>
                <a:gd name="T31" fmla="*/ 332 h 332"/>
                <a:gd name="T32" fmla="*/ 176 w 295"/>
                <a:gd name="T33" fmla="*/ 330 h 332"/>
                <a:gd name="T34" fmla="*/ 155 w 295"/>
                <a:gd name="T35" fmla="*/ 322 h 332"/>
                <a:gd name="T36" fmla="*/ 137 w 295"/>
                <a:gd name="T37" fmla="*/ 310 h 332"/>
                <a:gd name="T38" fmla="*/ 121 w 295"/>
                <a:gd name="T39" fmla="*/ 293 h 332"/>
                <a:gd name="T40" fmla="*/ 18 w 295"/>
                <a:gd name="T41" fmla="*/ 152 h 332"/>
                <a:gd name="T42" fmla="*/ 8 w 295"/>
                <a:gd name="T43" fmla="*/ 133 h 332"/>
                <a:gd name="T44" fmla="*/ 1 w 295"/>
                <a:gd name="T45" fmla="*/ 113 h 332"/>
                <a:gd name="T46" fmla="*/ 0 w 295"/>
                <a:gd name="T47" fmla="*/ 92 h 332"/>
                <a:gd name="T48" fmla="*/ 3 w 295"/>
                <a:gd name="T49" fmla="*/ 71 h 332"/>
                <a:gd name="T50" fmla="*/ 11 w 295"/>
                <a:gd name="T51" fmla="*/ 51 h 332"/>
                <a:gd name="T52" fmla="*/ 23 w 295"/>
                <a:gd name="T53" fmla="*/ 33 h 332"/>
                <a:gd name="T54" fmla="*/ 40 w 295"/>
                <a:gd name="T55" fmla="*/ 18 h 332"/>
                <a:gd name="T56" fmla="*/ 59 w 295"/>
                <a:gd name="T57" fmla="*/ 7 h 332"/>
                <a:gd name="T58" fmla="*/ 80 w 295"/>
                <a:gd name="T59" fmla="*/ 1 h 332"/>
                <a:gd name="T60" fmla="*/ 101 w 295"/>
                <a:gd name="T6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5" h="332">
                  <a:moveTo>
                    <a:pt x="101" y="0"/>
                  </a:moveTo>
                  <a:lnTo>
                    <a:pt x="122" y="3"/>
                  </a:lnTo>
                  <a:lnTo>
                    <a:pt x="142" y="11"/>
                  </a:lnTo>
                  <a:lnTo>
                    <a:pt x="160" y="23"/>
                  </a:lnTo>
                  <a:lnTo>
                    <a:pt x="174" y="40"/>
                  </a:lnTo>
                  <a:lnTo>
                    <a:pt x="277" y="180"/>
                  </a:lnTo>
                  <a:lnTo>
                    <a:pt x="288" y="199"/>
                  </a:lnTo>
                  <a:lnTo>
                    <a:pt x="294" y="220"/>
                  </a:lnTo>
                  <a:lnTo>
                    <a:pt x="295" y="241"/>
                  </a:lnTo>
                  <a:lnTo>
                    <a:pt x="292" y="262"/>
                  </a:lnTo>
                  <a:lnTo>
                    <a:pt x="284" y="281"/>
                  </a:lnTo>
                  <a:lnTo>
                    <a:pt x="272" y="299"/>
                  </a:lnTo>
                  <a:lnTo>
                    <a:pt x="255" y="313"/>
                  </a:lnTo>
                  <a:lnTo>
                    <a:pt x="237" y="325"/>
                  </a:lnTo>
                  <a:lnTo>
                    <a:pt x="219" y="330"/>
                  </a:lnTo>
                  <a:lnTo>
                    <a:pt x="199" y="332"/>
                  </a:lnTo>
                  <a:lnTo>
                    <a:pt x="176" y="330"/>
                  </a:lnTo>
                  <a:lnTo>
                    <a:pt x="155" y="322"/>
                  </a:lnTo>
                  <a:lnTo>
                    <a:pt x="137" y="310"/>
                  </a:lnTo>
                  <a:lnTo>
                    <a:pt x="121" y="293"/>
                  </a:lnTo>
                  <a:lnTo>
                    <a:pt x="18" y="152"/>
                  </a:lnTo>
                  <a:lnTo>
                    <a:pt x="8" y="133"/>
                  </a:lnTo>
                  <a:lnTo>
                    <a:pt x="1" y="113"/>
                  </a:lnTo>
                  <a:lnTo>
                    <a:pt x="0" y="92"/>
                  </a:lnTo>
                  <a:lnTo>
                    <a:pt x="3" y="71"/>
                  </a:lnTo>
                  <a:lnTo>
                    <a:pt x="11" y="51"/>
                  </a:lnTo>
                  <a:lnTo>
                    <a:pt x="23" y="33"/>
                  </a:lnTo>
                  <a:lnTo>
                    <a:pt x="40" y="18"/>
                  </a:lnTo>
                  <a:lnTo>
                    <a:pt x="59" y="7"/>
                  </a:lnTo>
                  <a:lnTo>
                    <a:pt x="80" y="1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9" name="Freeform 297"/>
            <p:cNvSpPr/>
            <p:nvPr/>
          </p:nvSpPr>
          <p:spPr bwMode="auto">
            <a:xfrm>
              <a:off x="6296025" y="4557713"/>
              <a:ext cx="57150" cy="39688"/>
            </a:xfrm>
            <a:custGeom>
              <a:avLst/>
              <a:gdLst>
                <a:gd name="T0" fmla="*/ 254 w 358"/>
                <a:gd name="T1" fmla="*/ 0 h 245"/>
                <a:gd name="T2" fmla="*/ 276 w 358"/>
                <a:gd name="T3" fmla="*/ 0 h 245"/>
                <a:gd name="T4" fmla="*/ 296 w 358"/>
                <a:gd name="T5" fmla="*/ 5 h 245"/>
                <a:gd name="T6" fmla="*/ 315 w 358"/>
                <a:gd name="T7" fmla="*/ 15 h 245"/>
                <a:gd name="T8" fmla="*/ 332 w 358"/>
                <a:gd name="T9" fmla="*/ 29 h 245"/>
                <a:gd name="T10" fmla="*/ 345 w 358"/>
                <a:gd name="T11" fmla="*/ 45 h 245"/>
                <a:gd name="T12" fmla="*/ 354 w 358"/>
                <a:gd name="T13" fmla="*/ 66 h 245"/>
                <a:gd name="T14" fmla="*/ 358 w 358"/>
                <a:gd name="T15" fmla="*/ 87 h 245"/>
                <a:gd name="T16" fmla="*/ 358 w 358"/>
                <a:gd name="T17" fmla="*/ 109 h 245"/>
                <a:gd name="T18" fmla="*/ 353 w 358"/>
                <a:gd name="T19" fmla="*/ 129 h 245"/>
                <a:gd name="T20" fmla="*/ 343 w 358"/>
                <a:gd name="T21" fmla="*/ 148 h 245"/>
                <a:gd name="T22" fmla="*/ 329 w 358"/>
                <a:gd name="T23" fmla="*/ 164 h 245"/>
                <a:gd name="T24" fmla="*/ 313 w 358"/>
                <a:gd name="T25" fmla="*/ 178 h 245"/>
                <a:gd name="T26" fmla="*/ 292 w 358"/>
                <a:gd name="T27" fmla="*/ 186 h 245"/>
                <a:gd name="T28" fmla="*/ 126 w 358"/>
                <a:gd name="T29" fmla="*/ 240 h 245"/>
                <a:gd name="T30" fmla="*/ 112 w 358"/>
                <a:gd name="T31" fmla="*/ 244 h 245"/>
                <a:gd name="T32" fmla="*/ 96 w 358"/>
                <a:gd name="T33" fmla="*/ 245 h 245"/>
                <a:gd name="T34" fmla="*/ 77 w 358"/>
                <a:gd name="T35" fmla="*/ 243 h 245"/>
                <a:gd name="T36" fmla="*/ 58 w 358"/>
                <a:gd name="T37" fmla="*/ 237 h 245"/>
                <a:gd name="T38" fmla="*/ 40 w 358"/>
                <a:gd name="T39" fmla="*/ 227 h 245"/>
                <a:gd name="T40" fmla="*/ 26 w 358"/>
                <a:gd name="T41" fmla="*/ 214 h 245"/>
                <a:gd name="T42" fmla="*/ 13 w 358"/>
                <a:gd name="T43" fmla="*/ 197 h 245"/>
                <a:gd name="T44" fmla="*/ 4 w 358"/>
                <a:gd name="T45" fmla="*/ 179 h 245"/>
                <a:gd name="T46" fmla="*/ 0 w 358"/>
                <a:gd name="T47" fmla="*/ 157 h 245"/>
                <a:gd name="T48" fmla="*/ 1 w 358"/>
                <a:gd name="T49" fmla="*/ 136 h 245"/>
                <a:gd name="T50" fmla="*/ 7 w 358"/>
                <a:gd name="T51" fmla="*/ 115 h 245"/>
                <a:gd name="T52" fmla="*/ 16 w 358"/>
                <a:gd name="T53" fmla="*/ 96 h 245"/>
                <a:gd name="T54" fmla="*/ 29 w 358"/>
                <a:gd name="T55" fmla="*/ 80 h 245"/>
                <a:gd name="T56" fmla="*/ 47 w 358"/>
                <a:gd name="T57" fmla="*/ 67 h 245"/>
                <a:gd name="T58" fmla="*/ 67 w 358"/>
                <a:gd name="T59" fmla="*/ 57 h 245"/>
                <a:gd name="T60" fmla="*/ 233 w 358"/>
                <a:gd name="T61" fmla="*/ 4 h 245"/>
                <a:gd name="T62" fmla="*/ 254 w 358"/>
                <a:gd name="T6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245">
                  <a:moveTo>
                    <a:pt x="254" y="0"/>
                  </a:moveTo>
                  <a:lnTo>
                    <a:pt x="276" y="0"/>
                  </a:lnTo>
                  <a:lnTo>
                    <a:pt x="296" y="5"/>
                  </a:lnTo>
                  <a:lnTo>
                    <a:pt x="315" y="15"/>
                  </a:lnTo>
                  <a:lnTo>
                    <a:pt x="332" y="29"/>
                  </a:lnTo>
                  <a:lnTo>
                    <a:pt x="345" y="45"/>
                  </a:lnTo>
                  <a:lnTo>
                    <a:pt x="354" y="66"/>
                  </a:lnTo>
                  <a:lnTo>
                    <a:pt x="358" y="87"/>
                  </a:lnTo>
                  <a:lnTo>
                    <a:pt x="358" y="109"/>
                  </a:lnTo>
                  <a:lnTo>
                    <a:pt x="353" y="129"/>
                  </a:lnTo>
                  <a:lnTo>
                    <a:pt x="343" y="148"/>
                  </a:lnTo>
                  <a:lnTo>
                    <a:pt x="329" y="164"/>
                  </a:lnTo>
                  <a:lnTo>
                    <a:pt x="313" y="178"/>
                  </a:lnTo>
                  <a:lnTo>
                    <a:pt x="292" y="186"/>
                  </a:lnTo>
                  <a:lnTo>
                    <a:pt x="126" y="240"/>
                  </a:lnTo>
                  <a:lnTo>
                    <a:pt x="112" y="244"/>
                  </a:lnTo>
                  <a:lnTo>
                    <a:pt x="96" y="245"/>
                  </a:lnTo>
                  <a:lnTo>
                    <a:pt x="77" y="243"/>
                  </a:lnTo>
                  <a:lnTo>
                    <a:pt x="58" y="237"/>
                  </a:lnTo>
                  <a:lnTo>
                    <a:pt x="40" y="227"/>
                  </a:lnTo>
                  <a:lnTo>
                    <a:pt x="26" y="214"/>
                  </a:lnTo>
                  <a:lnTo>
                    <a:pt x="13" y="197"/>
                  </a:lnTo>
                  <a:lnTo>
                    <a:pt x="4" y="179"/>
                  </a:lnTo>
                  <a:lnTo>
                    <a:pt x="0" y="157"/>
                  </a:lnTo>
                  <a:lnTo>
                    <a:pt x="1" y="136"/>
                  </a:lnTo>
                  <a:lnTo>
                    <a:pt x="7" y="115"/>
                  </a:lnTo>
                  <a:lnTo>
                    <a:pt x="16" y="96"/>
                  </a:lnTo>
                  <a:lnTo>
                    <a:pt x="29" y="80"/>
                  </a:lnTo>
                  <a:lnTo>
                    <a:pt x="47" y="67"/>
                  </a:lnTo>
                  <a:lnTo>
                    <a:pt x="67" y="57"/>
                  </a:lnTo>
                  <a:lnTo>
                    <a:pt x="233" y="4"/>
                  </a:lnTo>
                  <a:lnTo>
                    <a:pt x="2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0" name="Freeform 298"/>
            <p:cNvSpPr/>
            <p:nvPr/>
          </p:nvSpPr>
          <p:spPr bwMode="auto">
            <a:xfrm>
              <a:off x="6570663" y="4737100"/>
              <a:ext cx="31750" cy="58738"/>
            </a:xfrm>
            <a:custGeom>
              <a:avLst/>
              <a:gdLst>
                <a:gd name="T0" fmla="*/ 96 w 192"/>
                <a:gd name="T1" fmla="*/ 0 h 365"/>
                <a:gd name="T2" fmla="*/ 118 w 192"/>
                <a:gd name="T3" fmla="*/ 2 h 365"/>
                <a:gd name="T4" fmla="*/ 138 w 192"/>
                <a:gd name="T5" fmla="*/ 10 h 365"/>
                <a:gd name="T6" fmla="*/ 156 w 192"/>
                <a:gd name="T7" fmla="*/ 21 h 365"/>
                <a:gd name="T8" fmla="*/ 171 w 192"/>
                <a:gd name="T9" fmla="*/ 36 h 365"/>
                <a:gd name="T10" fmla="*/ 183 w 192"/>
                <a:gd name="T11" fmla="*/ 54 h 365"/>
                <a:gd name="T12" fmla="*/ 190 w 192"/>
                <a:gd name="T13" fmla="*/ 74 h 365"/>
                <a:gd name="T14" fmla="*/ 192 w 192"/>
                <a:gd name="T15" fmla="*/ 96 h 365"/>
                <a:gd name="T16" fmla="*/ 192 w 192"/>
                <a:gd name="T17" fmla="*/ 269 h 365"/>
                <a:gd name="T18" fmla="*/ 190 w 192"/>
                <a:gd name="T19" fmla="*/ 291 h 365"/>
                <a:gd name="T20" fmla="*/ 183 w 192"/>
                <a:gd name="T21" fmla="*/ 312 h 365"/>
                <a:gd name="T22" fmla="*/ 171 w 192"/>
                <a:gd name="T23" fmla="*/ 330 h 365"/>
                <a:gd name="T24" fmla="*/ 156 w 192"/>
                <a:gd name="T25" fmla="*/ 344 h 365"/>
                <a:gd name="T26" fmla="*/ 138 w 192"/>
                <a:gd name="T27" fmla="*/ 356 h 365"/>
                <a:gd name="T28" fmla="*/ 118 w 192"/>
                <a:gd name="T29" fmla="*/ 363 h 365"/>
                <a:gd name="T30" fmla="*/ 96 w 192"/>
                <a:gd name="T31" fmla="*/ 365 h 365"/>
                <a:gd name="T32" fmla="*/ 74 w 192"/>
                <a:gd name="T33" fmla="*/ 363 h 365"/>
                <a:gd name="T34" fmla="*/ 54 w 192"/>
                <a:gd name="T35" fmla="*/ 356 h 365"/>
                <a:gd name="T36" fmla="*/ 36 w 192"/>
                <a:gd name="T37" fmla="*/ 344 h 365"/>
                <a:gd name="T38" fmla="*/ 21 w 192"/>
                <a:gd name="T39" fmla="*/ 330 h 365"/>
                <a:gd name="T40" fmla="*/ 9 w 192"/>
                <a:gd name="T41" fmla="*/ 312 h 365"/>
                <a:gd name="T42" fmla="*/ 2 w 192"/>
                <a:gd name="T43" fmla="*/ 291 h 365"/>
                <a:gd name="T44" fmla="*/ 0 w 192"/>
                <a:gd name="T45" fmla="*/ 269 h 365"/>
                <a:gd name="T46" fmla="*/ 0 w 192"/>
                <a:gd name="T47" fmla="*/ 96 h 365"/>
                <a:gd name="T48" fmla="*/ 2 w 192"/>
                <a:gd name="T49" fmla="*/ 74 h 365"/>
                <a:gd name="T50" fmla="*/ 9 w 192"/>
                <a:gd name="T51" fmla="*/ 54 h 365"/>
                <a:gd name="T52" fmla="*/ 21 w 192"/>
                <a:gd name="T53" fmla="*/ 36 h 365"/>
                <a:gd name="T54" fmla="*/ 36 w 192"/>
                <a:gd name="T55" fmla="*/ 21 h 365"/>
                <a:gd name="T56" fmla="*/ 54 w 192"/>
                <a:gd name="T57" fmla="*/ 10 h 365"/>
                <a:gd name="T58" fmla="*/ 74 w 192"/>
                <a:gd name="T59" fmla="*/ 2 h 365"/>
                <a:gd name="T60" fmla="*/ 96 w 192"/>
                <a:gd name="T61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2" h="365">
                  <a:moveTo>
                    <a:pt x="96" y="0"/>
                  </a:moveTo>
                  <a:lnTo>
                    <a:pt x="118" y="2"/>
                  </a:lnTo>
                  <a:lnTo>
                    <a:pt x="138" y="10"/>
                  </a:lnTo>
                  <a:lnTo>
                    <a:pt x="156" y="21"/>
                  </a:lnTo>
                  <a:lnTo>
                    <a:pt x="171" y="36"/>
                  </a:lnTo>
                  <a:lnTo>
                    <a:pt x="183" y="54"/>
                  </a:lnTo>
                  <a:lnTo>
                    <a:pt x="190" y="74"/>
                  </a:lnTo>
                  <a:lnTo>
                    <a:pt x="192" y="96"/>
                  </a:lnTo>
                  <a:lnTo>
                    <a:pt x="192" y="269"/>
                  </a:lnTo>
                  <a:lnTo>
                    <a:pt x="190" y="291"/>
                  </a:lnTo>
                  <a:lnTo>
                    <a:pt x="183" y="312"/>
                  </a:lnTo>
                  <a:lnTo>
                    <a:pt x="171" y="330"/>
                  </a:lnTo>
                  <a:lnTo>
                    <a:pt x="156" y="344"/>
                  </a:lnTo>
                  <a:lnTo>
                    <a:pt x="138" y="356"/>
                  </a:lnTo>
                  <a:lnTo>
                    <a:pt x="118" y="363"/>
                  </a:lnTo>
                  <a:lnTo>
                    <a:pt x="96" y="365"/>
                  </a:lnTo>
                  <a:lnTo>
                    <a:pt x="74" y="363"/>
                  </a:lnTo>
                  <a:lnTo>
                    <a:pt x="54" y="356"/>
                  </a:lnTo>
                  <a:lnTo>
                    <a:pt x="36" y="344"/>
                  </a:lnTo>
                  <a:lnTo>
                    <a:pt x="21" y="330"/>
                  </a:lnTo>
                  <a:lnTo>
                    <a:pt x="9" y="312"/>
                  </a:lnTo>
                  <a:lnTo>
                    <a:pt x="2" y="291"/>
                  </a:lnTo>
                  <a:lnTo>
                    <a:pt x="0" y="269"/>
                  </a:lnTo>
                  <a:lnTo>
                    <a:pt x="0" y="96"/>
                  </a:lnTo>
                  <a:lnTo>
                    <a:pt x="2" y="74"/>
                  </a:lnTo>
                  <a:lnTo>
                    <a:pt x="9" y="54"/>
                  </a:lnTo>
                  <a:lnTo>
                    <a:pt x="21" y="36"/>
                  </a:lnTo>
                  <a:lnTo>
                    <a:pt x="36" y="21"/>
                  </a:lnTo>
                  <a:lnTo>
                    <a:pt x="54" y="10"/>
                  </a:lnTo>
                  <a:lnTo>
                    <a:pt x="74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1" name="Freeform 299"/>
            <p:cNvSpPr/>
            <p:nvPr/>
          </p:nvSpPr>
          <p:spPr bwMode="auto">
            <a:xfrm>
              <a:off x="6819900" y="4557713"/>
              <a:ext cx="57150" cy="39688"/>
            </a:xfrm>
            <a:custGeom>
              <a:avLst/>
              <a:gdLst>
                <a:gd name="T0" fmla="*/ 104 w 358"/>
                <a:gd name="T1" fmla="*/ 0 h 245"/>
                <a:gd name="T2" fmla="*/ 125 w 358"/>
                <a:gd name="T3" fmla="*/ 4 h 245"/>
                <a:gd name="T4" fmla="*/ 291 w 358"/>
                <a:gd name="T5" fmla="*/ 57 h 245"/>
                <a:gd name="T6" fmla="*/ 311 w 358"/>
                <a:gd name="T7" fmla="*/ 67 h 245"/>
                <a:gd name="T8" fmla="*/ 329 w 358"/>
                <a:gd name="T9" fmla="*/ 80 h 245"/>
                <a:gd name="T10" fmla="*/ 342 w 358"/>
                <a:gd name="T11" fmla="*/ 96 h 245"/>
                <a:gd name="T12" fmla="*/ 351 w 358"/>
                <a:gd name="T13" fmla="*/ 115 h 245"/>
                <a:gd name="T14" fmla="*/ 357 w 358"/>
                <a:gd name="T15" fmla="*/ 136 h 245"/>
                <a:gd name="T16" fmla="*/ 358 w 358"/>
                <a:gd name="T17" fmla="*/ 157 h 245"/>
                <a:gd name="T18" fmla="*/ 354 w 358"/>
                <a:gd name="T19" fmla="*/ 179 h 245"/>
                <a:gd name="T20" fmla="*/ 345 w 358"/>
                <a:gd name="T21" fmla="*/ 197 h 245"/>
                <a:gd name="T22" fmla="*/ 332 w 358"/>
                <a:gd name="T23" fmla="*/ 214 h 245"/>
                <a:gd name="T24" fmla="*/ 318 w 358"/>
                <a:gd name="T25" fmla="*/ 227 h 245"/>
                <a:gd name="T26" fmla="*/ 300 w 358"/>
                <a:gd name="T27" fmla="*/ 237 h 245"/>
                <a:gd name="T28" fmla="*/ 281 w 358"/>
                <a:gd name="T29" fmla="*/ 243 h 245"/>
                <a:gd name="T30" fmla="*/ 262 w 358"/>
                <a:gd name="T31" fmla="*/ 245 h 245"/>
                <a:gd name="T32" fmla="*/ 246 w 358"/>
                <a:gd name="T33" fmla="*/ 244 h 245"/>
                <a:gd name="T34" fmla="*/ 232 w 358"/>
                <a:gd name="T35" fmla="*/ 240 h 245"/>
                <a:gd name="T36" fmla="*/ 66 w 358"/>
                <a:gd name="T37" fmla="*/ 186 h 245"/>
                <a:gd name="T38" fmla="*/ 45 w 358"/>
                <a:gd name="T39" fmla="*/ 178 h 245"/>
                <a:gd name="T40" fmla="*/ 29 w 358"/>
                <a:gd name="T41" fmla="*/ 164 h 245"/>
                <a:gd name="T42" fmla="*/ 15 w 358"/>
                <a:gd name="T43" fmla="*/ 148 h 245"/>
                <a:gd name="T44" fmla="*/ 5 w 358"/>
                <a:gd name="T45" fmla="*/ 129 h 245"/>
                <a:gd name="T46" fmla="*/ 0 w 358"/>
                <a:gd name="T47" fmla="*/ 109 h 245"/>
                <a:gd name="T48" fmla="*/ 0 w 358"/>
                <a:gd name="T49" fmla="*/ 87 h 245"/>
                <a:gd name="T50" fmla="*/ 4 w 358"/>
                <a:gd name="T51" fmla="*/ 66 h 245"/>
                <a:gd name="T52" fmla="*/ 13 w 358"/>
                <a:gd name="T53" fmla="*/ 45 h 245"/>
                <a:gd name="T54" fmla="*/ 26 w 358"/>
                <a:gd name="T55" fmla="*/ 29 h 245"/>
                <a:gd name="T56" fmla="*/ 43 w 358"/>
                <a:gd name="T57" fmla="*/ 15 h 245"/>
                <a:gd name="T58" fmla="*/ 62 w 358"/>
                <a:gd name="T59" fmla="*/ 5 h 245"/>
                <a:gd name="T60" fmla="*/ 82 w 358"/>
                <a:gd name="T61" fmla="*/ 0 h 245"/>
                <a:gd name="T62" fmla="*/ 104 w 358"/>
                <a:gd name="T6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245">
                  <a:moveTo>
                    <a:pt x="104" y="0"/>
                  </a:moveTo>
                  <a:lnTo>
                    <a:pt x="125" y="4"/>
                  </a:lnTo>
                  <a:lnTo>
                    <a:pt x="291" y="57"/>
                  </a:lnTo>
                  <a:lnTo>
                    <a:pt x="311" y="67"/>
                  </a:lnTo>
                  <a:lnTo>
                    <a:pt x="329" y="80"/>
                  </a:lnTo>
                  <a:lnTo>
                    <a:pt x="342" y="96"/>
                  </a:lnTo>
                  <a:lnTo>
                    <a:pt x="351" y="115"/>
                  </a:lnTo>
                  <a:lnTo>
                    <a:pt x="357" y="136"/>
                  </a:lnTo>
                  <a:lnTo>
                    <a:pt x="358" y="157"/>
                  </a:lnTo>
                  <a:lnTo>
                    <a:pt x="354" y="179"/>
                  </a:lnTo>
                  <a:lnTo>
                    <a:pt x="345" y="197"/>
                  </a:lnTo>
                  <a:lnTo>
                    <a:pt x="332" y="214"/>
                  </a:lnTo>
                  <a:lnTo>
                    <a:pt x="318" y="227"/>
                  </a:lnTo>
                  <a:lnTo>
                    <a:pt x="300" y="237"/>
                  </a:lnTo>
                  <a:lnTo>
                    <a:pt x="281" y="243"/>
                  </a:lnTo>
                  <a:lnTo>
                    <a:pt x="262" y="245"/>
                  </a:lnTo>
                  <a:lnTo>
                    <a:pt x="246" y="244"/>
                  </a:lnTo>
                  <a:lnTo>
                    <a:pt x="232" y="240"/>
                  </a:lnTo>
                  <a:lnTo>
                    <a:pt x="66" y="186"/>
                  </a:lnTo>
                  <a:lnTo>
                    <a:pt x="45" y="178"/>
                  </a:lnTo>
                  <a:lnTo>
                    <a:pt x="29" y="164"/>
                  </a:lnTo>
                  <a:lnTo>
                    <a:pt x="15" y="148"/>
                  </a:lnTo>
                  <a:lnTo>
                    <a:pt x="5" y="129"/>
                  </a:lnTo>
                  <a:lnTo>
                    <a:pt x="0" y="109"/>
                  </a:lnTo>
                  <a:lnTo>
                    <a:pt x="0" y="87"/>
                  </a:lnTo>
                  <a:lnTo>
                    <a:pt x="4" y="66"/>
                  </a:lnTo>
                  <a:lnTo>
                    <a:pt x="13" y="45"/>
                  </a:lnTo>
                  <a:lnTo>
                    <a:pt x="26" y="29"/>
                  </a:lnTo>
                  <a:lnTo>
                    <a:pt x="43" y="15"/>
                  </a:lnTo>
                  <a:lnTo>
                    <a:pt x="62" y="5"/>
                  </a:lnTo>
                  <a:lnTo>
                    <a:pt x="82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32" name="Group 39"/>
          <p:cNvGrpSpPr/>
          <p:nvPr/>
        </p:nvGrpSpPr>
        <p:grpSpPr>
          <a:xfrm>
            <a:off x="8947125" y="3391007"/>
            <a:ext cx="416043" cy="342892"/>
            <a:chOff x="5300663" y="5045075"/>
            <a:chExt cx="577850" cy="476251"/>
          </a:xfrm>
          <a:solidFill>
            <a:schemeClr val="bg1"/>
          </a:solidFill>
        </p:grpSpPr>
        <p:sp>
          <p:nvSpPr>
            <p:cNvPr id="33" name="Freeform 392"/>
            <p:cNvSpPr/>
            <p:nvPr/>
          </p:nvSpPr>
          <p:spPr bwMode="auto">
            <a:xfrm>
              <a:off x="5300663" y="5045075"/>
              <a:ext cx="577850" cy="404813"/>
            </a:xfrm>
            <a:custGeom>
              <a:avLst/>
              <a:gdLst>
                <a:gd name="T0" fmla="*/ 2189 w 3643"/>
                <a:gd name="T1" fmla="*/ 51 h 2547"/>
                <a:gd name="T2" fmla="*/ 2527 w 3643"/>
                <a:gd name="T3" fmla="*/ 243 h 2547"/>
                <a:gd name="T4" fmla="*/ 2771 w 3643"/>
                <a:gd name="T5" fmla="*/ 546 h 2547"/>
                <a:gd name="T6" fmla="*/ 2884 w 3643"/>
                <a:gd name="T7" fmla="*/ 927 h 2547"/>
                <a:gd name="T8" fmla="*/ 3167 w 3643"/>
                <a:gd name="T9" fmla="*/ 1066 h 2547"/>
                <a:gd name="T10" fmla="*/ 3445 w 3643"/>
                <a:gd name="T11" fmla="*/ 1263 h 2547"/>
                <a:gd name="T12" fmla="*/ 3612 w 3643"/>
                <a:gd name="T13" fmla="*/ 1564 h 2547"/>
                <a:gd name="T14" fmla="*/ 3629 w 3643"/>
                <a:gd name="T15" fmla="*/ 1924 h 2547"/>
                <a:gd name="T16" fmla="*/ 3486 w 3643"/>
                <a:gd name="T17" fmla="*/ 2243 h 2547"/>
                <a:gd name="T18" fmla="*/ 3223 w 3643"/>
                <a:gd name="T19" fmla="*/ 2465 h 2547"/>
                <a:gd name="T20" fmla="*/ 2877 w 3643"/>
                <a:gd name="T21" fmla="*/ 2547 h 2547"/>
                <a:gd name="T22" fmla="*/ 2462 w 3643"/>
                <a:gd name="T23" fmla="*/ 2508 h 2547"/>
                <a:gd name="T24" fmla="*/ 2474 w 3643"/>
                <a:gd name="T25" fmla="*/ 2414 h 2547"/>
                <a:gd name="T26" fmla="*/ 2940 w 3643"/>
                <a:gd name="T27" fmla="*/ 2388 h 2547"/>
                <a:gd name="T28" fmla="*/ 3219 w 3643"/>
                <a:gd name="T29" fmla="*/ 2286 h 2547"/>
                <a:gd name="T30" fmla="*/ 3413 w 3643"/>
                <a:gd name="T31" fmla="*/ 2071 h 2547"/>
                <a:gd name="T32" fmla="*/ 3487 w 3643"/>
                <a:gd name="T33" fmla="*/ 1778 h 2547"/>
                <a:gd name="T34" fmla="*/ 3413 w 3643"/>
                <a:gd name="T35" fmla="*/ 1486 h 2547"/>
                <a:gd name="T36" fmla="*/ 3219 w 3643"/>
                <a:gd name="T37" fmla="*/ 1270 h 2547"/>
                <a:gd name="T38" fmla="*/ 2940 w 3643"/>
                <a:gd name="T39" fmla="*/ 1169 h 2547"/>
                <a:gd name="T40" fmla="*/ 2766 w 3643"/>
                <a:gd name="T41" fmla="*/ 1158 h 2547"/>
                <a:gd name="T42" fmla="*/ 2730 w 3643"/>
                <a:gd name="T43" fmla="*/ 1085 h 2547"/>
                <a:gd name="T44" fmla="*/ 2733 w 3643"/>
                <a:gd name="T45" fmla="*/ 1034 h 2547"/>
                <a:gd name="T46" fmla="*/ 2679 w 3643"/>
                <a:gd name="T47" fmla="*/ 721 h 2547"/>
                <a:gd name="T48" fmla="*/ 2480 w 3643"/>
                <a:gd name="T49" fmla="*/ 411 h 2547"/>
                <a:gd name="T50" fmla="*/ 2170 w 3643"/>
                <a:gd name="T51" fmla="*/ 210 h 2547"/>
                <a:gd name="T52" fmla="*/ 1800 w 3643"/>
                <a:gd name="T53" fmla="*/ 159 h 2547"/>
                <a:gd name="T54" fmla="*/ 1471 w 3643"/>
                <a:gd name="T55" fmla="*/ 255 h 2547"/>
                <a:gd name="T56" fmla="*/ 1205 w 3643"/>
                <a:gd name="T57" fmla="*/ 471 h 2547"/>
                <a:gd name="T58" fmla="*/ 1044 w 3643"/>
                <a:gd name="T59" fmla="*/ 771 h 2547"/>
                <a:gd name="T60" fmla="*/ 987 w 3643"/>
                <a:gd name="T61" fmla="*/ 957 h 2547"/>
                <a:gd name="T62" fmla="*/ 864 w 3643"/>
                <a:gd name="T63" fmla="*/ 969 h 2547"/>
                <a:gd name="T64" fmla="*/ 544 w 3643"/>
                <a:gd name="T65" fmla="*/ 1045 h 2547"/>
                <a:gd name="T66" fmla="*/ 300 w 3643"/>
                <a:gd name="T67" fmla="*/ 1250 h 2547"/>
                <a:gd name="T68" fmla="*/ 168 w 3643"/>
                <a:gd name="T69" fmla="*/ 1545 h 2547"/>
                <a:gd name="T70" fmla="*/ 184 w 3643"/>
                <a:gd name="T71" fmla="*/ 1880 h 2547"/>
                <a:gd name="T72" fmla="*/ 341 w 3643"/>
                <a:gd name="T73" fmla="*/ 2159 h 2547"/>
                <a:gd name="T74" fmla="*/ 603 w 3643"/>
                <a:gd name="T75" fmla="*/ 2342 h 2547"/>
                <a:gd name="T76" fmla="*/ 1180 w 3643"/>
                <a:gd name="T77" fmla="*/ 2392 h 2547"/>
                <a:gd name="T78" fmla="*/ 1255 w 3643"/>
                <a:gd name="T79" fmla="*/ 2448 h 2547"/>
                <a:gd name="T80" fmla="*/ 1219 w 3643"/>
                <a:gd name="T81" fmla="*/ 2536 h 2547"/>
                <a:gd name="T82" fmla="*/ 708 w 3643"/>
                <a:gd name="T83" fmla="*/ 2533 h 2547"/>
                <a:gd name="T84" fmla="*/ 366 w 3643"/>
                <a:gd name="T85" fmla="*/ 2388 h 2547"/>
                <a:gd name="T86" fmla="*/ 118 w 3643"/>
                <a:gd name="T87" fmla="*/ 2117 h 2547"/>
                <a:gd name="T88" fmla="*/ 3 w 3643"/>
                <a:gd name="T89" fmla="*/ 1758 h 2547"/>
                <a:gd name="T90" fmla="*/ 54 w 3643"/>
                <a:gd name="T91" fmla="*/ 1377 h 2547"/>
                <a:gd name="T92" fmla="*/ 253 w 3643"/>
                <a:gd name="T93" fmla="*/ 1068 h 2547"/>
                <a:gd name="T94" fmla="*/ 562 w 3643"/>
                <a:gd name="T95" fmla="*/ 868 h 2547"/>
                <a:gd name="T96" fmla="*/ 873 w 3643"/>
                <a:gd name="T97" fmla="*/ 813 h 2547"/>
                <a:gd name="T98" fmla="*/ 1009 w 3643"/>
                <a:gd name="T99" fmla="*/ 478 h 2547"/>
                <a:gd name="T100" fmla="*/ 1254 w 3643"/>
                <a:gd name="T101" fmla="*/ 208 h 2547"/>
                <a:gd name="T102" fmla="*/ 1579 w 3643"/>
                <a:gd name="T103" fmla="*/ 42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43" h="2547">
                  <a:moveTo>
                    <a:pt x="1869" y="0"/>
                  </a:moveTo>
                  <a:lnTo>
                    <a:pt x="1952" y="4"/>
                  </a:lnTo>
                  <a:lnTo>
                    <a:pt x="2033" y="14"/>
                  </a:lnTo>
                  <a:lnTo>
                    <a:pt x="2113" y="29"/>
                  </a:lnTo>
                  <a:lnTo>
                    <a:pt x="2189" y="51"/>
                  </a:lnTo>
                  <a:lnTo>
                    <a:pt x="2263" y="79"/>
                  </a:lnTo>
                  <a:lnTo>
                    <a:pt x="2334" y="112"/>
                  </a:lnTo>
                  <a:lnTo>
                    <a:pt x="2402" y="151"/>
                  </a:lnTo>
                  <a:lnTo>
                    <a:pt x="2467" y="195"/>
                  </a:lnTo>
                  <a:lnTo>
                    <a:pt x="2527" y="243"/>
                  </a:lnTo>
                  <a:lnTo>
                    <a:pt x="2585" y="296"/>
                  </a:lnTo>
                  <a:lnTo>
                    <a:pt x="2638" y="352"/>
                  </a:lnTo>
                  <a:lnTo>
                    <a:pt x="2687" y="413"/>
                  </a:lnTo>
                  <a:lnTo>
                    <a:pt x="2731" y="478"/>
                  </a:lnTo>
                  <a:lnTo>
                    <a:pt x="2771" y="546"/>
                  </a:lnTo>
                  <a:lnTo>
                    <a:pt x="2804" y="617"/>
                  </a:lnTo>
                  <a:lnTo>
                    <a:pt x="2833" y="690"/>
                  </a:lnTo>
                  <a:lnTo>
                    <a:pt x="2856" y="767"/>
                  </a:lnTo>
                  <a:lnTo>
                    <a:pt x="2874" y="845"/>
                  </a:lnTo>
                  <a:lnTo>
                    <a:pt x="2884" y="927"/>
                  </a:lnTo>
                  <a:lnTo>
                    <a:pt x="2888" y="1010"/>
                  </a:lnTo>
                  <a:lnTo>
                    <a:pt x="2961" y="1014"/>
                  </a:lnTo>
                  <a:lnTo>
                    <a:pt x="3032" y="1025"/>
                  </a:lnTo>
                  <a:lnTo>
                    <a:pt x="3100" y="1043"/>
                  </a:lnTo>
                  <a:lnTo>
                    <a:pt x="3167" y="1066"/>
                  </a:lnTo>
                  <a:lnTo>
                    <a:pt x="3230" y="1095"/>
                  </a:lnTo>
                  <a:lnTo>
                    <a:pt x="3289" y="1130"/>
                  </a:lnTo>
                  <a:lnTo>
                    <a:pt x="3345" y="1170"/>
                  </a:lnTo>
                  <a:lnTo>
                    <a:pt x="3398" y="1214"/>
                  </a:lnTo>
                  <a:lnTo>
                    <a:pt x="3445" y="1263"/>
                  </a:lnTo>
                  <a:lnTo>
                    <a:pt x="3490" y="1316"/>
                  </a:lnTo>
                  <a:lnTo>
                    <a:pt x="3528" y="1374"/>
                  </a:lnTo>
                  <a:lnTo>
                    <a:pt x="3562" y="1434"/>
                  </a:lnTo>
                  <a:lnTo>
                    <a:pt x="3590" y="1497"/>
                  </a:lnTo>
                  <a:lnTo>
                    <a:pt x="3612" y="1564"/>
                  </a:lnTo>
                  <a:lnTo>
                    <a:pt x="3629" y="1634"/>
                  </a:lnTo>
                  <a:lnTo>
                    <a:pt x="3639" y="1705"/>
                  </a:lnTo>
                  <a:lnTo>
                    <a:pt x="3643" y="1778"/>
                  </a:lnTo>
                  <a:lnTo>
                    <a:pt x="3639" y="1852"/>
                  </a:lnTo>
                  <a:lnTo>
                    <a:pt x="3629" y="1924"/>
                  </a:lnTo>
                  <a:lnTo>
                    <a:pt x="3612" y="1994"/>
                  </a:lnTo>
                  <a:lnTo>
                    <a:pt x="3589" y="2061"/>
                  </a:lnTo>
                  <a:lnTo>
                    <a:pt x="3560" y="2125"/>
                  </a:lnTo>
                  <a:lnTo>
                    <a:pt x="3526" y="2186"/>
                  </a:lnTo>
                  <a:lnTo>
                    <a:pt x="3486" y="2243"/>
                  </a:lnTo>
                  <a:lnTo>
                    <a:pt x="3442" y="2296"/>
                  </a:lnTo>
                  <a:lnTo>
                    <a:pt x="3393" y="2346"/>
                  </a:lnTo>
                  <a:lnTo>
                    <a:pt x="3340" y="2390"/>
                  </a:lnTo>
                  <a:lnTo>
                    <a:pt x="3283" y="2430"/>
                  </a:lnTo>
                  <a:lnTo>
                    <a:pt x="3223" y="2465"/>
                  </a:lnTo>
                  <a:lnTo>
                    <a:pt x="3159" y="2494"/>
                  </a:lnTo>
                  <a:lnTo>
                    <a:pt x="3091" y="2516"/>
                  </a:lnTo>
                  <a:lnTo>
                    <a:pt x="3023" y="2534"/>
                  </a:lnTo>
                  <a:lnTo>
                    <a:pt x="2951" y="2544"/>
                  </a:lnTo>
                  <a:lnTo>
                    <a:pt x="2877" y="2547"/>
                  </a:lnTo>
                  <a:lnTo>
                    <a:pt x="2530" y="2547"/>
                  </a:lnTo>
                  <a:lnTo>
                    <a:pt x="2509" y="2545"/>
                  </a:lnTo>
                  <a:lnTo>
                    <a:pt x="2490" y="2536"/>
                  </a:lnTo>
                  <a:lnTo>
                    <a:pt x="2474" y="2524"/>
                  </a:lnTo>
                  <a:lnTo>
                    <a:pt x="2462" y="2508"/>
                  </a:lnTo>
                  <a:lnTo>
                    <a:pt x="2454" y="2489"/>
                  </a:lnTo>
                  <a:lnTo>
                    <a:pt x="2451" y="2469"/>
                  </a:lnTo>
                  <a:lnTo>
                    <a:pt x="2454" y="2448"/>
                  </a:lnTo>
                  <a:lnTo>
                    <a:pt x="2462" y="2429"/>
                  </a:lnTo>
                  <a:lnTo>
                    <a:pt x="2474" y="2414"/>
                  </a:lnTo>
                  <a:lnTo>
                    <a:pt x="2490" y="2402"/>
                  </a:lnTo>
                  <a:lnTo>
                    <a:pt x="2509" y="2394"/>
                  </a:lnTo>
                  <a:lnTo>
                    <a:pt x="2530" y="2392"/>
                  </a:lnTo>
                  <a:lnTo>
                    <a:pt x="2877" y="2392"/>
                  </a:lnTo>
                  <a:lnTo>
                    <a:pt x="2940" y="2388"/>
                  </a:lnTo>
                  <a:lnTo>
                    <a:pt x="3000" y="2378"/>
                  </a:lnTo>
                  <a:lnTo>
                    <a:pt x="3058" y="2364"/>
                  </a:lnTo>
                  <a:lnTo>
                    <a:pt x="3115" y="2343"/>
                  </a:lnTo>
                  <a:lnTo>
                    <a:pt x="3168" y="2317"/>
                  </a:lnTo>
                  <a:lnTo>
                    <a:pt x="3219" y="2286"/>
                  </a:lnTo>
                  <a:lnTo>
                    <a:pt x="3265" y="2250"/>
                  </a:lnTo>
                  <a:lnTo>
                    <a:pt x="3308" y="2212"/>
                  </a:lnTo>
                  <a:lnTo>
                    <a:pt x="3348" y="2168"/>
                  </a:lnTo>
                  <a:lnTo>
                    <a:pt x="3383" y="2121"/>
                  </a:lnTo>
                  <a:lnTo>
                    <a:pt x="3413" y="2071"/>
                  </a:lnTo>
                  <a:lnTo>
                    <a:pt x="3440" y="2016"/>
                  </a:lnTo>
                  <a:lnTo>
                    <a:pt x="3460" y="1961"/>
                  </a:lnTo>
                  <a:lnTo>
                    <a:pt x="3475" y="1902"/>
                  </a:lnTo>
                  <a:lnTo>
                    <a:pt x="3484" y="1841"/>
                  </a:lnTo>
                  <a:lnTo>
                    <a:pt x="3487" y="1778"/>
                  </a:lnTo>
                  <a:lnTo>
                    <a:pt x="3484" y="1715"/>
                  </a:lnTo>
                  <a:lnTo>
                    <a:pt x="3475" y="1655"/>
                  </a:lnTo>
                  <a:lnTo>
                    <a:pt x="3460" y="1596"/>
                  </a:lnTo>
                  <a:lnTo>
                    <a:pt x="3440" y="1540"/>
                  </a:lnTo>
                  <a:lnTo>
                    <a:pt x="3413" y="1486"/>
                  </a:lnTo>
                  <a:lnTo>
                    <a:pt x="3383" y="1435"/>
                  </a:lnTo>
                  <a:lnTo>
                    <a:pt x="3348" y="1389"/>
                  </a:lnTo>
                  <a:lnTo>
                    <a:pt x="3308" y="1345"/>
                  </a:lnTo>
                  <a:lnTo>
                    <a:pt x="3265" y="1305"/>
                  </a:lnTo>
                  <a:lnTo>
                    <a:pt x="3219" y="1270"/>
                  </a:lnTo>
                  <a:lnTo>
                    <a:pt x="3168" y="1240"/>
                  </a:lnTo>
                  <a:lnTo>
                    <a:pt x="3115" y="1213"/>
                  </a:lnTo>
                  <a:lnTo>
                    <a:pt x="3058" y="1193"/>
                  </a:lnTo>
                  <a:lnTo>
                    <a:pt x="3000" y="1178"/>
                  </a:lnTo>
                  <a:lnTo>
                    <a:pt x="2940" y="1169"/>
                  </a:lnTo>
                  <a:lnTo>
                    <a:pt x="2877" y="1165"/>
                  </a:lnTo>
                  <a:lnTo>
                    <a:pt x="2815" y="1169"/>
                  </a:lnTo>
                  <a:lnTo>
                    <a:pt x="2798" y="1169"/>
                  </a:lnTo>
                  <a:lnTo>
                    <a:pt x="2782" y="1164"/>
                  </a:lnTo>
                  <a:lnTo>
                    <a:pt x="2766" y="1158"/>
                  </a:lnTo>
                  <a:lnTo>
                    <a:pt x="2753" y="1146"/>
                  </a:lnTo>
                  <a:lnTo>
                    <a:pt x="2743" y="1134"/>
                  </a:lnTo>
                  <a:lnTo>
                    <a:pt x="2735" y="1119"/>
                  </a:lnTo>
                  <a:lnTo>
                    <a:pt x="2731" y="1102"/>
                  </a:lnTo>
                  <a:lnTo>
                    <a:pt x="2730" y="1085"/>
                  </a:lnTo>
                  <a:lnTo>
                    <a:pt x="2730" y="1082"/>
                  </a:lnTo>
                  <a:lnTo>
                    <a:pt x="2731" y="1073"/>
                  </a:lnTo>
                  <a:lnTo>
                    <a:pt x="2732" y="1061"/>
                  </a:lnTo>
                  <a:lnTo>
                    <a:pt x="2732" y="1048"/>
                  </a:lnTo>
                  <a:lnTo>
                    <a:pt x="2733" y="1034"/>
                  </a:lnTo>
                  <a:lnTo>
                    <a:pt x="2733" y="1023"/>
                  </a:lnTo>
                  <a:lnTo>
                    <a:pt x="2730" y="944"/>
                  </a:lnTo>
                  <a:lnTo>
                    <a:pt x="2719" y="868"/>
                  </a:lnTo>
                  <a:lnTo>
                    <a:pt x="2702" y="793"/>
                  </a:lnTo>
                  <a:lnTo>
                    <a:pt x="2679" y="721"/>
                  </a:lnTo>
                  <a:lnTo>
                    <a:pt x="2650" y="652"/>
                  </a:lnTo>
                  <a:lnTo>
                    <a:pt x="2615" y="587"/>
                  </a:lnTo>
                  <a:lnTo>
                    <a:pt x="2575" y="523"/>
                  </a:lnTo>
                  <a:lnTo>
                    <a:pt x="2530" y="466"/>
                  </a:lnTo>
                  <a:lnTo>
                    <a:pt x="2480" y="411"/>
                  </a:lnTo>
                  <a:lnTo>
                    <a:pt x="2426" y="360"/>
                  </a:lnTo>
                  <a:lnTo>
                    <a:pt x="2367" y="316"/>
                  </a:lnTo>
                  <a:lnTo>
                    <a:pt x="2305" y="275"/>
                  </a:lnTo>
                  <a:lnTo>
                    <a:pt x="2240" y="240"/>
                  </a:lnTo>
                  <a:lnTo>
                    <a:pt x="2170" y="210"/>
                  </a:lnTo>
                  <a:lnTo>
                    <a:pt x="2099" y="187"/>
                  </a:lnTo>
                  <a:lnTo>
                    <a:pt x="2024" y="170"/>
                  </a:lnTo>
                  <a:lnTo>
                    <a:pt x="1948" y="160"/>
                  </a:lnTo>
                  <a:lnTo>
                    <a:pt x="1869" y="157"/>
                  </a:lnTo>
                  <a:lnTo>
                    <a:pt x="1800" y="159"/>
                  </a:lnTo>
                  <a:lnTo>
                    <a:pt x="1731" y="168"/>
                  </a:lnTo>
                  <a:lnTo>
                    <a:pt x="1664" y="181"/>
                  </a:lnTo>
                  <a:lnTo>
                    <a:pt x="1597" y="200"/>
                  </a:lnTo>
                  <a:lnTo>
                    <a:pt x="1533" y="225"/>
                  </a:lnTo>
                  <a:lnTo>
                    <a:pt x="1471" y="255"/>
                  </a:lnTo>
                  <a:lnTo>
                    <a:pt x="1411" y="289"/>
                  </a:lnTo>
                  <a:lnTo>
                    <a:pt x="1354" y="328"/>
                  </a:lnTo>
                  <a:lnTo>
                    <a:pt x="1300" y="372"/>
                  </a:lnTo>
                  <a:lnTo>
                    <a:pt x="1250" y="420"/>
                  </a:lnTo>
                  <a:lnTo>
                    <a:pt x="1205" y="471"/>
                  </a:lnTo>
                  <a:lnTo>
                    <a:pt x="1162" y="526"/>
                  </a:lnTo>
                  <a:lnTo>
                    <a:pt x="1126" y="583"/>
                  </a:lnTo>
                  <a:lnTo>
                    <a:pt x="1094" y="643"/>
                  </a:lnTo>
                  <a:lnTo>
                    <a:pt x="1066" y="707"/>
                  </a:lnTo>
                  <a:lnTo>
                    <a:pt x="1044" y="771"/>
                  </a:lnTo>
                  <a:lnTo>
                    <a:pt x="1026" y="838"/>
                  </a:lnTo>
                  <a:lnTo>
                    <a:pt x="1015" y="905"/>
                  </a:lnTo>
                  <a:lnTo>
                    <a:pt x="1010" y="925"/>
                  </a:lnTo>
                  <a:lnTo>
                    <a:pt x="1000" y="942"/>
                  </a:lnTo>
                  <a:lnTo>
                    <a:pt x="987" y="957"/>
                  </a:lnTo>
                  <a:lnTo>
                    <a:pt x="970" y="967"/>
                  </a:lnTo>
                  <a:lnTo>
                    <a:pt x="951" y="972"/>
                  </a:lnTo>
                  <a:lnTo>
                    <a:pt x="930" y="973"/>
                  </a:lnTo>
                  <a:lnTo>
                    <a:pt x="896" y="970"/>
                  </a:lnTo>
                  <a:lnTo>
                    <a:pt x="864" y="969"/>
                  </a:lnTo>
                  <a:lnTo>
                    <a:pt x="795" y="972"/>
                  </a:lnTo>
                  <a:lnTo>
                    <a:pt x="729" y="982"/>
                  </a:lnTo>
                  <a:lnTo>
                    <a:pt x="665" y="998"/>
                  </a:lnTo>
                  <a:lnTo>
                    <a:pt x="603" y="1019"/>
                  </a:lnTo>
                  <a:lnTo>
                    <a:pt x="544" y="1045"/>
                  </a:lnTo>
                  <a:lnTo>
                    <a:pt x="488" y="1078"/>
                  </a:lnTo>
                  <a:lnTo>
                    <a:pt x="435" y="1114"/>
                  </a:lnTo>
                  <a:lnTo>
                    <a:pt x="386" y="1155"/>
                  </a:lnTo>
                  <a:lnTo>
                    <a:pt x="341" y="1201"/>
                  </a:lnTo>
                  <a:lnTo>
                    <a:pt x="300" y="1250"/>
                  </a:lnTo>
                  <a:lnTo>
                    <a:pt x="263" y="1303"/>
                  </a:lnTo>
                  <a:lnTo>
                    <a:pt x="231" y="1360"/>
                  </a:lnTo>
                  <a:lnTo>
                    <a:pt x="205" y="1419"/>
                  </a:lnTo>
                  <a:lnTo>
                    <a:pt x="184" y="1481"/>
                  </a:lnTo>
                  <a:lnTo>
                    <a:pt x="168" y="1545"/>
                  </a:lnTo>
                  <a:lnTo>
                    <a:pt x="158" y="1612"/>
                  </a:lnTo>
                  <a:lnTo>
                    <a:pt x="155" y="1681"/>
                  </a:lnTo>
                  <a:lnTo>
                    <a:pt x="158" y="1748"/>
                  </a:lnTo>
                  <a:lnTo>
                    <a:pt x="168" y="1815"/>
                  </a:lnTo>
                  <a:lnTo>
                    <a:pt x="184" y="1880"/>
                  </a:lnTo>
                  <a:lnTo>
                    <a:pt x="205" y="1942"/>
                  </a:lnTo>
                  <a:lnTo>
                    <a:pt x="231" y="2001"/>
                  </a:lnTo>
                  <a:lnTo>
                    <a:pt x="263" y="2057"/>
                  </a:lnTo>
                  <a:lnTo>
                    <a:pt x="300" y="2111"/>
                  </a:lnTo>
                  <a:lnTo>
                    <a:pt x="341" y="2159"/>
                  </a:lnTo>
                  <a:lnTo>
                    <a:pt x="386" y="2205"/>
                  </a:lnTo>
                  <a:lnTo>
                    <a:pt x="435" y="2246"/>
                  </a:lnTo>
                  <a:lnTo>
                    <a:pt x="488" y="2283"/>
                  </a:lnTo>
                  <a:lnTo>
                    <a:pt x="544" y="2315"/>
                  </a:lnTo>
                  <a:lnTo>
                    <a:pt x="603" y="2342"/>
                  </a:lnTo>
                  <a:lnTo>
                    <a:pt x="665" y="2363"/>
                  </a:lnTo>
                  <a:lnTo>
                    <a:pt x="729" y="2378"/>
                  </a:lnTo>
                  <a:lnTo>
                    <a:pt x="795" y="2388"/>
                  </a:lnTo>
                  <a:lnTo>
                    <a:pt x="864" y="2392"/>
                  </a:lnTo>
                  <a:lnTo>
                    <a:pt x="1180" y="2392"/>
                  </a:lnTo>
                  <a:lnTo>
                    <a:pt x="1201" y="2394"/>
                  </a:lnTo>
                  <a:lnTo>
                    <a:pt x="1219" y="2402"/>
                  </a:lnTo>
                  <a:lnTo>
                    <a:pt x="1235" y="2414"/>
                  </a:lnTo>
                  <a:lnTo>
                    <a:pt x="1248" y="2429"/>
                  </a:lnTo>
                  <a:lnTo>
                    <a:pt x="1255" y="2448"/>
                  </a:lnTo>
                  <a:lnTo>
                    <a:pt x="1258" y="2469"/>
                  </a:lnTo>
                  <a:lnTo>
                    <a:pt x="1255" y="2489"/>
                  </a:lnTo>
                  <a:lnTo>
                    <a:pt x="1248" y="2508"/>
                  </a:lnTo>
                  <a:lnTo>
                    <a:pt x="1235" y="2524"/>
                  </a:lnTo>
                  <a:lnTo>
                    <a:pt x="1219" y="2536"/>
                  </a:lnTo>
                  <a:lnTo>
                    <a:pt x="1201" y="2545"/>
                  </a:lnTo>
                  <a:lnTo>
                    <a:pt x="1180" y="2547"/>
                  </a:lnTo>
                  <a:lnTo>
                    <a:pt x="864" y="2547"/>
                  </a:lnTo>
                  <a:lnTo>
                    <a:pt x="785" y="2544"/>
                  </a:lnTo>
                  <a:lnTo>
                    <a:pt x="708" y="2533"/>
                  </a:lnTo>
                  <a:lnTo>
                    <a:pt x="634" y="2516"/>
                  </a:lnTo>
                  <a:lnTo>
                    <a:pt x="562" y="2493"/>
                  </a:lnTo>
                  <a:lnTo>
                    <a:pt x="493" y="2464"/>
                  </a:lnTo>
                  <a:lnTo>
                    <a:pt x="428" y="2428"/>
                  </a:lnTo>
                  <a:lnTo>
                    <a:pt x="366" y="2388"/>
                  </a:lnTo>
                  <a:lnTo>
                    <a:pt x="307" y="2343"/>
                  </a:lnTo>
                  <a:lnTo>
                    <a:pt x="253" y="2293"/>
                  </a:lnTo>
                  <a:lnTo>
                    <a:pt x="204" y="2238"/>
                  </a:lnTo>
                  <a:lnTo>
                    <a:pt x="158" y="2179"/>
                  </a:lnTo>
                  <a:lnTo>
                    <a:pt x="118" y="2117"/>
                  </a:lnTo>
                  <a:lnTo>
                    <a:pt x="83" y="2052"/>
                  </a:lnTo>
                  <a:lnTo>
                    <a:pt x="54" y="1983"/>
                  </a:lnTo>
                  <a:lnTo>
                    <a:pt x="31" y="1911"/>
                  </a:lnTo>
                  <a:lnTo>
                    <a:pt x="14" y="1836"/>
                  </a:lnTo>
                  <a:lnTo>
                    <a:pt x="3" y="1758"/>
                  </a:lnTo>
                  <a:lnTo>
                    <a:pt x="0" y="1681"/>
                  </a:lnTo>
                  <a:lnTo>
                    <a:pt x="3" y="1602"/>
                  </a:lnTo>
                  <a:lnTo>
                    <a:pt x="14" y="1524"/>
                  </a:lnTo>
                  <a:lnTo>
                    <a:pt x="31" y="1450"/>
                  </a:lnTo>
                  <a:lnTo>
                    <a:pt x="54" y="1377"/>
                  </a:lnTo>
                  <a:lnTo>
                    <a:pt x="83" y="1309"/>
                  </a:lnTo>
                  <a:lnTo>
                    <a:pt x="118" y="1243"/>
                  </a:lnTo>
                  <a:lnTo>
                    <a:pt x="158" y="1181"/>
                  </a:lnTo>
                  <a:lnTo>
                    <a:pt x="204" y="1122"/>
                  </a:lnTo>
                  <a:lnTo>
                    <a:pt x="253" y="1068"/>
                  </a:lnTo>
                  <a:lnTo>
                    <a:pt x="307" y="1018"/>
                  </a:lnTo>
                  <a:lnTo>
                    <a:pt x="366" y="972"/>
                  </a:lnTo>
                  <a:lnTo>
                    <a:pt x="428" y="932"/>
                  </a:lnTo>
                  <a:lnTo>
                    <a:pt x="493" y="897"/>
                  </a:lnTo>
                  <a:lnTo>
                    <a:pt x="562" y="868"/>
                  </a:lnTo>
                  <a:lnTo>
                    <a:pt x="634" y="844"/>
                  </a:lnTo>
                  <a:lnTo>
                    <a:pt x="708" y="828"/>
                  </a:lnTo>
                  <a:lnTo>
                    <a:pt x="785" y="817"/>
                  </a:lnTo>
                  <a:lnTo>
                    <a:pt x="864" y="813"/>
                  </a:lnTo>
                  <a:lnTo>
                    <a:pt x="873" y="813"/>
                  </a:lnTo>
                  <a:lnTo>
                    <a:pt x="890" y="742"/>
                  </a:lnTo>
                  <a:lnTo>
                    <a:pt x="913" y="673"/>
                  </a:lnTo>
                  <a:lnTo>
                    <a:pt x="940" y="606"/>
                  </a:lnTo>
                  <a:lnTo>
                    <a:pt x="972" y="540"/>
                  </a:lnTo>
                  <a:lnTo>
                    <a:pt x="1009" y="478"/>
                  </a:lnTo>
                  <a:lnTo>
                    <a:pt x="1050" y="417"/>
                  </a:lnTo>
                  <a:lnTo>
                    <a:pt x="1095" y="360"/>
                  </a:lnTo>
                  <a:lnTo>
                    <a:pt x="1144" y="306"/>
                  </a:lnTo>
                  <a:lnTo>
                    <a:pt x="1197" y="256"/>
                  </a:lnTo>
                  <a:lnTo>
                    <a:pt x="1254" y="208"/>
                  </a:lnTo>
                  <a:lnTo>
                    <a:pt x="1315" y="166"/>
                  </a:lnTo>
                  <a:lnTo>
                    <a:pt x="1377" y="128"/>
                  </a:lnTo>
                  <a:lnTo>
                    <a:pt x="1442" y="95"/>
                  </a:lnTo>
                  <a:lnTo>
                    <a:pt x="1510" y="66"/>
                  </a:lnTo>
                  <a:lnTo>
                    <a:pt x="1579" y="42"/>
                  </a:lnTo>
                  <a:lnTo>
                    <a:pt x="1650" y="25"/>
                  </a:lnTo>
                  <a:lnTo>
                    <a:pt x="1722" y="11"/>
                  </a:lnTo>
                  <a:lnTo>
                    <a:pt x="1795" y="2"/>
                  </a:lnTo>
                  <a:lnTo>
                    <a:pt x="18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4" name="Freeform 393"/>
            <p:cNvSpPr/>
            <p:nvPr/>
          </p:nvSpPr>
          <p:spPr bwMode="auto">
            <a:xfrm>
              <a:off x="5494338" y="5103813"/>
              <a:ext cx="115887" cy="103188"/>
            </a:xfrm>
            <a:custGeom>
              <a:avLst/>
              <a:gdLst>
                <a:gd name="T0" fmla="*/ 647 w 725"/>
                <a:gd name="T1" fmla="*/ 0 h 655"/>
                <a:gd name="T2" fmla="*/ 668 w 725"/>
                <a:gd name="T3" fmla="*/ 3 h 655"/>
                <a:gd name="T4" fmla="*/ 687 w 725"/>
                <a:gd name="T5" fmla="*/ 11 h 655"/>
                <a:gd name="T6" fmla="*/ 703 w 725"/>
                <a:gd name="T7" fmla="*/ 23 h 655"/>
                <a:gd name="T8" fmla="*/ 715 w 725"/>
                <a:gd name="T9" fmla="*/ 39 h 655"/>
                <a:gd name="T10" fmla="*/ 722 w 725"/>
                <a:gd name="T11" fmla="*/ 58 h 655"/>
                <a:gd name="T12" fmla="*/ 725 w 725"/>
                <a:gd name="T13" fmla="*/ 78 h 655"/>
                <a:gd name="T14" fmla="*/ 722 w 725"/>
                <a:gd name="T15" fmla="*/ 99 h 655"/>
                <a:gd name="T16" fmla="*/ 715 w 725"/>
                <a:gd name="T17" fmla="*/ 117 h 655"/>
                <a:gd name="T18" fmla="*/ 703 w 725"/>
                <a:gd name="T19" fmla="*/ 133 h 655"/>
                <a:gd name="T20" fmla="*/ 687 w 725"/>
                <a:gd name="T21" fmla="*/ 145 h 655"/>
                <a:gd name="T22" fmla="*/ 668 w 725"/>
                <a:gd name="T23" fmla="*/ 153 h 655"/>
                <a:gd name="T24" fmla="*/ 647 w 725"/>
                <a:gd name="T25" fmla="*/ 156 h 655"/>
                <a:gd name="T26" fmla="*/ 591 w 725"/>
                <a:gd name="T27" fmla="*/ 160 h 655"/>
                <a:gd name="T28" fmla="*/ 537 w 725"/>
                <a:gd name="T29" fmla="*/ 169 h 655"/>
                <a:gd name="T30" fmla="*/ 484 w 725"/>
                <a:gd name="T31" fmla="*/ 184 h 655"/>
                <a:gd name="T32" fmla="*/ 434 w 725"/>
                <a:gd name="T33" fmla="*/ 205 h 655"/>
                <a:gd name="T34" fmla="*/ 386 w 725"/>
                <a:gd name="T35" fmla="*/ 231 h 655"/>
                <a:gd name="T36" fmla="*/ 342 w 725"/>
                <a:gd name="T37" fmla="*/ 262 h 655"/>
                <a:gd name="T38" fmla="*/ 301 w 725"/>
                <a:gd name="T39" fmla="*/ 299 h 655"/>
                <a:gd name="T40" fmla="*/ 265 w 725"/>
                <a:gd name="T41" fmla="*/ 337 h 655"/>
                <a:gd name="T42" fmla="*/ 232 w 725"/>
                <a:gd name="T43" fmla="*/ 382 h 655"/>
                <a:gd name="T44" fmla="*/ 205 w 725"/>
                <a:gd name="T45" fmla="*/ 428 h 655"/>
                <a:gd name="T46" fmla="*/ 183 w 725"/>
                <a:gd name="T47" fmla="*/ 480 h 655"/>
                <a:gd name="T48" fmla="*/ 165 w 725"/>
                <a:gd name="T49" fmla="*/ 533 h 655"/>
                <a:gd name="T50" fmla="*/ 155 w 725"/>
                <a:gd name="T51" fmla="*/ 588 h 655"/>
                <a:gd name="T52" fmla="*/ 150 w 725"/>
                <a:gd name="T53" fmla="*/ 607 h 655"/>
                <a:gd name="T54" fmla="*/ 140 w 725"/>
                <a:gd name="T55" fmla="*/ 624 h 655"/>
                <a:gd name="T56" fmla="*/ 126 w 725"/>
                <a:gd name="T57" fmla="*/ 638 h 655"/>
                <a:gd name="T58" fmla="*/ 109 w 725"/>
                <a:gd name="T59" fmla="*/ 650 h 655"/>
                <a:gd name="T60" fmla="*/ 89 w 725"/>
                <a:gd name="T61" fmla="*/ 655 h 655"/>
                <a:gd name="T62" fmla="*/ 68 w 725"/>
                <a:gd name="T63" fmla="*/ 655 h 655"/>
                <a:gd name="T64" fmla="*/ 47 w 725"/>
                <a:gd name="T65" fmla="*/ 650 h 655"/>
                <a:gd name="T66" fmla="*/ 30 w 725"/>
                <a:gd name="T67" fmla="*/ 638 h 655"/>
                <a:gd name="T68" fmla="*/ 16 w 725"/>
                <a:gd name="T69" fmla="*/ 625 h 655"/>
                <a:gd name="T70" fmla="*/ 6 w 725"/>
                <a:gd name="T71" fmla="*/ 607 h 655"/>
                <a:gd name="T72" fmla="*/ 0 w 725"/>
                <a:gd name="T73" fmla="*/ 588 h 655"/>
                <a:gd name="T74" fmla="*/ 0 w 725"/>
                <a:gd name="T75" fmla="*/ 567 h 655"/>
                <a:gd name="T76" fmla="*/ 12 w 725"/>
                <a:gd name="T77" fmla="*/ 504 h 655"/>
                <a:gd name="T78" fmla="*/ 30 w 725"/>
                <a:gd name="T79" fmla="*/ 442 h 655"/>
                <a:gd name="T80" fmla="*/ 53 w 725"/>
                <a:gd name="T81" fmla="*/ 384 h 655"/>
                <a:gd name="T82" fmla="*/ 82 w 725"/>
                <a:gd name="T83" fmla="*/ 329 h 655"/>
                <a:gd name="T84" fmla="*/ 115 w 725"/>
                <a:gd name="T85" fmla="*/ 276 h 655"/>
                <a:gd name="T86" fmla="*/ 154 w 725"/>
                <a:gd name="T87" fmla="*/ 227 h 655"/>
                <a:gd name="T88" fmla="*/ 196 w 725"/>
                <a:gd name="T89" fmla="*/ 183 h 655"/>
                <a:gd name="T90" fmla="*/ 242 w 725"/>
                <a:gd name="T91" fmla="*/ 143 h 655"/>
                <a:gd name="T92" fmla="*/ 292 w 725"/>
                <a:gd name="T93" fmla="*/ 106 h 655"/>
                <a:gd name="T94" fmla="*/ 345 w 725"/>
                <a:gd name="T95" fmla="*/ 75 h 655"/>
                <a:gd name="T96" fmla="*/ 402 w 725"/>
                <a:gd name="T97" fmla="*/ 49 h 655"/>
                <a:gd name="T98" fmla="*/ 459 w 725"/>
                <a:gd name="T99" fmla="*/ 28 h 655"/>
                <a:gd name="T100" fmla="*/ 520 w 725"/>
                <a:gd name="T101" fmla="*/ 13 h 655"/>
                <a:gd name="T102" fmla="*/ 583 w 725"/>
                <a:gd name="T103" fmla="*/ 3 h 655"/>
                <a:gd name="T104" fmla="*/ 647 w 725"/>
                <a:gd name="T10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25" h="655">
                  <a:moveTo>
                    <a:pt x="647" y="0"/>
                  </a:moveTo>
                  <a:lnTo>
                    <a:pt x="668" y="3"/>
                  </a:lnTo>
                  <a:lnTo>
                    <a:pt x="687" y="11"/>
                  </a:lnTo>
                  <a:lnTo>
                    <a:pt x="703" y="23"/>
                  </a:lnTo>
                  <a:lnTo>
                    <a:pt x="715" y="39"/>
                  </a:lnTo>
                  <a:lnTo>
                    <a:pt x="722" y="58"/>
                  </a:lnTo>
                  <a:lnTo>
                    <a:pt x="725" y="78"/>
                  </a:lnTo>
                  <a:lnTo>
                    <a:pt x="722" y="99"/>
                  </a:lnTo>
                  <a:lnTo>
                    <a:pt x="715" y="117"/>
                  </a:lnTo>
                  <a:lnTo>
                    <a:pt x="703" y="133"/>
                  </a:lnTo>
                  <a:lnTo>
                    <a:pt x="687" y="145"/>
                  </a:lnTo>
                  <a:lnTo>
                    <a:pt x="668" y="153"/>
                  </a:lnTo>
                  <a:lnTo>
                    <a:pt x="647" y="156"/>
                  </a:lnTo>
                  <a:lnTo>
                    <a:pt x="591" y="160"/>
                  </a:lnTo>
                  <a:lnTo>
                    <a:pt x="537" y="169"/>
                  </a:lnTo>
                  <a:lnTo>
                    <a:pt x="484" y="184"/>
                  </a:lnTo>
                  <a:lnTo>
                    <a:pt x="434" y="205"/>
                  </a:lnTo>
                  <a:lnTo>
                    <a:pt x="386" y="231"/>
                  </a:lnTo>
                  <a:lnTo>
                    <a:pt x="342" y="262"/>
                  </a:lnTo>
                  <a:lnTo>
                    <a:pt x="301" y="299"/>
                  </a:lnTo>
                  <a:lnTo>
                    <a:pt x="265" y="337"/>
                  </a:lnTo>
                  <a:lnTo>
                    <a:pt x="232" y="382"/>
                  </a:lnTo>
                  <a:lnTo>
                    <a:pt x="205" y="428"/>
                  </a:lnTo>
                  <a:lnTo>
                    <a:pt x="183" y="480"/>
                  </a:lnTo>
                  <a:lnTo>
                    <a:pt x="165" y="533"/>
                  </a:lnTo>
                  <a:lnTo>
                    <a:pt x="155" y="588"/>
                  </a:lnTo>
                  <a:lnTo>
                    <a:pt x="150" y="607"/>
                  </a:lnTo>
                  <a:lnTo>
                    <a:pt x="140" y="624"/>
                  </a:lnTo>
                  <a:lnTo>
                    <a:pt x="126" y="638"/>
                  </a:lnTo>
                  <a:lnTo>
                    <a:pt x="109" y="650"/>
                  </a:lnTo>
                  <a:lnTo>
                    <a:pt x="89" y="655"/>
                  </a:lnTo>
                  <a:lnTo>
                    <a:pt x="68" y="655"/>
                  </a:lnTo>
                  <a:lnTo>
                    <a:pt x="47" y="650"/>
                  </a:lnTo>
                  <a:lnTo>
                    <a:pt x="30" y="638"/>
                  </a:lnTo>
                  <a:lnTo>
                    <a:pt x="16" y="625"/>
                  </a:lnTo>
                  <a:lnTo>
                    <a:pt x="6" y="607"/>
                  </a:lnTo>
                  <a:lnTo>
                    <a:pt x="0" y="588"/>
                  </a:lnTo>
                  <a:lnTo>
                    <a:pt x="0" y="567"/>
                  </a:lnTo>
                  <a:lnTo>
                    <a:pt x="12" y="504"/>
                  </a:lnTo>
                  <a:lnTo>
                    <a:pt x="30" y="442"/>
                  </a:lnTo>
                  <a:lnTo>
                    <a:pt x="53" y="384"/>
                  </a:lnTo>
                  <a:lnTo>
                    <a:pt x="82" y="329"/>
                  </a:lnTo>
                  <a:lnTo>
                    <a:pt x="115" y="276"/>
                  </a:lnTo>
                  <a:lnTo>
                    <a:pt x="154" y="227"/>
                  </a:lnTo>
                  <a:lnTo>
                    <a:pt x="196" y="183"/>
                  </a:lnTo>
                  <a:lnTo>
                    <a:pt x="242" y="143"/>
                  </a:lnTo>
                  <a:lnTo>
                    <a:pt x="292" y="106"/>
                  </a:lnTo>
                  <a:lnTo>
                    <a:pt x="345" y="75"/>
                  </a:lnTo>
                  <a:lnTo>
                    <a:pt x="402" y="49"/>
                  </a:lnTo>
                  <a:lnTo>
                    <a:pt x="459" y="28"/>
                  </a:lnTo>
                  <a:lnTo>
                    <a:pt x="520" y="13"/>
                  </a:lnTo>
                  <a:lnTo>
                    <a:pt x="583" y="3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5" name="Freeform 394"/>
            <p:cNvSpPr/>
            <p:nvPr/>
          </p:nvSpPr>
          <p:spPr bwMode="auto">
            <a:xfrm>
              <a:off x="5532438" y="5319713"/>
              <a:ext cx="125412" cy="201613"/>
            </a:xfrm>
            <a:custGeom>
              <a:avLst/>
              <a:gdLst>
                <a:gd name="T0" fmla="*/ 394 w 788"/>
                <a:gd name="T1" fmla="*/ 0 h 1273"/>
                <a:gd name="T2" fmla="*/ 415 w 788"/>
                <a:gd name="T3" fmla="*/ 2 h 1273"/>
                <a:gd name="T4" fmla="*/ 433 w 788"/>
                <a:gd name="T5" fmla="*/ 11 h 1273"/>
                <a:gd name="T6" fmla="*/ 449 w 788"/>
                <a:gd name="T7" fmla="*/ 22 h 1273"/>
                <a:gd name="T8" fmla="*/ 461 w 788"/>
                <a:gd name="T9" fmla="*/ 39 h 1273"/>
                <a:gd name="T10" fmla="*/ 469 w 788"/>
                <a:gd name="T11" fmla="*/ 57 h 1273"/>
                <a:gd name="T12" fmla="*/ 471 w 788"/>
                <a:gd name="T13" fmla="*/ 78 h 1273"/>
                <a:gd name="T14" fmla="*/ 471 w 788"/>
                <a:gd name="T15" fmla="*/ 1038 h 1273"/>
                <a:gd name="T16" fmla="*/ 658 w 788"/>
                <a:gd name="T17" fmla="*/ 870 h 1273"/>
                <a:gd name="T18" fmla="*/ 676 w 788"/>
                <a:gd name="T19" fmla="*/ 859 h 1273"/>
                <a:gd name="T20" fmla="*/ 695 w 788"/>
                <a:gd name="T21" fmla="*/ 852 h 1273"/>
                <a:gd name="T22" fmla="*/ 715 w 788"/>
                <a:gd name="T23" fmla="*/ 851 h 1273"/>
                <a:gd name="T24" fmla="*/ 733 w 788"/>
                <a:gd name="T25" fmla="*/ 854 h 1273"/>
                <a:gd name="T26" fmla="*/ 752 w 788"/>
                <a:gd name="T27" fmla="*/ 863 h 1273"/>
                <a:gd name="T28" fmla="*/ 768 w 788"/>
                <a:gd name="T29" fmla="*/ 876 h 1273"/>
                <a:gd name="T30" fmla="*/ 780 w 788"/>
                <a:gd name="T31" fmla="*/ 894 h 1273"/>
                <a:gd name="T32" fmla="*/ 787 w 788"/>
                <a:gd name="T33" fmla="*/ 913 h 1273"/>
                <a:gd name="T34" fmla="*/ 788 w 788"/>
                <a:gd name="T35" fmla="*/ 933 h 1273"/>
                <a:gd name="T36" fmla="*/ 784 w 788"/>
                <a:gd name="T37" fmla="*/ 952 h 1273"/>
                <a:gd name="T38" fmla="*/ 775 w 788"/>
                <a:gd name="T39" fmla="*/ 971 h 1273"/>
                <a:gd name="T40" fmla="*/ 762 w 788"/>
                <a:gd name="T41" fmla="*/ 986 h 1273"/>
                <a:gd name="T42" fmla="*/ 479 w 788"/>
                <a:gd name="T43" fmla="*/ 1240 h 1273"/>
                <a:gd name="T44" fmla="*/ 460 w 788"/>
                <a:gd name="T45" fmla="*/ 1254 h 1273"/>
                <a:gd name="T46" fmla="*/ 439 w 788"/>
                <a:gd name="T47" fmla="*/ 1264 h 1273"/>
                <a:gd name="T48" fmla="*/ 417 w 788"/>
                <a:gd name="T49" fmla="*/ 1271 h 1273"/>
                <a:gd name="T50" fmla="*/ 394 w 788"/>
                <a:gd name="T51" fmla="*/ 1273 h 1273"/>
                <a:gd name="T52" fmla="*/ 371 w 788"/>
                <a:gd name="T53" fmla="*/ 1271 h 1273"/>
                <a:gd name="T54" fmla="*/ 349 w 788"/>
                <a:gd name="T55" fmla="*/ 1264 h 1273"/>
                <a:gd name="T56" fmla="*/ 328 w 788"/>
                <a:gd name="T57" fmla="*/ 1254 h 1273"/>
                <a:gd name="T58" fmla="*/ 309 w 788"/>
                <a:gd name="T59" fmla="*/ 1240 h 1273"/>
                <a:gd name="T60" fmla="*/ 26 w 788"/>
                <a:gd name="T61" fmla="*/ 986 h 1273"/>
                <a:gd name="T62" fmla="*/ 12 w 788"/>
                <a:gd name="T63" fmla="*/ 971 h 1273"/>
                <a:gd name="T64" fmla="*/ 3 w 788"/>
                <a:gd name="T65" fmla="*/ 952 h 1273"/>
                <a:gd name="T66" fmla="*/ 0 w 788"/>
                <a:gd name="T67" fmla="*/ 933 h 1273"/>
                <a:gd name="T68" fmla="*/ 1 w 788"/>
                <a:gd name="T69" fmla="*/ 913 h 1273"/>
                <a:gd name="T70" fmla="*/ 8 w 788"/>
                <a:gd name="T71" fmla="*/ 894 h 1273"/>
                <a:gd name="T72" fmla="*/ 20 w 788"/>
                <a:gd name="T73" fmla="*/ 876 h 1273"/>
                <a:gd name="T74" fmla="*/ 36 w 788"/>
                <a:gd name="T75" fmla="*/ 863 h 1273"/>
                <a:gd name="T76" fmla="*/ 53 w 788"/>
                <a:gd name="T77" fmla="*/ 854 h 1273"/>
                <a:gd name="T78" fmla="*/ 73 w 788"/>
                <a:gd name="T79" fmla="*/ 851 h 1273"/>
                <a:gd name="T80" fmla="*/ 93 w 788"/>
                <a:gd name="T81" fmla="*/ 852 h 1273"/>
                <a:gd name="T82" fmla="*/ 112 w 788"/>
                <a:gd name="T83" fmla="*/ 859 h 1273"/>
                <a:gd name="T84" fmla="*/ 130 w 788"/>
                <a:gd name="T85" fmla="*/ 870 h 1273"/>
                <a:gd name="T86" fmla="*/ 316 w 788"/>
                <a:gd name="T87" fmla="*/ 1038 h 1273"/>
                <a:gd name="T88" fmla="*/ 316 w 788"/>
                <a:gd name="T89" fmla="*/ 78 h 1273"/>
                <a:gd name="T90" fmla="*/ 319 w 788"/>
                <a:gd name="T91" fmla="*/ 57 h 1273"/>
                <a:gd name="T92" fmla="*/ 326 w 788"/>
                <a:gd name="T93" fmla="*/ 39 h 1273"/>
                <a:gd name="T94" fmla="*/ 339 w 788"/>
                <a:gd name="T95" fmla="*/ 22 h 1273"/>
                <a:gd name="T96" fmla="*/ 354 w 788"/>
                <a:gd name="T97" fmla="*/ 11 h 1273"/>
                <a:gd name="T98" fmla="*/ 373 w 788"/>
                <a:gd name="T99" fmla="*/ 2 h 1273"/>
                <a:gd name="T100" fmla="*/ 394 w 788"/>
                <a:gd name="T10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88" h="1273">
                  <a:moveTo>
                    <a:pt x="394" y="0"/>
                  </a:moveTo>
                  <a:lnTo>
                    <a:pt x="415" y="2"/>
                  </a:lnTo>
                  <a:lnTo>
                    <a:pt x="433" y="11"/>
                  </a:lnTo>
                  <a:lnTo>
                    <a:pt x="449" y="22"/>
                  </a:lnTo>
                  <a:lnTo>
                    <a:pt x="461" y="39"/>
                  </a:lnTo>
                  <a:lnTo>
                    <a:pt x="469" y="57"/>
                  </a:lnTo>
                  <a:lnTo>
                    <a:pt x="471" y="78"/>
                  </a:lnTo>
                  <a:lnTo>
                    <a:pt x="471" y="1038"/>
                  </a:lnTo>
                  <a:lnTo>
                    <a:pt x="658" y="870"/>
                  </a:lnTo>
                  <a:lnTo>
                    <a:pt x="676" y="859"/>
                  </a:lnTo>
                  <a:lnTo>
                    <a:pt x="695" y="852"/>
                  </a:lnTo>
                  <a:lnTo>
                    <a:pt x="715" y="851"/>
                  </a:lnTo>
                  <a:lnTo>
                    <a:pt x="733" y="854"/>
                  </a:lnTo>
                  <a:lnTo>
                    <a:pt x="752" y="863"/>
                  </a:lnTo>
                  <a:lnTo>
                    <a:pt x="768" y="876"/>
                  </a:lnTo>
                  <a:lnTo>
                    <a:pt x="780" y="894"/>
                  </a:lnTo>
                  <a:lnTo>
                    <a:pt x="787" y="913"/>
                  </a:lnTo>
                  <a:lnTo>
                    <a:pt x="788" y="933"/>
                  </a:lnTo>
                  <a:lnTo>
                    <a:pt x="784" y="952"/>
                  </a:lnTo>
                  <a:lnTo>
                    <a:pt x="775" y="971"/>
                  </a:lnTo>
                  <a:lnTo>
                    <a:pt x="762" y="986"/>
                  </a:lnTo>
                  <a:lnTo>
                    <a:pt x="479" y="1240"/>
                  </a:lnTo>
                  <a:lnTo>
                    <a:pt x="460" y="1254"/>
                  </a:lnTo>
                  <a:lnTo>
                    <a:pt x="439" y="1264"/>
                  </a:lnTo>
                  <a:lnTo>
                    <a:pt x="417" y="1271"/>
                  </a:lnTo>
                  <a:lnTo>
                    <a:pt x="394" y="1273"/>
                  </a:lnTo>
                  <a:lnTo>
                    <a:pt x="371" y="1271"/>
                  </a:lnTo>
                  <a:lnTo>
                    <a:pt x="349" y="1264"/>
                  </a:lnTo>
                  <a:lnTo>
                    <a:pt x="328" y="1254"/>
                  </a:lnTo>
                  <a:lnTo>
                    <a:pt x="309" y="1240"/>
                  </a:lnTo>
                  <a:lnTo>
                    <a:pt x="26" y="986"/>
                  </a:lnTo>
                  <a:lnTo>
                    <a:pt x="12" y="971"/>
                  </a:lnTo>
                  <a:lnTo>
                    <a:pt x="3" y="952"/>
                  </a:lnTo>
                  <a:lnTo>
                    <a:pt x="0" y="933"/>
                  </a:lnTo>
                  <a:lnTo>
                    <a:pt x="1" y="913"/>
                  </a:lnTo>
                  <a:lnTo>
                    <a:pt x="8" y="894"/>
                  </a:lnTo>
                  <a:lnTo>
                    <a:pt x="20" y="876"/>
                  </a:lnTo>
                  <a:lnTo>
                    <a:pt x="36" y="863"/>
                  </a:lnTo>
                  <a:lnTo>
                    <a:pt x="53" y="854"/>
                  </a:lnTo>
                  <a:lnTo>
                    <a:pt x="73" y="851"/>
                  </a:lnTo>
                  <a:lnTo>
                    <a:pt x="93" y="852"/>
                  </a:lnTo>
                  <a:lnTo>
                    <a:pt x="112" y="859"/>
                  </a:lnTo>
                  <a:lnTo>
                    <a:pt x="130" y="870"/>
                  </a:lnTo>
                  <a:lnTo>
                    <a:pt x="316" y="1038"/>
                  </a:lnTo>
                  <a:lnTo>
                    <a:pt x="316" y="78"/>
                  </a:lnTo>
                  <a:lnTo>
                    <a:pt x="319" y="57"/>
                  </a:lnTo>
                  <a:lnTo>
                    <a:pt x="326" y="39"/>
                  </a:lnTo>
                  <a:lnTo>
                    <a:pt x="339" y="22"/>
                  </a:lnTo>
                  <a:lnTo>
                    <a:pt x="354" y="11"/>
                  </a:lnTo>
                  <a:lnTo>
                    <a:pt x="373" y="2"/>
                  </a:lnTo>
                  <a:lnTo>
                    <a:pt x="3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36" name="Inhaltsplatzhalter 4"/>
          <p:cNvSpPr txBox="1"/>
          <p:nvPr/>
        </p:nvSpPr>
        <p:spPr>
          <a:xfrm>
            <a:off x="507334" y="1549713"/>
            <a:ext cx="2442942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itchFamily="2" charset="-122"/>
                <a:sym typeface="字魂58号-创中黑" panose="00000500000000000000" pitchFamily="2" charset="-122"/>
              </a:rPr>
              <a:t>拓扑结构分析</a:t>
            </a:r>
            <a:endParaRPr lang="en-US" altLang="zh-CN" sz="1800" b="1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华文黑体" pitchFamily="2" charset="-122"/>
              <a:sym typeface="字魂58号-创中黑" panose="00000500000000000000" pitchFamily="2" charset="-122"/>
            </a:endParaRPr>
          </a:p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" panose="020B0606030504020204" pitchFamily="34" charset="0"/>
                <a:sym typeface="字魂58号-创中黑" panose="00000500000000000000" pitchFamily="2" charset="-122"/>
              </a:rPr>
              <a:t>由于采用大型交换机技术，为了避免广播风暴带来的不必要的带宽影响，因此要采用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" panose="020B0606030504020204" pitchFamily="34" charset="0"/>
                <a:sym typeface="字魂58号-创中黑" panose="00000500000000000000" pitchFamily="2" charset="-122"/>
              </a:rPr>
              <a:t>VLAN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" panose="020B0606030504020204" pitchFamily="34" charset="0"/>
                <a:sym typeface="字魂58号-创中黑" panose="00000500000000000000" pitchFamily="2" charset="-122"/>
              </a:rPr>
              <a:t>进行工作组的划分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" panose="020B0606030504020204" pitchFamily="34" charset="0"/>
                <a:sym typeface="字魂58号-创中黑" panose="00000500000000000000" pitchFamily="2" charset="-122"/>
              </a:rPr>
              <a:t>。</a:t>
            </a:r>
          </a:p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</a:p>
        </p:txBody>
      </p:sp>
      <p:sp>
        <p:nvSpPr>
          <p:cNvPr id="37" name="Inhaltsplatzhalter 4"/>
          <p:cNvSpPr txBox="1"/>
          <p:nvPr/>
        </p:nvSpPr>
        <p:spPr>
          <a:xfrm>
            <a:off x="450219" y="3900376"/>
            <a:ext cx="2631919" cy="22852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itchFamily="2" charset="-122"/>
                <a:sym typeface="字魂58号-创中黑" panose="00000500000000000000" pitchFamily="2" charset="-122"/>
              </a:rPr>
              <a:t>网络结点需求分析</a:t>
            </a:r>
            <a:br>
              <a:rPr lang="en-US" sz="14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</a:b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网络接入层结点设置在建筑物内，因为</a:t>
            </a: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接入用户较多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，且是内部交换网络，因此网络节点设备交换机要采用高性能。同时为了确保内网用户数据的安全性，采用将服务器主机安排在汇聚层。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</a:p>
        </p:txBody>
      </p:sp>
      <p:sp>
        <p:nvSpPr>
          <p:cNvPr id="38" name="Inhaltsplatzhalter 4"/>
          <p:cNvSpPr txBox="1"/>
          <p:nvPr/>
        </p:nvSpPr>
        <p:spPr>
          <a:xfrm>
            <a:off x="4509518" y="3989345"/>
            <a:ext cx="2291037" cy="13003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itchFamily="2" charset="-122"/>
                <a:sym typeface="字魂58号-创中黑" panose="00000500000000000000" pitchFamily="2" charset="-122"/>
              </a:rPr>
              <a:t>网络链路需求分析</a:t>
            </a:r>
            <a:br>
              <a:rPr lang="en-US" sz="1400" b="1" dirty="0">
                <a:solidFill>
                  <a:srgbClr val="7030A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</a:b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网络主干链路采用光纤传输介质、无交通要道、多重障碍物。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</a:p>
        </p:txBody>
      </p:sp>
      <p:sp>
        <p:nvSpPr>
          <p:cNvPr id="39" name="Inhaltsplatzhalter 4"/>
          <p:cNvSpPr txBox="1"/>
          <p:nvPr/>
        </p:nvSpPr>
        <p:spPr>
          <a:xfrm>
            <a:off x="4599157" y="1562966"/>
            <a:ext cx="2442942" cy="17543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itchFamily="2" charset="-122"/>
                <a:sym typeface="字魂58号-创中黑" panose="00000500000000000000" pitchFamily="2" charset="-122"/>
              </a:rPr>
              <a:t>    </a:t>
            </a:r>
            <a:r>
              <a:rPr lang="zh-CN" sz="1800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itchFamily="2" charset="-122"/>
                <a:sym typeface="字魂58号-创中黑" panose="00000500000000000000" pitchFamily="2" charset="-122"/>
              </a:rPr>
              <a:t>网络性能需求分析</a:t>
            </a:r>
            <a:br>
              <a:rPr lang="en-US" sz="1400" b="1" dirty="0">
                <a:solidFill>
                  <a:schemeClr val="accent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</a:b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对于一些较大文件的下载，使用一些工具后，将会无限制的抢占带宽资源。因此对这类业务必须进行带宽控制。对于教室、政务办公室，给予中等级别的带宽。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40" name="Inhaltsplatzhalter 4"/>
          <p:cNvSpPr txBox="1"/>
          <p:nvPr/>
        </p:nvSpPr>
        <p:spPr>
          <a:xfrm>
            <a:off x="8804678" y="1538980"/>
            <a:ext cx="2529736" cy="1869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itchFamily="2" charset="-122"/>
                <a:sym typeface="字魂58号-创中黑" panose="00000500000000000000" pitchFamily="2" charset="-122"/>
              </a:rPr>
              <a:t>     </a:t>
            </a:r>
            <a:r>
              <a:rPr lang="zh-CN" sz="1800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itchFamily="2" charset="-122"/>
                <a:sym typeface="字魂58号-创中黑" panose="00000500000000000000" pitchFamily="2" charset="-122"/>
              </a:rPr>
              <a:t>网络安全需求分析</a:t>
            </a:r>
            <a:br>
              <a:rPr lang="en-US" sz="1400" b="1" dirty="0">
                <a:solidFill>
                  <a:schemeClr val="accent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</a:b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、</a:t>
            </a: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在服务器和路由器之间加防火墙。</a:t>
            </a: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2、在操作系方面，尽量采用安全性较高的网络操作系统，及时对系统进行补丁程序升级，加固系统的安全性。</a:t>
            </a:r>
          </a:p>
        </p:txBody>
      </p:sp>
      <p:sp>
        <p:nvSpPr>
          <p:cNvPr id="41" name="Inhaltsplatzhalter 4"/>
          <p:cNvSpPr txBox="1"/>
          <p:nvPr/>
        </p:nvSpPr>
        <p:spPr>
          <a:xfrm>
            <a:off x="8725868" y="3864053"/>
            <a:ext cx="2529736" cy="2039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itchFamily="2" charset="-122"/>
                <a:sym typeface="字魂58号-创中黑" panose="00000500000000000000" pitchFamily="2" charset="-122"/>
              </a:rPr>
              <a:t>     </a:t>
            </a:r>
            <a:r>
              <a:rPr lang="zh-CN" sz="1800" b="1" dirty="0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华文黑体" pitchFamily="2" charset="-122"/>
                <a:sym typeface="字魂58号-创中黑" panose="00000500000000000000" pitchFamily="2" charset="-122"/>
              </a:rPr>
              <a:t>网络管理需求分析</a:t>
            </a:r>
            <a:br>
              <a:rPr lang="en-US" sz="1400" b="1" dirty="0">
                <a:solidFill>
                  <a:schemeClr val="accent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</a:b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为了满足全部用户的上网需求，对网络故障处理采用一套较完整的机制来解决。选用锐捷公司提供的锐捷拨号软件，集上网拨号，用户计费于一体的多功能软件。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Open Sans" panose="020B0606030504020204" pitchFamily="34" charset="0"/>
              <a:sym typeface="字魂58号-创中黑" panose="00000500000000000000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. 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785363" y="345292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网络结构分析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648200" y="43561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000" b="0">
                <a:ea typeface="宋体" panose="02010600030101010101" pitchFamily="2" charset="-122"/>
              </a:rPr>
              <a:t>校园IP地址和VLAN分配</a:t>
            </a:r>
            <a:endParaRPr lang="zh-CN" altLang="en-US" sz="20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660140" y="721995"/>
          <a:ext cx="5265738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楼宇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IP网段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VLAN编号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默认网关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综合楼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192.168.10.0/24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192.168.10.254/24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教学楼1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192.168.20.0/24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192.168.20.254/24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教学楼2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192.168.30.0/24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192.168.30.254/24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教学楼3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192.168.40.0/24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192.168.40.254/24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实验楼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192.168.50.0/24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192.168.50.254/24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宿舍（男）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192.168.60.0/24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192.168.60.254/24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宿舍（女）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192.168.70.0/24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192.168.70.254/24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食堂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192.168.60.0/24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192.168.60.254/24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体育馆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192.168.50.0/24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192.168.50.254/24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门卫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192.168.10.0/24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192.168.10.254/24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网管地址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192.168.80.0/24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192.168.80.254/24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68980" y="641921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IP地址和VLAN分配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/>
        </p:blipFill>
        <p:spPr>
          <a:xfrm>
            <a:off x="1958603" y="1602740"/>
            <a:ext cx="8686461" cy="3996000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4404360" y="453390"/>
            <a:ext cx="2921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拓扑图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65CCB-23F7-440F-80D5-D92105B47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5020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96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7477281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88a89a2-131b-4dac-83f9-429983b6e46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28d595b-eb98-4c57-9bb7-466924d5ee41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476,&quot;width&quot;:8305}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827</Words>
  <Application>Microsoft Office PowerPoint</Application>
  <PresentationFormat>宽屏</PresentationFormat>
  <Paragraphs>189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DengXian</vt:lpstr>
      <vt:lpstr>等线 Light</vt:lpstr>
      <vt:lpstr>宋体</vt:lpstr>
      <vt:lpstr>字魂58号-创中黑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Kevin Phreaker</cp:lastModifiedBy>
  <cp:revision>691</cp:revision>
  <dcterms:created xsi:type="dcterms:W3CDTF">2018-06-17T04:53:00Z</dcterms:created>
  <dcterms:modified xsi:type="dcterms:W3CDTF">2021-11-21T07:11:54Z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