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360318"/>
            <a:ext cx="10363198" cy="1470025"/>
          </a:xfrm>
        </p:spPr>
        <p:txBody>
          <a:bodyPr/>
          <a:p>
            <a:pPr lvl="0">
              <a:defRPr/>
            </a:pPr>
            <a:r>
              <a:rPr lang="en-US" altLang="ko-KR" sz="8000"/>
              <a:t>ICSL</a:t>
            </a:r>
            <a:r>
              <a:rPr lang="ko-KR" altLang="en-US" sz="5100"/>
              <a:t> </a:t>
            </a:r>
            <a:r>
              <a:rPr lang="ko-KR" altLang="en-US" sz="2800"/>
              <a:t>여름학기 </a:t>
            </a:r>
            <a:r>
              <a:rPr lang="en-US" altLang="ko-KR" sz="2800"/>
              <a:t>-</a:t>
            </a:r>
            <a:r>
              <a:rPr lang="ko-KR" altLang="en-US" sz="2800"/>
              <a:t> </a:t>
            </a:r>
            <a:r>
              <a:rPr lang="en-US" altLang="ko-KR" sz="2800"/>
              <a:t>2</a:t>
            </a:r>
            <a:endParaRPr lang="en-US" altLang="ko-KR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90980" y="4017926"/>
            <a:ext cx="3356447" cy="597440"/>
          </a:xfrm>
        </p:spPr>
        <p:txBody>
          <a:bodyPr/>
          <a:p>
            <a:pPr lvl="0">
              <a:defRPr/>
            </a:pPr>
            <a:r>
              <a:rPr lang="ko-KR" altLang="en-US" sz="2400"/>
              <a:t>박준모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2727810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_golf</a:t>
            </a:r>
            <a:endParaRPr lang="ko-KR" altLang="en-US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84537" y="1443949"/>
            <a:ext cx="4821271" cy="48212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3588" y="1342620"/>
            <a:ext cx="4922600" cy="49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166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_soccer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1748" y="1045845"/>
            <a:ext cx="5026849" cy="502684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73" y="1045846"/>
            <a:ext cx="5219375" cy="52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3152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_tennis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5" y="1045844"/>
            <a:ext cx="5074595" cy="50745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0739" y="1045844"/>
            <a:ext cx="5125261" cy="51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5934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4989" y="348574"/>
            <a:ext cx="6667500" cy="697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특징추출</a:t>
            </a:r>
            <a:r>
              <a:rPr lang="en-US" altLang="ko-KR" sz="4000"/>
              <a:t>_valleyball</a:t>
            </a:r>
            <a:endParaRPr lang="en-US" altLang="ko-KR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7523736" y="6267046"/>
            <a:ext cx="1742873" cy="44820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|velocity|&gt;1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2630924" y="6265221"/>
            <a:ext cx="2127926" cy="45002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original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2511" y="1045844"/>
            <a:ext cx="5219376" cy="5219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989" y="1045844"/>
            <a:ext cx="5219376" cy="52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306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14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ICSL 여름학기 - 2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2023-07-26T18:54:56.996</dcterms:created>
  <dc:creator>parkj</dc:creator>
  <cp:lastModifiedBy>parkj</cp:lastModifiedBy>
  <dcterms:modified xsi:type="dcterms:W3CDTF">2023-08-02T18:37:32.043</dcterms:modified>
  <cp:revision>16</cp:revision>
  <dc:title>ICSL 여름학기 - 1</dc:title>
  <cp:version>12.0.0.3037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