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1" r:id="rId17"/>
    <p:sldId id="272" r:id="rId18"/>
    <p:sldId id="274" r:id="rId19"/>
    <p:sldId id="276" r:id="rId2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3.png"  /><Relationship Id="rId11" Type="http://schemas.openxmlformats.org/officeDocument/2006/relationships/image" Target="../media/image94.png"  /><Relationship Id="rId2" Type="http://schemas.openxmlformats.org/officeDocument/2006/relationships/image" Target="../media/image85.png"  /><Relationship Id="rId3" Type="http://schemas.openxmlformats.org/officeDocument/2006/relationships/image" Target="../media/image86.png"  /><Relationship Id="rId4" Type="http://schemas.openxmlformats.org/officeDocument/2006/relationships/image" Target="../media/image87.png"  /><Relationship Id="rId5" Type="http://schemas.openxmlformats.org/officeDocument/2006/relationships/image" Target="../media/image88.png"  /><Relationship Id="rId6" Type="http://schemas.openxmlformats.org/officeDocument/2006/relationships/image" Target="../media/image89.png"  /><Relationship Id="rId7" Type="http://schemas.openxmlformats.org/officeDocument/2006/relationships/image" Target="../media/image90.png"  /><Relationship Id="rId8" Type="http://schemas.openxmlformats.org/officeDocument/2006/relationships/image" Target="../media/image91.png"  /><Relationship Id="rId9" Type="http://schemas.openxmlformats.org/officeDocument/2006/relationships/image" Target="../media/image9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03.png"  /><Relationship Id="rId2" Type="http://schemas.openxmlformats.org/officeDocument/2006/relationships/image" Target="../media/image95.png"  /><Relationship Id="rId3" Type="http://schemas.openxmlformats.org/officeDocument/2006/relationships/image" Target="../media/image96.png"  /><Relationship Id="rId4" Type="http://schemas.openxmlformats.org/officeDocument/2006/relationships/image" Target="../media/image97.png"  /><Relationship Id="rId5" Type="http://schemas.openxmlformats.org/officeDocument/2006/relationships/image" Target="../media/image98.png"  /><Relationship Id="rId6" Type="http://schemas.openxmlformats.org/officeDocument/2006/relationships/image" Target="../media/image99.png"  /><Relationship Id="rId7" Type="http://schemas.openxmlformats.org/officeDocument/2006/relationships/image" Target="../media/image100.png"  /><Relationship Id="rId8" Type="http://schemas.openxmlformats.org/officeDocument/2006/relationships/image" Target="../media/image101.png"  /><Relationship Id="rId9" Type="http://schemas.openxmlformats.org/officeDocument/2006/relationships/image" Target="../media/image10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5.png"  /><Relationship Id="rId3" Type="http://schemas.openxmlformats.org/officeDocument/2006/relationships/image" Target="../media/image96.png"  /><Relationship Id="rId4" Type="http://schemas.openxmlformats.org/officeDocument/2006/relationships/image" Target="../media/image104.png"  /><Relationship Id="rId5" Type="http://schemas.openxmlformats.org/officeDocument/2006/relationships/image" Target="../media/image105.png"  /><Relationship Id="rId6" Type="http://schemas.openxmlformats.org/officeDocument/2006/relationships/image" Target="../media/image105.png"  /><Relationship Id="rId7" Type="http://schemas.openxmlformats.org/officeDocument/2006/relationships/image" Target="../media/image105.png"  /><Relationship Id="rId8" Type="http://schemas.openxmlformats.org/officeDocument/2006/relationships/image" Target="../media/image10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5.png"  /><Relationship Id="rId3" Type="http://schemas.openxmlformats.org/officeDocument/2006/relationships/image" Target="../media/image96.png"  /><Relationship Id="rId4" Type="http://schemas.openxmlformats.org/officeDocument/2006/relationships/image" Target="../media/image104.png"  /><Relationship Id="rId5" Type="http://schemas.openxmlformats.org/officeDocument/2006/relationships/image" Target="../media/image106.png"  /><Relationship Id="rId6" Type="http://schemas.openxmlformats.org/officeDocument/2006/relationships/image" Target="../media/image10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5.png"  /><Relationship Id="rId3" Type="http://schemas.openxmlformats.org/officeDocument/2006/relationships/image" Target="../media/image96.png"  /><Relationship Id="rId4" Type="http://schemas.openxmlformats.org/officeDocument/2006/relationships/image" Target="../media/image104.png"  /><Relationship Id="rId5" Type="http://schemas.openxmlformats.org/officeDocument/2006/relationships/image" Target="../media/image108.png"  /><Relationship Id="rId6" Type="http://schemas.openxmlformats.org/officeDocument/2006/relationships/image" Target="../media/image109.png"  /><Relationship Id="rId7" Type="http://schemas.openxmlformats.org/officeDocument/2006/relationships/image" Target="../media/image110.png"  /><Relationship Id="rId8" Type="http://schemas.openxmlformats.org/officeDocument/2006/relationships/image" Target="../media/image1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2.png"  /><Relationship Id="rId3" Type="http://schemas.openxmlformats.org/officeDocument/2006/relationships/image" Target="../media/image113.png"  /><Relationship Id="rId4" Type="http://schemas.openxmlformats.org/officeDocument/2006/relationships/image" Target="../media/image114.png"  /><Relationship Id="rId5" Type="http://schemas.openxmlformats.org/officeDocument/2006/relationships/image" Target="../media/image105.png"  /><Relationship Id="rId6" Type="http://schemas.openxmlformats.org/officeDocument/2006/relationships/image" Target="../media/image115.png"  /><Relationship Id="rId7" Type="http://schemas.openxmlformats.org/officeDocument/2006/relationships/image" Target="../media/image1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5.png"  /><Relationship Id="rId3" Type="http://schemas.openxmlformats.org/officeDocument/2006/relationships/image" Target="../media/image96.png"  /><Relationship Id="rId4" Type="http://schemas.openxmlformats.org/officeDocument/2006/relationships/image" Target="../media/image104.png"  /><Relationship Id="rId5" Type="http://schemas.openxmlformats.org/officeDocument/2006/relationships/image" Target="../media/image117.png"  /><Relationship Id="rId6" Type="http://schemas.openxmlformats.org/officeDocument/2006/relationships/image" Target="../media/image118.png"  /><Relationship Id="rId7" Type="http://schemas.openxmlformats.org/officeDocument/2006/relationships/image" Target="../media/image119.png"  /><Relationship Id="rId8" Type="http://schemas.openxmlformats.org/officeDocument/2006/relationships/image" Target="../media/image120.png"  /><Relationship Id="rId9" Type="http://schemas.openxmlformats.org/officeDocument/2006/relationships/image" Target="../media/image12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2.png"  /><Relationship Id="rId3" Type="http://schemas.openxmlformats.org/officeDocument/2006/relationships/image" Target="../media/image123.png"  /><Relationship Id="rId4" Type="http://schemas.openxmlformats.org/officeDocument/2006/relationships/image" Target="../media/image104.png"  /><Relationship Id="rId5" Type="http://schemas.openxmlformats.org/officeDocument/2006/relationships/image" Target="../media/image124.png"  /><Relationship Id="rId6" Type="http://schemas.openxmlformats.org/officeDocument/2006/relationships/image" Target="../media/image125.png"  /><Relationship Id="rId7" Type="http://schemas.openxmlformats.org/officeDocument/2006/relationships/image" Target="../media/image12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2.png"  /><Relationship Id="rId3" Type="http://schemas.openxmlformats.org/officeDocument/2006/relationships/image" Target="../media/image123.png"  /><Relationship Id="rId4" Type="http://schemas.openxmlformats.org/officeDocument/2006/relationships/image" Target="../media/image127.png"  /><Relationship Id="rId5" Type="http://schemas.openxmlformats.org/officeDocument/2006/relationships/image" Target="../media/image128.png"  /><Relationship Id="rId6" Type="http://schemas.openxmlformats.org/officeDocument/2006/relationships/image" Target="../media/image129.png"  /><Relationship Id="rId7" Type="http://schemas.openxmlformats.org/officeDocument/2006/relationships/image" Target="../media/image130.png"  /><Relationship Id="rId8" Type="http://schemas.openxmlformats.org/officeDocument/2006/relationships/image" Target="../media/image13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2.png"  /><Relationship Id="rId3" Type="http://schemas.openxmlformats.org/officeDocument/2006/relationships/image" Target="../media/image123.png"  /><Relationship Id="rId4" Type="http://schemas.openxmlformats.org/officeDocument/2006/relationships/image" Target="../media/image12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1.png"  /><Relationship Id="rId11" Type="http://schemas.openxmlformats.org/officeDocument/2006/relationships/image" Target="../media/image22.png"  /><Relationship Id="rId12" Type="http://schemas.openxmlformats.org/officeDocument/2006/relationships/image" Target="../media/image23.png"  /><Relationship Id="rId13" Type="http://schemas.openxmlformats.org/officeDocument/2006/relationships/image" Target="../media/image24.png"  /><Relationship Id="rId14" Type="http://schemas.openxmlformats.org/officeDocument/2006/relationships/image" Target="../media/image25.png"  /><Relationship Id="rId15" Type="http://schemas.openxmlformats.org/officeDocument/2006/relationships/image" Target="../media/image26.png"  /><Relationship Id="rId16" Type="http://schemas.openxmlformats.org/officeDocument/2006/relationships/image" Target="../media/image27.png"  /><Relationship Id="rId17" Type="http://schemas.openxmlformats.org/officeDocument/2006/relationships/image" Target="../media/image28.png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Relationship Id="rId8" Type="http://schemas.openxmlformats.org/officeDocument/2006/relationships/image" Target="../media/image19.png"  /><Relationship Id="rId9" Type="http://schemas.openxmlformats.org/officeDocument/2006/relationships/image" Target="../media/image2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Relationship Id="rId6" Type="http://schemas.openxmlformats.org/officeDocument/2006/relationships/image" Target="../media/image33.png"  /><Relationship Id="rId7" Type="http://schemas.openxmlformats.org/officeDocument/2006/relationships/image" Target="../media/image34.png"  /><Relationship Id="rId8" Type="http://schemas.openxmlformats.org/officeDocument/2006/relationships/image" Target="../media/image3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Relationship Id="rId5" Type="http://schemas.openxmlformats.org/officeDocument/2006/relationships/image" Target="../media/image39.png"  /><Relationship Id="rId6" Type="http://schemas.openxmlformats.org/officeDocument/2006/relationships/image" Target="../media/image40.png"  /><Relationship Id="rId7" Type="http://schemas.openxmlformats.org/officeDocument/2006/relationships/image" Target="../media/image4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0.png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Relationship Id="rId4" Type="http://schemas.openxmlformats.org/officeDocument/2006/relationships/image" Target="../media/image44.png"  /><Relationship Id="rId5" Type="http://schemas.openxmlformats.org/officeDocument/2006/relationships/image" Target="../media/image45.png"  /><Relationship Id="rId6" Type="http://schemas.openxmlformats.org/officeDocument/2006/relationships/image" Target="../media/image46.png"  /><Relationship Id="rId7" Type="http://schemas.openxmlformats.org/officeDocument/2006/relationships/image" Target="../media/image47.png"  /><Relationship Id="rId8" Type="http://schemas.openxmlformats.org/officeDocument/2006/relationships/image" Target="../media/image48.png"  /><Relationship Id="rId9" Type="http://schemas.openxmlformats.org/officeDocument/2006/relationships/image" Target="../media/image4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9.png"  /><Relationship Id="rId11" Type="http://schemas.openxmlformats.org/officeDocument/2006/relationships/image" Target="../media/image60.png"  /><Relationship Id="rId12" Type="http://schemas.openxmlformats.org/officeDocument/2006/relationships/image" Target="../media/image61.png"  /><Relationship Id="rId13" Type="http://schemas.openxmlformats.org/officeDocument/2006/relationships/image" Target="../media/image62.png"  /><Relationship Id="rId2" Type="http://schemas.openxmlformats.org/officeDocument/2006/relationships/image" Target="../media/image51.png"  /><Relationship Id="rId3" Type="http://schemas.openxmlformats.org/officeDocument/2006/relationships/image" Target="../media/image52.png"  /><Relationship Id="rId4" Type="http://schemas.openxmlformats.org/officeDocument/2006/relationships/image" Target="../media/image53.png"  /><Relationship Id="rId5" Type="http://schemas.openxmlformats.org/officeDocument/2006/relationships/image" Target="../media/image54.png"  /><Relationship Id="rId6" Type="http://schemas.openxmlformats.org/officeDocument/2006/relationships/image" Target="../media/image55.png"  /><Relationship Id="rId7" Type="http://schemas.openxmlformats.org/officeDocument/2006/relationships/image" Target="../media/image56.png"  /><Relationship Id="rId8" Type="http://schemas.openxmlformats.org/officeDocument/2006/relationships/image" Target="../media/image57.png"  /><Relationship Id="rId9" Type="http://schemas.openxmlformats.org/officeDocument/2006/relationships/image" Target="../media/image5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1.png"  /><Relationship Id="rId2" Type="http://schemas.openxmlformats.org/officeDocument/2006/relationships/image" Target="../media/image63.png"  /><Relationship Id="rId3" Type="http://schemas.openxmlformats.org/officeDocument/2006/relationships/image" Target="../media/image64.png"  /><Relationship Id="rId4" Type="http://schemas.openxmlformats.org/officeDocument/2006/relationships/image" Target="../media/image65.png"  /><Relationship Id="rId5" Type="http://schemas.openxmlformats.org/officeDocument/2006/relationships/image" Target="../media/image66.png"  /><Relationship Id="rId6" Type="http://schemas.openxmlformats.org/officeDocument/2006/relationships/image" Target="../media/image67.png"  /><Relationship Id="rId7" Type="http://schemas.openxmlformats.org/officeDocument/2006/relationships/image" Target="../media/image68.png"  /><Relationship Id="rId8" Type="http://schemas.openxmlformats.org/officeDocument/2006/relationships/image" Target="../media/image69.png"  /><Relationship Id="rId9" Type="http://schemas.openxmlformats.org/officeDocument/2006/relationships/image" Target="../media/image7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0.png"  /><Relationship Id="rId11" Type="http://schemas.openxmlformats.org/officeDocument/2006/relationships/image" Target="../media/image81.png"  /><Relationship Id="rId12" Type="http://schemas.openxmlformats.org/officeDocument/2006/relationships/image" Target="../media/image82.png"  /><Relationship Id="rId13" Type="http://schemas.openxmlformats.org/officeDocument/2006/relationships/image" Target="../media/image83.png"  /><Relationship Id="rId14" Type="http://schemas.openxmlformats.org/officeDocument/2006/relationships/image" Target="../media/image84.png"  /><Relationship Id="rId2" Type="http://schemas.openxmlformats.org/officeDocument/2006/relationships/image" Target="../media/image72.png"  /><Relationship Id="rId3" Type="http://schemas.openxmlformats.org/officeDocument/2006/relationships/image" Target="../media/image73.png"  /><Relationship Id="rId4" Type="http://schemas.openxmlformats.org/officeDocument/2006/relationships/image" Target="../media/image74.png"  /><Relationship Id="rId5" Type="http://schemas.openxmlformats.org/officeDocument/2006/relationships/image" Target="../media/image75.png"  /><Relationship Id="rId6" Type="http://schemas.openxmlformats.org/officeDocument/2006/relationships/image" Target="../media/image76.png"  /><Relationship Id="rId7" Type="http://schemas.openxmlformats.org/officeDocument/2006/relationships/image" Target="../media/image77.png"  /><Relationship Id="rId8" Type="http://schemas.openxmlformats.org/officeDocument/2006/relationships/image" Target="../media/image78.png"  /><Relationship Id="rId9" Type="http://schemas.openxmlformats.org/officeDocument/2006/relationships/image" Target="../media/image7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7115" y="890889"/>
            <a:ext cx="1722381" cy="8503937"/>
            <a:chOff x="917115" y="890889"/>
            <a:chExt cx="1722381" cy="85039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115" y="890889"/>
              <a:ext cx="1722381" cy="85039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646218" y="890889"/>
            <a:ext cx="1722381" cy="8503937"/>
            <a:chOff x="15646218" y="890889"/>
            <a:chExt cx="1722381" cy="85039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46218" y="890889"/>
              <a:ext cx="1722381" cy="850393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265" y="4536904"/>
            <a:ext cx="12555819" cy="24848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15918" y="824001"/>
            <a:ext cx="8539267" cy="6315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69962" y="8973848"/>
            <a:ext cx="8185200" cy="6315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05740" y="3480519"/>
            <a:ext cx="5796734" cy="1260139"/>
            <a:chOff x="6405740" y="3480519"/>
            <a:chExt cx="5796734" cy="12601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5740" y="3480519"/>
              <a:ext cx="5796734" cy="126013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12133" y="3639735"/>
            <a:ext cx="5203895" cy="9691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7115" y="890889"/>
            <a:ext cx="1722381" cy="8503937"/>
            <a:chOff x="917115" y="890889"/>
            <a:chExt cx="1722381" cy="85039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115" y="890889"/>
              <a:ext cx="1722381" cy="85039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646218" y="890889"/>
            <a:ext cx="1722381" cy="8503937"/>
            <a:chOff x="15646218" y="890889"/>
            <a:chExt cx="1722381" cy="85039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46218" y="890889"/>
              <a:ext cx="1722381" cy="850393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823045" y="1494700"/>
            <a:ext cx="5232193" cy="7324460"/>
            <a:chOff x="9823045" y="1494700"/>
            <a:chExt cx="5232193" cy="73244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23045" y="1494700"/>
              <a:ext cx="5232193" cy="73244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26151" y="1494700"/>
            <a:ext cx="5095754" cy="7324460"/>
            <a:chOff x="3426151" y="1494700"/>
            <a:chExt cx="5095754" cy="732446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6151" y="1494700"/>
              <a:ext cx="5095754" cy="73244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426151" y="8828683"/>
            <a:ext cx="3590992" cy="175656"/>
            <a:chOff x="3426151" y="8828683"/>
            <a:chExt cx="3590992" cy="17565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26151" y="8828683"/>
              <a:ext cx="3590992" cy="17565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823045" y="8790588"/>
            <a:ext cx="3556002" cy="175656"/>
            <a:chOff x="9823045" y="8790588"/>
            <a:chExt cx="3556002" cy="17565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23045" y="8790588"/>
              <a:ext cx="3556002" cy="17565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836881" y="1494700"/>
            <a:ext cx="589270" cy="670950"/>
            <a:chOff x="2836881" y="1494700"/>
            <a:chExt cx="589270" cy="67095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36881" y="1494700"/>
              <a:ext cx="589270" cy="6709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351447" y="1542319"/>
            <a:ext cx="462075" cy="595886"/>
            <a:chOff x="9351447" y="1542319"/>
            <a:chExt cx="462075" cy="5958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51447" y="1542319"/>
              <a:ext cx="462075" cy="59588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6310" y="243290"/>
            <a:ext cx="13687133" cy="187802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069962" y="8973848"/>
            <a:ext cx="8185200" cy="6315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917115" y="890889"/>
            <a:ext cx="1722381" cy="8503937"/>
            <a:chOff x="917115" y="890889"/>
            <a:chExt cx="1722381" cy="85039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17115" y="890889"/>
              <a:ext cx="1722381" cy="85039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5646218" y="890889"/>
            <a:ext cx="1722381" cy="8503937"/>
            <a:chOff x="15646218" y="890889"/>
            <a:chExt cx="1722381" cy="85039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5646218" y="890889"/>
              <a:ext cx="1722381" cy="850393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9962" y="8973848"/>
            <a:ext cx="8185200" cy="631552"/>
          </a:xfrm>
          <a:prstGeom prst="rect">
            <a:avLst/>
          </a:prstGeom>
        </p:spPr>
      </p:pic>
      <p:sp>
        <p:nvSpPr>
          <p:cNvPr id="1003" name="가로 글상자 1002"/>
          <p:cNvSpPr txBox="1"/>
          <p:nvPr/>
        </p:nvSpPr>
        <p:spPr>
          <a:xfrm>
            <a:off x="7069454" y="487680"/>
            <a:ext cx="4149090" cy="84582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5000" b="1">
                <a:latin typeface="나눔고딕 ExtraBold"/>
                <a:ea typeface="나눔고딕 ExtraBold"/>
              </a:rPr>
              <a:t>분류 실패 항목</a:t>
            </a:r>
            <a:endParaRPr lang="ko-KR" altLang="en-US" sz="5000" b="1">
              <a:latin typeface="나눔고딕 ExtraBold"/>
              <a:ea typeface="나눔고딕 ExtraBold"/>
            </a:endParaRPr>
          </a:p>
        </p:txBody>
      </p:sp>
      <p:pic>
        <p:nvPicPr>
          <p:cNvPr id="1004" name="그림 100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828800" y="1653536"/>
            <a:ext cx="4653285" cy="3489964"/>
          </a:xfrm>
          <a:prstGeom prst="rect">
            <a:avLst/>
          </a:prstGeom>
        </p:spPr>
      </p:pic>
      <p:pic>
        <p:nvPicPr>
          <p:cNvPr id="1005" name="그림 100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32600" y="1676399"/>
            <a:ext cx="4622800" cy="3467100"/>
          </a:xfrm>
          <a:prstGeom prst="rect">
            <a:avLst/>
          </a:prstGeom>
        </p:spPr>
      </p:pic>
      <p:pic>
        <p:nvPicPr>
          <p:cNvPr id="1007" name="그림 100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887200" y="1714500"/>
            <a:ext cx="4571999" cy="3428999"/>
          </a:xfrm>
          <a:prstGeom prst="rect">
            <a:avLst/>
          </a:prstGeom>
        </p:spPr>
      </p:pic>
      <p:pic>
        <p:nvPicPr>
          <p:cNvPr id="1008" name="그림 100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857999" y="5143500"/>
            <a:ext cx="4572000" cy="3428999"/>
          </a:xfrm>
          <a:prstGeom prst="rect">
            <a:avLst/>
          </a:prstGeom>
        </p:spPr>
      </p:pic>
      <p:pic>
        <p:nvPicPr>
          <p:cNvPr id="1009" name="그림 100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879600" y="5143500"/>
            <a:ext cx="4673599" cy="3505199"/>
          </a:xfrm>
          <a:prstGeom prst="rect">
            <a:avLst/>
          </a:prstGeom>
        </p:spPr>
      </p:pic>
      <p:pic>
        <p:nvPicPr>
          <p:cNvPr id="1011" name="그림 1010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1963400" y="5143500"/>
            <a:ext cx="4571999" cy="34289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917115" y="890889"/>
            <a:ext cx="1722381" cy="8503937"/>
            <a:chOff x="917115" y="890889"/>
            <a:chExt cx="1722381" cy="85039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17115" y="890889"/>
              <a:ext cx="1722381" cy="85039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5646218" y="890889"/>
            <a:ext cx="1722381" cy="8503937"/>
            <a:chOff x="15646218" y="890889"/>
            <a:chExt cx="1722381" cy="85039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5646218" y="890889"/>
              <a:ext cx="1722381" cy="850393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69962" y="8973848"/>
            <a:ext cx="8185200" cy="631552"/>
          </a:xfrm>
          <a:prstGeom prst="rect">
            <a:avLst/>
          </a:prstGeom>
        </p:spPr>
      </p:pic>
      <p:sp>
        <p:nvSpPr>
          <p:cNvPr id="1003" name="가로 글상자 1002"/>
          <p:cNvSpPr txBox="1"/>
          <p:nvPr/>
        </p:nvSpPr>
        <p:spPr>
          <a:xfrm>
            <a:off x="6768464" y="1485900"/>
            <a:ext cx="4751072" cy="85344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5000" b="1">
                <a:latin typeface="나눔고딕 ExtraBold"/>
                <a:ea typeface="나눔고딕 ExtraBold"/>
              </a:rPr>
              <a:t>정확도 향상 계획</a:t>
            </a:r>
            <a:endParaRPr lang="ko-KR" altLang="en-US" sz="5000" b="1">
              <a:latin typeface="나눔고딕 ExtraBold"/>
              <a:ea typeface="나눔고딕 ExtraBold"/>
            </a:endParaRPr>
          </a:p>
        </p:txBody>
      </p:sp>
      <p:grpSp>
        <p:nvGrpSpPr>
          <p:cNvPr id="1012" name="그룹 1003"/>
          <p:cNvGrpSpPr/>
          <p:nvPr/>
        </p:nvGrpSpPr>
        <p:grpSpPr>
          <a:xfrm rot="0">
            <a:off x="1981200" y="3504553"/>
            <a:ext cx="3301472" cy="3277893"/>
            <a:chOff x="1820633" y="3913993"/>
            <a:chExt cx="3301472" cy="3277893"/>
          </a:xfrm>
        </p:grpSpPr>
        <p:pic>
          <p:nvPicPr>
            <p:cNvPr id="1013" name="Object 1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820633" y="3913993"/>
              <a:ext cx="3301472" cy="3277893"/>
            </a:xfrm>
            <a:prstGeom prst="rect">
              <a:avLst/>
            </a:prstGeom>
          </p:spPr>
        </p:pic>
      </p:grpSp>
      <p:grpSp>
        <p:nvGrpSpPr>
          <p:cNvPr id="1014" name="그룹 1003"/>
          <p:cNvGrpSpPr/>
          <p:nvPr/>
        </p:nvGrpSpPr>
        <p:grpSpPr>
          <a:xfrm rot="0">
            <a:off x="5638800" y="3504553"/>
            <a:ext cx="3301472" cy="3277893"/>
            <a:chOff x="1820633" y="3913993"/>
            <a:chExt cx="3301472" cy="3277893"/>
          </a:xfrm>
        </p:grpSpPr>
        <p:pic>
          <p:nvPicPr>
            <p:cNvPr id="1015" name="Object 1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820633" y="3913993"/>
              <a:ext cx="3301472" cy="3277893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 rot="0">
            <a:off x="9347728" y="3504553"/>
            <a:ext cx="3301472" cy="3277893"/>
            <a:chOff x="1820633" y="3913993"/>
            <a:chExt cx="3301472" cy="3277893"/>
          </a:xfrm>
        </p:grpSpPr>
        <p:pic>
          <p:nvPicPr>
            <p:cNvPr id="1017" name="Object 10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820633" y="3913993"/>
              <a:ext cx="3301472" cy="3277893"/>
            </a:xfrm>
            <a:prstGeom prst="rect">
              <a:avLst/>
            </a:prstGeom>
          </p:spPr>
        </p:pic>
      </p:grpSp>
      <p:grpSp>
        <p:nvGrpSpPr>
          <p:cNvPr id="1018" name="그룹 1003"/>
          <p:cNvGrpSpPr/>
          <p:nvPr/>
        </p:nvGrpSpPr>
        <p:grpSpPr>
          <a:xfrm rot="0">
            <a:off x="13030200" y="3504553"/>
            <a:ext cx="3301472" cy="3277893"/>
            <a:chOff x="1820633" y="3913993"/>
            <a:chExt cx="3301472" cy="3277893"/>
          </a:xfrm>
        </p:grpSpPr>
        <p:pic>
          <p:nvPicPr>
            <p:cNvPr id="1019" name="Object 10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820633" y="3913993"/>
              <a:ext cx="3301472" cy="3277893"/>
            </a:xfrm>
            <a:prstGeom prst="rect">
              <a:avLst/>
            </a:prstGeom>
          </p:spPr>
        </p:pic>
      </p:grpSp>
      <p:sp>
        <p:nvSpPr>
          <p:cNvPr id="1020" name="가로 글상자 1019"/>
          <p:cNvSpPr txBox="1"/>
          <p:nvPr/>
        </p:nvSpPr>
        <p:spPr>
          <a:xfrm>
            <a:off x="2546983" y="3783329"/>
            <a:ext cx="2329817" cy="44577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400" b="1"/>
              <a:t>#Argumentation</a:t>
            </a:r>
            <a:endParaRPr lang="en-US" altLang="ko-KR" sz="2400" b="1"/>
          </a:p>
        </p:txBody>
      </p:sp>
      <p:sp>
        <p:nvSpPr>
          <p:cNvPr id="1021" name="가로 글상자 1020"/>
          <p:cNvSpPr txBox="1"/>
          <p:nvPr/>
        </p:nvSpPr>
        <p:spPr>
          <a:xfrm>
            <a:off x="2362200" y="4533900"/>
            <a:ext cx="2667000" cy="160782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000"/>
              <a:t>MNist</a:t>
            </a:r>
            <a:r>
              <a:rPr lang="ko-KR" altLang="en-US" sz="2000"/>
              <a:t>에서 제공하는 </a:t>
            </a:r>
            <a:r>
              <a:rPr lang="en-US" altLang="ko-KR" sz="2000"/>
              <a:t>argumentation</a:t>
            </a:r>
            <a:r>
              <a:rPr lang="ko-KR" altLang="en-US" sz="2000"/>
              <a:t>과 직접 만든 </a:t>
            </a:r>
            <a:r>
              <a:rPr lang="en-US" altLang="ko-KR" sz="2000"/>
              <a:t>argumentation</a:t>
            </a:r>
            <a:r>
              <a:rPr lang="ko-KR" altLang="en-US" sz="2000"/>
              <a:t>을 적절히 적용하여 과적합 방지</a:t>
            </a:r>
            <a:endParaRPr lang="ko-KR" altLang="en-US" sz="2000"/>
          </a:p>
        </p:txBody>
      </p:sp>
      <p:sp>
        <p:nvSpPr>
          <p:cNvPr id="1024" name="가로 글상자 1023"/>
          <p:cNvSpPr txBox="1"/>
          <p:nvPr/>
        </p:nvSpPr>
        <p:spPr>
          <a:xfrm>
            <a:off x="6128383" y="3783329"/>
            <a:ext cx="2329817" cy="44577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400" b="1"/>
              <a:t>#</a:t>
            </a:r>
            <a:r>
              <a:rPr lang="ko-KR" altLang="en-US" sz="2400" b="1"/>
              <a:t>모델 심층화</a:t>
            </a:r>
            <a:endParaRPr lang="ko-KR" altLang="en-US" sz="2400" b="1"/>
          </a:p>
        </p:txBody>
      </p:sp>
      <p:sp>
        <p:nvSpPr>
          <p:cNvPr id="1025" name="가로 글상자 1024"/>
          <p:cNvSpPr txBox="1"/>
          <p:nvPr/>
        </p:nvSpPr>
        <p:spPr>
          <a:xfrm>
            <a:off x="5943600" y="4533900"/>
            <a:ext cx="2667000" cy="130302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000"/>
              <a:t>argumentation</a:t>
            </a:r>
            <a:r>
              <a:rPr lang="ko-KR" altLang="en-US" sz="2000"/>
              <a:t>을 통해 다양한 방향성을 지닌 </a:t>
            </a:r>
            <a:r>
              <a:rPr lang="en-US" altLang="ko-KR" sz="2000"/>
              <a:t>dataset</a:t>
            </a:r>
            <a:r>
              <a:rPr lang="ko-KR" altLang="en-US" sz="2000"/>
              <a:t>이 생겼으므로 모델을 더 두껍게 쌓음</a:t>
            </a:r>
            <a:endParaRPr lang="ko-KR" altLang="en-US" sz="2000"/>
          </a:p>
        </p:txBody>
      </p:sp>
      <p:sp>
        <p:nvSpPr>
          <p:cNvPr id="1026" name="가로 글상자 1025"/>
          <p:cNvSpPr txBox="1"/>
          <p:nvPr/>
        </p:nvSpPr>
        <p:spPr>
          <a:xfrm>
            <a:off x="9829800" y="3783329"/>
            <a:ext cx="2329817" cy="44577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400" b="1"/>
              <a:t>#Best model</a:t>
            </a:r>
            <a:endParaRPr lang="en-US" altLang="ko-KR" sz="2400" b="1"/>
          </a:p>
        </p:txBody>
      </p:sp>
      <p:sp>
        <p:nvSpPr>
          <p:cNvPr id="1027" name="가로 글상자 1026"/>
          <p:cNvSpPr txBox="1"/>
          <p:nvPr/>
        </p:nvSpPr>
        <p:spPr>
          <a:xfrm>
            <a:off x="9645018" y="4533900"/>
            <a:ext cx="2667000" cy="130302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/>
              <a:t>각 </a:t>
            </a:r>
            <a:r>
              <a:rPr lang="en-US" altLang="ko-KR" sz="2000"/>
              <a:t>epoch</a:t>
            </a:r>
            <a:r>
              <a:rPr lang="ko-KR" altLang="en-US" sz="2000"/>
              <a:t>이 끝날때 마다 </a:t>
            </a:r>
            <a:r>
              <a:rPr lang="en-US" altLang="ko-KR" sz="2000"/>
              <a:t>Loss</a:t>
            </a:r>
            <a:r>
              <a:rPr lang="ko-KR" altLang="en-US" sz="2000"/>
              <a:t>가 가장 낮은 모델을 </a:t>
            </a:r>
            <a:r>
              <a:rPr lang="en-US" altLang="ko-KR" sz="2000"/>
              <a:t>best model</a:t>
            </a:r>
            <a:r>
              <a:rPr lang="ko-KR" altLang="en-US" sz="2000"/>
              <a:t>로 선정</a:t>
            </a:r>
            <a:endParaRPr lang="ko-KR" altLang="en-US" sz="2000"/>
          </a:p>
        </p:txBody>
      </p:sp>
      <p:sp>
        <p:nvSpPr>
          <p:cNvPr id="1028" name="가로 글상자 1027"/>
          <p:cNvSpPr txBox="1"/>
          <p:nvPr/>
        </p:nvSpPr>
        <p:spPr>
          <a:xfrm>
            <a:off x="13563600" y="3783329"/>
            <a:ext cx="2329817" cy="44386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400" b="1"/>
              <a:t>#Epoch </a:t>
            </a:r>
            <a:r>
              <a:rPr lang="ko-KR" altLang="en-US" sz="2400" b="1"/>
              <a:t>수 증가</a:t>
            </a:r>
            <a:endParaRPr lang="ko-KR" altLang="en-US" sz="2400" b="1"/>
          </a:p>
        </p:txBody>
      </p:sp>
      <p:sp>
        <p:nvSpPr>
          <p:cNvPr id="1029" name="가로 글상자 1028"/>
          <p:cNvSpPr txBox="1"/>
          <p:nvPr/>
        </p:nvSpPr>
        <p:spPr>
          <a:xfrm>
            <a:off x="13378818" y="4533900"/>
            <a:ext cx="2667000" cy="160782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/>
              <a:t>데이터의 다양성은 증가하고 과적합은 줄임에 따라 최고 성능에 도달하기까지 더 걸릴 것을 감안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724385421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917115" y="890889"/>
            <a:ext cx="1722381" cy="8503937"/>
            <a:chOff x="917115" y="890889"/>
            <a:chExt cx="1722381" cy="85039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17115" y="890889"/>
              <a:ext cx="1722381" cy="85039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5646218" y="890889"/>
            <a:ext cx="1722381" cy="8503937"/>
            <a:chOff x="15646218" y="890889"/>
            <a:chExt cx="1722381" cy="85039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5646218" y="890889"/>
              <a:ext cx="1722381" cy="850393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69962" y="8973848"/>
            <a:ext cx="8185200" cy="631552"/>
          </a:xfrm>
          <a:prstGeom prst="rect">
            <a:avLst/>
          </a:prstGeom>
        </p:spPr>
      </p:pic>
      <p:sp>
        <p:nvSpPr>
          <p:cNvPr id="1003" name="가로 글상자 1002"/>
          <p:cNvSpPr txBox="1"/>
          <p:nvPr/>
        </p:nvSpPr>
        <p:spPr>
          <a:xfrm>
            <a:off x="6787514" y="723900"/>
            <a:ext cx="4712971" cy="85344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5000" b="1">
                <a:latin typeface="나눔고딕 ExtraBold"/>
                <a:ea typeface="나눔고딕 ExtraBold"/>
              </a:rPr>
              <a:t>Argumentation</a:t>
            </a:r>
            <a:endParaRPr lang="en-US" altLang="ko-KR" sz="5000" b="1">
              <a:latin typeface="나눔고딕 ExtraBold"/>
              <a:ea typeface="나눔고딕 ExtraBold"/>
            </a:endParaRPr>
          </a:p>
        </p:txBody>
      </p:sp>
      <p:pic>
        <p:nvPicPr>
          <p:cNvPr id="1012" name="그림 10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90024" y="2076266"/>
            <a:ext cx="7125375" cy="1935633"/>
          </a:xfrm>
          <a:prstGeom prst="rect">
            <a:avLst/>
          </a:prstGeom>
        </p:spPr>
      </p:pic>
      <p:sp>
        <p:nvSpPr>
          <p:cNvPr id="1013" name="가로 글상자 1012"/>
          <p:cNvSpPr txBox="1"/>
          <p:nvPr/>
        </p:nvSpPr>
        <p:spPr>
          <a:xfrm>
            <a:off x="9144000" y="2392680"/>
            <a:ext cx="6400800" cy="13030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pytorch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에서 기본으로 제공하는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transforms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RandomRotation 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각도 변화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RandomResizedCrop(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크기 변화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 를 이용하여 기본 데이터에 변화를 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sp>
        <p:nvSpPr>
          <p:cNvPr id="1015" name="가로 글상자 1014"/>
          <p:cNvSpPr txBox="1"/>
          <p:nvPr/>
        </p:nvSpPr>
        <p:spPr>
          <a:xfrm>
            <a:off x="9372600" y="5440680"/>
            <a:ext cx="6400800" cy="1920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분류 실패 항목에서 확인한 것처럼 끊어져있는 부분을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구현하기 위하여 랜덤한 부분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3*3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을 지움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기존 데이터셋도 필요하기에 함수 호출부인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DataLoader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반복문에서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random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을 이용하여 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1/3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 확률로만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erase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 되도록 설정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pic>
        <p:nvPicPr>
          <p:cNvPr id="1016" name="그림 101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42202" y="4809738"/>
            <a:ext cx="7173198" cy="317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18699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917115" y="890889"/>
            <a:ext cx="1722381" cy="8503937"/>
            <a:chOff x="917115" y="890889"/>
            <a:chExt cx="1722381" cy="85039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17115" y="890889"/>
              <a:ext cx="1722381" cy="85039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5646218" y="890889"/>
            <a:ext cx="1722381" cy="8503937"/>
            <a:chOff x="15646218" y="890889"/>
            <a:chExt cx="1722381" cy="85039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5646218" y="890889"/>
              <a:ext cx="1722381" cy="850393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69962" y="8973848"/>
            <a:ext cx="8185200" cy="631552"/>
          </a:xfrm>
          <a:prstGeom prst="rect">
            <a:avLst/>
          </a:prstGeom>
        </p:spPr>
      </p:pic>
      <p:sp>
        <p:nvSpPr>
          <p:cNvPr id="1003" name="가로 글상자 1002"/>
          <p:cNvSpPr txBox="1"/>
          <p:nvPr/>
        </p:nvSpPr>
        <p:spPr>
          <a:xfrm>
            <a:off x="6787513" y="723900"/>
            <a:ext cx="4714876" cy="85344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5000" b="1">
                <a:latin typeface="나눔고딕 ExtraBold"/>
                <a:ea typeface="나눔고딕 ExtraBold"/>
              </a:rPr>
              <a:t>Argumentation</a:t>
            </a:r>
            <a:endParaRPr lang="en-US" altLang="ko-KR" sz="5000" b="1">
              <a:latin typeface="나눔고딕 ExtraBold"/>
              <a:ea typeface="나눔고딕 ExtraBold"/>
            </a:endParaRPr>
          </a:p>
        </p:txBody>
      </p:sp>
      <p:pic>
        <p:nvPicPr>
          <p:cNvPr id="1017" name="그림 101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552044" y="5372100"/>
            <a:ext cx="5591955" cy="3000794"/>
          </a:xfrm>
          <a:prstGeom prst="rect">
            <a:avLst/>
          </a:prstGeom>
        </p:spPr>
      </p:pic>
      <p:pic>
        <p:nvPicPr>
          <p:cNvPr id="1018" name="그림 101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144000" y="5428833"/>
            <a:ext cx="5496692" cy="2991267"/>
          </a:xfrm>
          <a:prstGeom prst="rect">
            <a:avLst/>
          </a:prstGeom>
        </p:spPr>
      </p:pic>
      <p:pic>
        <p:nvPicPr>
          <p:cNvPr id="1019" name="그림 101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19400" y="2019300"/>
            <a:ext cx="5344271" cy="2800741"/>
          </a:xfrm>
          <a:prstGeom prst="rect">
            <a:avLst/>
          </a:prstGeom>
        </p:spPr>
      </p:pic>
      <p:pic>
        <p:nvPicPr>
          <p:cNvPr id="1020" name="그림 101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134600" y="1980812"/>
            <a:ext cx="5344271" cy="2781688"/>
          </a:xfrm>
          <a:prstGeom prst="rect">
            <a:avLst/>
          </a:prstGeom>
        </p:spPr>
      </p:pic>
      <p:sp>
        <p:nvSpPr>
          <p:cNvPr id="1021" name="가로 글상자 1020"/>
          <p:cNvSpPr txBox="1"/>
          <p:nvPr/>
        </p:nvSpPr>
        <p:spPr>
          <a:xfrm>
            <a:off x="2438399" y="4793932"/>
            <a:ext cx="6400801" cy="39528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RandomRotation (-10~10 degree)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sp>
        <p:nvSpPr>
          <p:cNvPr id="1022" name="가로 글상자 1021"/>
          <p:cNvSpPr txBox="1"/>
          <p:nvPr/>
        </p:nvSpPr>
        <p:spPr>
          <a:xfrm>
            <a:off x="9860037" y="4703693"/>
            <a:ext cx="6400802" cy="69961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RandomResizedCrop (0.8~1.2 scale)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resize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 기능은 사용 안함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sp>
        <p:nvSpPr>
          <p:cNvPr id="1023" name="가로 글상자 1022"/>
          <p:cNvSpPr txBox="1"/>
          <p:nvPr/>
        </p:nvSpPr>
        <p:spPr>
          <a:xfrm>
            <a:off x="5943599" y="8260080"/>
            <a:ext cx="6400801" cy="7010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Argumentation Customizing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3*3 random erase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8270601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7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917115" y="890889"/>
            <a:ext cx="1722381" cy="8503937"/>
            <a:chOff x="917115" y="890889"/>
            <a:chExt cx="1722381" cy="85039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17115" y="890889"/>
              <a:ext cx="1722381" cy="85039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5646218" y="890889"/>
            <a:ext cx="1722381" cy="8503937"/>
            <a:chOff x="15646218" y="890889"/>
            <a:chExt cx="1722381" cy="85039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5646218" y="890889"/>
              <a:ext cx="1722381" cy="850393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69962" y="8973848"/>
            <a:ext cx="8185200" cy="631552"/>
          </a:xfrm>
          <a:prstGeom prst="rect">
            <a:avLst/>
          </a:prstGeom>
        </p:spPr>
      </p:pic>
      <p:grpSp>
        <p:nvGrpSpPr>
          <p:cNvPr id="1012" name="그룹 1003"/>
          <p:cNvGrpSpPr/>
          <p:nvPr/>
        </p:nvGrpSpPr>
        <p:grpSpPr>
          <a:xfrm rot="0">
            <a:off x="4495800" y="2523317"/>
            <a:ext cx="9372600" cy="4039892"/>
            <a:chOff x="1820633" y="3913993"/>
            <a:chExt cx="3301472" cy="3277893"/>
          </a:xfrm>
        </p:grpSpPr>
        <p:pic>
          <p:nvPicPr>
            <p:cNvPr id="1013" name="Object 1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820633" y="3913993"/>
              <a:ext cx="3301472" cy="3277893"/>
            </a:xfrm>
            <a:prstGeom prst="rect">
              <a:avLst/>
            </a:prstGeom>
          </p:spPr>
        </p:pic>
      </p:grpSp>
      <p:pic>
        <p:nvPicPr>
          <p:cNvPr id="1006" name="그림 100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832336" y="2781300"/>
            <a:ext cx="8668748" cy="2781688"/>
          </a:xfrm>
          <a:prstGeom prst="rect">
            <a:avLst/>
          </a:prstGeom>
        </p:spPr>
      </p:pic>
      <p:pic>
        <p:nvPicPr>
          <p:cNvPr id="1007" name="그림 100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814284" y="5639188"/>
            <a:ext cx="8659433" cy="695422"/>
          </a:xfrm>
          <a:prstGeom prst="rect">
            <a:avLst/>
          </a:prstGeom>
        </p:spPr>
      </p:pic>
      <p:sp>
        <p:nvSpPr>
          <p:cNvPr id="1014" name="가로 글상자 1013"/>
          <p:cNvSpPr txBox="1"/>
          <p:nvPr/>
        </p:nvSpPr>
        <p:spPr>
          <a:xfrm>
            <a:off x="3429000" y="6896100"/>
            <a:ext cx="11049000" cy="13106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argument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설정에 따라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transform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test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용과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train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용으로 나눔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validation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test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는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transform_test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||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train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은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transform_train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이 과정에서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validation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train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을 각각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full_dataset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으로 받은뒤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sampler parameter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를 사용해 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20%,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80%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로 나눔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sp>
        <p:nvSpPr>
          <p:cNvPr id="1015" name="가로 글상자 1014"/>
          <p:cNvSpPr txBox="1"/>
          <p:nvPr/>
        </p:nvSpPr>
        <p:spPr>
          <a:xfrm>
            <a:off x="6549387" y="1257300"/>
            <a:ext cx="5189226" cy="853440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 ExtraBold"/>
                <a:ea typeface="나눔고딕 ExtraBold"/>
              </a:rPr>
              <a:t>Dataset </a:t>
            </a: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 ExtraBold"/>
                <a:ea typeface="나눔고딕 ExtraBold"/>
              </a:rPr>
              <a:t>구조 변경</a:t>
            </a:r>
            <a:endPara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725508349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917115" y="890889"/>
            <a:ext cx="1722381" cy="8503937"/>
            <a:chOff x="917115" y="890889"/>
            <a:chExt cx="1722381" cy="85039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17115" y="890889"/>
              <a:ext cx="1722381" cy="85039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5646218" y="890889"/>
            <a:ext cx="1722381" cy="8503937"/>
            <a:chOff x="15646218" y="890889"/>
            <a:chExt cx="1722381" cy="85039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5646218" y="890889"/>
              <a:ext cx="1722381" cy="850393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69962" y="8973848"/>
            <a:ext cx="8185200" cy="631552"/>
          </a:xfrm>
          <a:prstGeom prst="rect">
            <a:avLst/>
          </a:prstGeom>
        </p:spPr>
      </p:pic>
      <p:sp>
        <p:nvSpPr>
          <p:cNvPr id="1003" name="가로 글상자 1002"/>
          <p:cNvSpPr txBox="1"/>
          <p:nvPr/>
        </p:nvSpPr>
        <p:spPr>
          <a:xfrm>
            <a:off x="6716076" y="480060"/>
            <a:ext cx="4855847" cy="85344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5000" b="1">
                <a:latin typeface="나눔고딕 ExtraBold"/>
                <a:ea typeface="나눔고딕 ExtraBold"/>
              </a:rPr>
              <a:t>In-Depth Model</a:t>
            </a:r>
            <a:endParaRPr lang="en-US" altLang="ko-KR" sz="5000" b="1">
              <a:latin typeface="나눔고딕 ExtraBold"/>
              <a:ea typeface="나눔고딕 ExtraBold"/>
            </a:endParaRPr>
          </a:p>
        </p:txBody>
      </p:sp>
      <p:pic>
        <p:nvPicPr>
          <p:cNvPr id="1017" name="그림 101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46970" y="1670853"/>
            <a:ext cx="6239830" cy="2482046"/>
          </a:xfrm>
          <a:prstGeom prst="rect">
            <a:avLst/>
          </a:prstGeom>
        </p:spPr>
      </p:pic>
      <p:pic>
        <p:nvPicPr>
          <p:cNvPr id="1018" name="그림 101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456474" y="4150807"/>
            <a:ext cx="6230326" cy="2457311"/>
          </a:xfrm>
          <a:prstGeom prst="rect">
            <a:avLst/>
          </a:prstGeom>
        </p:spPr>
      </p:pic>
      <p:pic>
        <p:nvPicPr>
          <p:cNvPr id="1019" name="그림 101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524022" y="1790700"/>
            <a:ext cx="6249378" cy="2222679"/>
          </a:xfrm>
          <a:prstGeom prst="rect">
            <a:avLst/>
          </a:prstGeom>
        </p:spPr>
      </p:pic>
      <p:sp>
        <p:nvSpPr>
          <p:cNvPr id="1020" name="가로 글상자 1019"/>
          <p:cNvSpPr txBox="1"/>
          <p:nvPr/>
        </p:nvSpPr>
        <p:spPr>
          <a:xfrm>
            <a:off x="9601200" y="4594860"/>
            <a:ext cx="6400800" cy="16154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Convolution Layer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7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개로 두껍지만 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Dropout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BatchNormalize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로 과적합은 최대한 방지함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Maxpooling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Layer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Convolution Layer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Stride 2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로 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network parameter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개수는 점차 줄임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sp>
        <p:nvSpPr>
          <p:cNvPr id="1021" name="가로 글상자 1020"/>
          <p:cNvSpPr txBox="1"/>
          <p:nvPr/>
        </p:nvSpPr>
        <p:spPr>
          <a:xfrm>
            <a:off x="9677400" y="7339965"/>
            <a:ext cx="6400800" cy="69723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loss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가 가장 낮던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model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을 저장하고 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최종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test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 단계에서 불러옴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pic>
        <p:nvPicPr>
          <p:cNvPr id="1024" name="그림 102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466394" y="6743700"/>
            <a:ext cx="6220406" cy="1010638"/>
          </a:xfrm>
          <a:prstGeom prst="rect">
            <a:avLst/>
          </a:prstGeom>
        </p:spPr>
      </p:pic>
      <p:pic>
        <p:nvPicPr>
          <p:cNvPr id="1025" name="그림 102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456888" y="7810447"/>
            <a:ext cx="6253192" cy="59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16564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917115" y="890889"/>
            <a:ext cx="1722381" cy="8503937"/>
            <a:chOff x="917115" y="890889"/>
            <a:chExt cx="1722381" cy="85039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17115" y="890889"/>
              <a:ext cx="1722381" cy="85039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5646218" y="890889"/>
            <a:ext cx="1722381" cy="8503937"/>
            <a:chOff x="15646218" y="890889"/>
            <a:chExt cx="1722381" cy="85039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5646218" y="890889"/>
              <a:ext cx="1722381" cy="850393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69962" y="8973848"/>
            <a:ext cx="8185200" cy="631552"/>
          </a:xfrm>
          <a:prstGeom prst="rect">
            <a:avLst/>
          </a:prstGeom>
        </p:spPr>
      </p:pic>
      <p:pic>
        <p:nvPicPr>
          <p:cNvPr id="1023" name="Object 3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6310" y="243290"/>
            <a:ext cx="13687133" cy="1878029"/>
          </a:xfrm>
          <a:prstGeom prst="rect">
            <a:avLst/>
          </a:prstGeom>
        </p:spPr>
      </p:pic>
      <p:pic>
        <p:nvPicPr>
          <p:cNvPr id="1024" name="그림 102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362200" y="2273616"/>
            <a:ext cx="5982291" cy="5739765"/>
          </a:xfrm>
          <a:prstGeom prst="rect">
            <a:avLst/>
          </a:prstGeom>
        </p:spPr>
      </p:pic>
      <p:pic>
        <p:nvPicPr>
          <p:cNvPr id="1025" name="그림 102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753600" y="2270276"/>
            <a:ext cx="6328229" cy="5746448"/>
          </a:xfrm>
          <a:prstGeom prst="rect">
            <a:avLst/>
          </a:prstGeom>
        </p:spPr>
      </p:pic>
      <p:sp>
        <p:nvSpPr>
          <p:cNvPr id="1026" name="가로 글상자 1025"/>
          <p:cNvSpPr txBox="1"/>
          <p:nvPr/>
        </p:nvSpPr>
        <p:spPr>
          <a:xfrm>
            <a:off x="2133600" y="8115300"/>
            <a:ext cx="6400800" cy="3886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99.6%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sp>
        <p:nvSpPr>
          <p:cNvPr id="1027" name="가로 글상자 1026"/>
          <p:cNvSpPr txBox="1"/>
          <p:nvPr/>
        </p:nvSpPr>
        <p:spPr>
          <a:xfrm>
            <a:off x="9753600" y="8115300"/>
            <a:ext cx="6400800" cy="3886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99.58%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14551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917115" y="890889"/>
            <a:ext cx="1722381" cy="8503937"/>
            <a:chOff x="917115" y="890889"/>
            <a:chExt cx="1722381" cy="85039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17115" y="890889"/>
              <a:ext cx="1722381" cy="85039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5646218" y="890889"/>
            <a:ext cx="1722381" cy="8503937"/>
            <a:chOff x="15646218" y="890889"/>
            <a:chExt cx="1722381" cy="85039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5646218" y="890889"/>
              <a:ext cx="1722381" cy="850393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69962" y="8973848"/>
            <a:ext cx="8185200" cy="631552"/>
          </a:xfrm>
          <a:prstGeom prst="rect">
            <a:avLst/>
          </a:prstGeom>
        </p:spPr>
      </p:pic>
      <p:pic>
        <p:nvPicPr>
          <p:cNvPr id="1023" name="Object 3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6310" y="243290"/>
            <a:ext cx="13687133" cy="1878029"/>
          </a:xfrm>
          <a:prstGeom prst="rect">
            <a:avLst/>
          </a:prstGeom>
        </p:spPr>
      </p:pic>
      <p:pic>
        <p:nvPicPr>
          <p:cNvPr id="1026" name="그림 102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743200" y="1543050"/>
            <a:ext cx="4191000" cy="6953249"/>
          </a:xfrm>
          <a:prstGeom prst="rect">
            <a:avLst/>
          </a:prstGeom>
        </p:spPr>
      </p:pic>
      <p:pic>
        <p:nvPicPr>
          <p:cNvPr id="1027" name="그림 102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172325" y="1571625"/>
            <a:ext cx="3943350" cy="6924675"/>
          </a:xfrm>
          <a:prstGeom prst="rect">
            <a:avLst/>
          </a:prstGeom>
        </p:spPr>
      </p:pic>
      <p:pic>
        <p:nvPicPr>
          <p:cNvPr id="1028" name="그림 102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353800" y="1533525"/>
            <a:ext cx="4476750" cy="6962775"/>
          </a:xfrm>
          <a:prstGeom prst="rect">
            <a:avLst/>
          </a:prstGeom>
        </p:spPr>
      </p:pic>
      <p:sp>
        <p:nvSpPr>
          <p:cNvPr id="1029" name="가로 글상자 1028"/>
          <p:cNvSpPr txBox="1"/>
          <p:nvPr/>
        </p:nvSpPr>
        <p:spPr>
          <a:xfrm>
            <a:off x="2666999" y="8564880"/>
            <a:ext cx="4343401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99.7%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sp>
        <p:nvSpPr>
          <p:cNvPr id="1030" name="가로 글상자 1029"/>
          <p:cNvSpPr txBox="1"/>
          <p:nvPr/>
        </p:nvSpPr>
        <p:spPr>
          <a:xfrm>
            <a:off x="6972299" y="8572500"/>
            <a:ext cx="4343401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99.6%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  <p:sp>
        <p:nvSpPr>
          <p:cNvPr id="1031" name="가로 글상자 1030"/>
          <p:cNvSpPr txBox="1"/>
          <p:nvPr/>
        </p:nvSpPr>
        <p:spPr>
          <a:xfrm>
            <a:off x="11430000" y="8572500"/>
            <a:ext cx="4343401" cy="3962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?? ??"/>
                <a:cs typeface="Calibri"/>
              </a:rPr>
              <a:t>99.68%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?? ??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436220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917115" y="890889"/>
            <a:ext cx="1722381" cy="8503937"/>
            <a:chOff x="917115" y="890889"/>
            <a:chExt cx="1722381" cy="85039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17115" y="890889"/>
              <a:ext cx="1722381" cy="85039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5646218" y="890889"/>
            <a:ext cx="1722381" cy="8503937"/>
            <a:chOff x="15646218" y="890889"/>
            <a:chExt cx="1722381" cy="85039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5646218" y="890889"/>
              <a:ext cx="1722381" cy="850393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69962" y="8973848"/>
            <a:ext cx="8185200" cy="631552"/>
          </a:xfrm>
          <a:prstGeom prst="rect">
            <a:avLst/>
          </a:prstGeom>
        </p:spPr>
      </p:pic>
      <p:sp>
        <p:nvSpPr>
          <p:cNvPr id="1029" name="가로 글상자 1028"/>
          <p:cNvSpPr txBox="1"/>
          <p:nvPr/>
        </p:nvSpPr>
        <p:spPr>
          <a:xfrm>
            <a:off x="5962647" y="723900"/>
            <a:ext cx="6362705" cy="85344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 ExtraBold"/>
                <a:ea typeface="나눔고딕 ExtraBold"/>
              </a:rPr>
              <a:t>최종 정확도 </a:t>
            </a: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 ExtraBold"/>
                <a:ea typeface="나눔고딕 ExtraBold"/>
              </a:rPr>
              <a:t>99.632%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95329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7115" y="890889"/>
            <a:ext cx="1722381" cy="8503937"/>
            <a:chOff x="917115" y="890889"/>
            <a:chExt cx="1722381" cy="85039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115" y="890889"/>
              <a:ext cx="1722381" cy="85039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646218" y="890889"/>
            <a:ext cx="1722381" cy="8503937"/>
            <a:chOff x="15646218" y="890889"/>
            <a:chExt cx="1722381" cy="85039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46218" y="890889"/>
              <a:ext cx="1722381" cy="850393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47189" y="2651215"/>
            <a:ext cx="12391337" cy="6035178"/>
            <a:chOff x="2947189" y="2651215"/>
            <a:chExt cx="12391337" cy="60351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47189" y="2651215"/>
              <a:ext cx="12391337" cy="603517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53691" y="1324815"/>
            <a:ext cx="11972838" cy="17346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69962" y="8973848"/>
            <a:ext cx="8185200" cy="6315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7115" y="890889"/>
            <a:ext cx="1722381" cy="8503937"/>
            <a:chOff x="917115" y="890889"/>
            <a:chExt cx="1722381" cy="85039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115" y="890889"/>
              <a:ext cx="1722381" cy="85039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646218" y="890889"/>
            <a:ext cx="1722381" cy="8503937"/>
            <a:chOff x="15646218" y="890889"/>
            <a:chExt cx="1722381" cy="85039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46218" y="890889"/>
              <a:ext cx="1722381" cy="850393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10472" y="1324815"/>
            <a:ext cx="10605238" cy="17346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69962" y="8973848"/>
            <a:ext cx="8185200" cy="6315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20633" y="3913993"/>
            <a:ext cx="3301472" cy="3277893"/>
            <a:chOff x="1820633" y="3913993"/>
            <a:chExt cx="3301472" cy="32778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0633" y="3913993"/>
              <a:ext cx="3301472" cy="327789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7224" y="4379488"/>
            <a:ext cx="3597457" cy="86924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96388" y="5048221"/>
            <a:ext cx="3414876" cy="17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21605" y="3913993"/>
            <a:ext cx="3301472" cy="3277893"/>
            <a:chOff x="5621605" y="3913993"/>
            <a:chExt cx="3301472" cy="327789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21605" y="3913993"/>
              <a:ext cx="3301472" cy="327789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82605" y="4378579"/>
            <a:ext cx="3727571" cy="83149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94865" y="5204411"/>
            <a:ext cx="3694295" cy="14076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465991" y="3913993"/>
            <a:ext cx="3301472" cy="3277893"/>
            <a:chOff x="9465991" y="3913993"/>
            <a:chExt cx="3301472" cy="327789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65991" y="3913993"/>
              <a:ext cx="3301472" cy="327789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226353" y="4388103"/>
            <a:ext cx="3550190" cy="86006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226270" y="5204411"/>
            <a:ext cx="3490838" cy="14076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205936" y="3913993"/>
            <a:ext cx="3301472" cy="3277893"/>
            <a:chOff x="13205936" y="3913993"/>
            <a:chExt cx="3301472" cy="327789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205936" y="3913993"/>
              <a:ext cx="3301472" cy="327789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709194" y="4388103"/>
            <a:ext cx="3807705" cy="79340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209197" y="4958697"/>
            <a:ext cx="3268429" cy="21828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7115" y="890889"/>
            <a:ext cx="1722381" cy="8503937"/>
            <a:chOff x="917115" y="890889"/>
            <a:chExt cx="1722381" cy="85039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115" y="890889"/>
              <a:ext cx="1722381" cy="85039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646218" y="890889"/>
            <a:ext cx="1722381" cy="8503937"/>
            <a:chOff x="15646218" y="890889"/>
            <a:chExt cx="1722381" cy="85039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46218" y="890889"/>
              <a:ext cx="1722381" cy="850393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97954" y="3258367"/>
            <a:ext cx="8889807" cy="4220754"/>
            <a:chOff x="4697954" y="3258367"/>
            <a:chExt cx="8889807" cy="42207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7954" y="3258367"/>
              <a:ext cx="8889807" cy="42207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19758" y="1324815"/>
            <a:ext cx="12896076" cy="17346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69962" y="8973848"/>
            <a:ext cx="8185200" cy="6315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68405" y="2567931"/>
            <a:ext cx="1971495" cy="102350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54124" y="7571504"/>
            <a:ext cx="9591610" cy="14700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7115" y="890889"/>
            <a:ext cx="1722381" cy="8503937"/>
            <a:chOff x="917115" y="890889"/>
            <a:chExt cx="1722381" cy="85039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115" y="890889"/>
              <a:ext cx="1722381" cy="85039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646218" y="890889"/>
            <a:ext cx="1722381" cy="8503937"/>
            <a:chOff x="15646218" y="890889"/>
            <a:chExt cx="1722381" cy="85039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46218" y="890889"/>
              <a:ext cx="1722381" cy="850393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9758" y="1324815"/>
            <a:ext cx="12896076" cy="17346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69962" y="8973848"/>
            <a:ext cx="8185200" cy="6315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78793" y="2829315"/>
            <a:ext cx="9696952" cy="10235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7452448" y="3895793"/>
            <a:ext cx="43412790" cy="42094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7115" y="890889"/>
            <a:ext cx="1722381" cy="8503937"/>
            <a:chOff x="917115" y="890889"/>
            <a:chExt cx="1722381" cy="85039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115" y="890889"/>
              <a:ext cx="1722381" cy="85039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646218" y="890889"/>
            <a:ext cx="1722381" cy="8503937"/>
            <a:chOff x="15646218" y="890889"/>
            <a:chExt cx="1722381" cy="85039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46218" y="890889"/>
              <a:ext cx="1722381" cy="850393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9758" y="1324815"/>
            <a:ext cx="12896076" cy="17346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69962" y="8973848"/>
            <a:ext cx="8185200" cy="6315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17430" y="2677822"/>
            <a:ext cx="1952448" cy="10235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96229" y="3379260"/>
            <a:ext cx="6890133" cy="200089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76898" y="4782396"/>
            <a:ext cx="4470248" cy="196785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67374" y="6654853"/>
            <a:ext cx="8887867" cy="2743752"/>
          </a:xfrm>
          <a:prstGeom prst="rect">
            <a:avLst/>
          </a:prstGeom>
        </p:spPr>
      </p:pic>
      <p:pic>
        <p:nvPicPr>
          <p:cNvPr id="1003" name="그림 100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524000" y="3467100"/>
            <a:ext cx="67056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7115" y="890889"/>
            <a:ext cx="1722381" cy="8503937"/>
            <a:chOff x="917115" y="890889"/>
            <a:chExt cx="1722381" cy="85039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115" y="890889"/>
              <a:ext cx="1722381" cy="85039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646218" y="890889"/>
            <a:ext cx="1722381" cy="8503937"/>
            <a:chOff x="15646218" y="890889"/>
            <a:chExt cx="1722381" cy="85039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46218" y="890889"/>
              <a:ext cx="1722381" cy="850393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1076" y="1133138"/>
            <a:ext cx="12858962" cy="19161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639496" y="3522503"/>
            <a:ext cx="13006722" cy="2168433"/>
            <a:chOff x="2639496" y="3522503"/>
            <a:chExt cx="13006722" cy="21684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9496" y="3522503"/>
              <a:ext cx="13006722" cy="216843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58571" y="3126174"/>
            <a:ext cx="14177952" cy="25425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649020" y="6092238"/>
            <a:ext cx="6263106" cy="2104043"/>
            <a:chOff x="2649020" y="6092238"/>
            <a:chExt cx="6263106" cy="21040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9020" y="6092238"/>
              <a:ext cx="6263106" cy="21040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69551" y="6092238"/>
            <a:ext cx="6263106" cy="2104043"/>
            <a:chOff x="9369551" y="6092238"/>
            <a:chExt cx="6263106" cy="21040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69551" y="6092238"/>
              <a:ext cx="6263106" cy="210404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81305" y="6230996"/>
            <a:ext cx="6036448" cy="119523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23686" y="7156632"/>
            <a:ext cx="5429648" cy="10152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40529" y="6143377"/>
            <a:ext cx="6185343" cy="156285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64841" y="7499558"/>
            <a:ext cx="5635857" cy="62761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069962" y="8973848"/>
            <a:ext cx="8185200" cy="6315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7115" y="890889"/>
            <a:ext cx="1722381" cy="8503937"/>
            <a:chOff x="917115" y="890889"/>
            <a:chExt cx="1722381" cy="85039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115" y="890889"/>
              <a:ext cx="1722381" cy="85039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646218" y="890889"/>
            <a:ext cx="1722381" cy="8503937"/>
            <a:chOff x="15646218" y="890889"/>
            <a:chExt cx="1722381" cy="85039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46218" y="890889"/>
              <a:ext cx="1722381" cy="850393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77143" y="1324815"/>
            <a:ext cx="11597581" cy="17346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528189" y="3995501"/>
            <a:ext cx="6107285" cy="4488309"/>
            <a:chOff x="9528189" y="3995501"/>
            <a:chExt cx="6107285" cy="448830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28189" y="3995501"/>
              <a:ext cx="6107285" cy="44883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22115" y="3341551"/>
            <a:ext cx="4919434" cy="1260139"/>
            <a:chOff x="10122115" y="3341551"/>
            <a:chExt cx="4919434" cy="126013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22115" y="3341551"/>
              <a:ext cx="4919434" cy="12601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54496" y="3893109"/>
            <a:ext cx="6838837" cy="3983396"/>
            <a:chOff x="1854496" y="3893109"/>
            <a:chExt cx="6838837" cy="398339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54496" y="3893109"/>
              <a:ext cx="6838837" cy="398339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25514" y="3519823"/>
            <a:ext cx="5420352" cy="96913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51827" y="4493594"/>
            <a:ext cx="5604610" cy="38469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69962" y="8973848"/>
            <a:ext cx="8185200" cy="6315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7115" y="890889"/>
            <a:ext cx="1722381" cy="8503937"/>
            <a:chOff x="917115" y="890889"/>
            <a:chExt cx="1722381" cy="85039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115" y="890889"/>
              <a:ext cx="1722381" cy="85039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646218" y="890889"/>
            <a:ext cx="1722381" cy="8503937"/>
            <a:chOff x="15646218" y="890889"/>
            <a:chExt cx="1722381" cy="85039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46218" y="890889"/>
              <a:ext cx="1722381" cy="850393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08278" y="1504650"/>
            <a:ext cx="4621539" cy="7552179"/>
            <a:chOff x="6708278" y="1504650"/>
            <a:chExt cx="4621539" cy="75521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8278" y="1504650"/>
              <a:ext cx="4621539" cy="75521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83068" y="1504650"/>
            <a:ext cx="4438837" cy="7552179"/>
            <a:chOff x="1683068" y="1504650"/>
            <a:chExt cx="4438837" cy="755217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3068" y="1504650"/>
              <a:ext cx="4438837" cy="75521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31696" y="1466555"/>
            <a:ext cx="4675712" cy="7590274"/>
            <a:chOff x="11831696" y="1466555"/>
            <a:chExt cx="4675712" cy="75902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31696" y="1466555"/>
              <a:ext cx="4675712" cy="75902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83068" y="9056829"/>
            <a:ext cx="3129681" cy="175656"/>
            <a:chOff x="1683068" y="9056829"/>
            <a:chExt cx="3129681" cy="17565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3068" y="9056829"/>
              <a:ext cx="3129681" cy="17565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08278" y="9018733"/>
            <a:ext cx="3129681" cy="175656"/>
            <a:chOff x="6708278" y="9018733"/>
            <a:chExt cx="3129681" cy="17565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08278" y="9018733"/>
              <a:ext cx="3129681" cy="1756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831696" y="9028257"/>
            <a:ext cx="3263244" cy="175656"/>
            <a:chOff x="11831696" y="9028257"/>
            <a:chExt cx="3263244" cy="17565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31696" y="9028257"/>
              <a:ext cx="3263244" cy="17565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75774" y="1523697"/>
            <a:ext cx="397770" cy="513962"/>
            <a:chOff x="1275774" y="1523697"/>
            <a:chExt cx="397770" cy="51396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75774" y="1523697"/>
              <a:ext cx="397770" cy="5139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240566" y="1504650"/>
            <a:ext cx="410569" cy="540839"/>
            <a:chOff x="6240566" y="1504650"/>
            <a:chExt cx="410569" cy="54083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40566" y="1504650"/>
              <a:ext cx="410569" cy="54083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422127" y="1504650"/>
            <a:ext cx="409569" cy="534997"/>
            <a:chOff x="11422127" y="1504650"/>
            <a:chExt cx="409569" cy="53499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22127" y="1504650"/>
              <a:ext cx="409569" cy="534997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6310" y="243290"/>
            <a:ext cx="13687133" cy="187802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69962" y="9192895"/>
            <a:ext cx="8185200" cy="6315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178</ep:Words>
  <ep:PresentationFormat>On-screen Show (4:3)</ep:PresentationFormat>
  <ep:Paragraphs>43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2024-03-31T17:22:06.000</dcterms:created>
  <dc:creator>officegen</dc:creator>
  <cp:lastModifiedBy>parkj</cp:lastModifiedBy>
  <dcterms:modified xsi:type="dcterms:W3CDTF">2024-04-01T04:59:42.094</dcterms:modified>
  <cp:revision>30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