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48F5-8885-471D-BEEA-87D90C09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B9E2A-6802-4D35-B8D7-2AAA10E1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5928-765B-40A5-AE14-8E0A2AB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7FC8-A60D-4519-893B-FD4CAD21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5068-8A58-48D2-BC42-D0EA9B51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AC42-80CD-469C-B800-31913883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AC6E4-6AB9-4ACD-8681-AA26B2F2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4E98-D39A-4613-B5E9-45F90EC4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6A57-8A72-4657-BEB4-14AD50F6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134D-4F7A-40BF-BF72-6A5ADBFE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8821A-4707-4EF9-AC98-DCD3D17A2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C30B3-9906-4059-9AB5-A7EE975D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A0CE-5B72-436D-B219-0471903E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600B-1A00-45C1-9120-8CB18E9D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F40E-D412-4A50-B5F9-802CFFFA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BEE-CC8E-4902-98B1-08713ADF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490-52E2-4782-BDB1-4AF80784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A08-86C1-4932-894B-EC8A0276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A114-39F7-46C7-BD36-CE770EC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E55C-F418-4348-8EFE-DFFA7DA1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548-32B6-4D27-92FD-E95E900B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1223-42BE-4903-ADE5-F4A1435C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CB44-FFEB-46F9-AF37-93F77BD9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E6C6-42C6-4E44-8519-4DC13BDB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50E1-0109-4548-9F61-B8FF41E4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8CFF-2C9F-42D1-94E4-953D8D4B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877A-1789-49BB-AB4B-3A84D002D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400E-9B58-447D-8C8E-54F08BF37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BB9F1-920B-460C-889C-CF8EA7EB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DCA7A-CEA1-49E7-8BF7-5699D5EE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B26B9-85BA-4E7C-9E4D-01D3AFB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48D9-A9D4-4E6A-9795-9EE3ADA6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71A3-C406-41F7-AD61-54C51F19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C5F7C-B718-4FD8-A30E-CBE600AE8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092BC-4C63-4564-A973-60B1AB5CB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3205-3219-4058-8861-52F84B29B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A1C7F-3B22-4689-9B06-8A14475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B62AF-D69C-40D1-B3E7-764FDE5B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850EA-28C1-48FA-92E9-B6DDDE9D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2B2-E54E-4D4B-8D88-A8E2142E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EE44-7A25-4DFE-A3F4-A9E1F6E7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08BAF-E828-4A22-BD12-068C3326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E195B-0A32-4C55-A3C9-B3EE6FA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0ACFE-E606-4D08-8D2F-128C91E5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2A20F-1A78-425F-9A38-E03F3A99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66E16-8C31-4941-A20D-CE01C8B5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309B-DBDE-48ED-8DD2-3AB0640F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1AF2-81E1-40D3-B9BF-2438233E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EA673-C85C-4CCB-A5BA-D8C294932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D048-06AD-4585-9F94-D8BE6FD4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A57D-1BD6-4DF9-B5AE-B67068CD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2529B-B7AC-4471-AC8D-65BD93EA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1002-0333-4E64-851A-9F5B22F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D21B9-ED0A-427A-B756-BD10C3B40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A88E-4576-4565-9C08-5F5EF8F5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B3C7-3E8B-4885-9162-0098737E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4A9E-2365-4B26-9404-14B6B3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7213E-A321-48D4-9E5D-EF4BF8B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E37CB-77FB-4FE8-8E23-D33EDB8A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7658-F309-469A-91B9-B0954603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1313-1DB2-4487-9ED9-873341826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CB96-9001-459F-ADD9-74DE4F3F11E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B97D-0284-483B-90DB-9228BE0D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B940-3779-4B1E-A12F-B39150E4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144E-309A-453C-A87B-69C2228F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BB515F-318E-482B-BB4F-3CDCE50B607A}"/>
              </a:ext>
            </a:extLst>
          </p:cNvPr>
          <p:cNvSpPr/>
          <p:nvPr/>
        </p:nvSpPr>
        <p:spPr>
          <a:xfrm>
            <a:off x="561975" y="685800"/>
            <a:ext cx="7315200" cy="5486400"/>
          </a:xfrm>
          <a:prstGeom prst="roundRect">
            <a:avLst>
              <a:gd name="adj" fmla="val 14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DB275-3779-4704-A00D-D2F536840F97}"/>
              </a:ext>
            </a:extLst>
          </p:cNvPr>
          <p:cNvSpPr/>
          <p:nvPr/>
        </p:nvSpPr>
        <p:spPr>
          <a:xfrm>
            <a:off x="618444" y="1150261"/>
            <a:ext cx="2560320" cy="4572000"/>
          </a:xfrm>
          <a:prstGeom prst="roundRect">
            <a:avLst>
              <a:gd name="adj" fmla="val 22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6B70-6684-465C-98F7-E5EFE33AF9FF}"/>
              </a:ext>
            </a:extLst>
          </p:cNvPr>
          <p:cNvSpPr txBox="1"/>
          <p:nvPr/>
        </p:nvSpPr>
        <p:spPr>
          <a:xfrm>
            <a:off x="612322" y="118124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PRODUCTION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2B022-ED72-4BCA-9250-693D0DFB0480}"/>
              </a:ext>
            </a:extLst>
          </p:cNvPr>
          <p:cNvSpPr txBox="1"/>
          <p:nvPr/>
        </p:nvSpPr>
        <p:spPr>
          <a:xfrm>
            <a:off x="618418" y="154579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      XXXXXXXXXXX_1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B7484-D079-434E-A0F2-60E77C533119}"/>
              </a:ext>
            </a:extLst>
          </p:cNvPr>
          <p:cNvSpPr txBox="1"/>
          <p:nvPr/>
        </p:nvSpPr>
        <p:spPr>
          <a:xfrm>
            <a:off x="618472" y="172867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2      XXXXXXXXXXX_1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53B7-D8B9-4298-B815-96FF6831DDEF}"/>
              </a:ext>
            </a:extLst>
          </p:cNvPr>
          <p:cNvSpPr txBox="1"/>
          <p:nvPr/>
        </p:nvSpPr>
        <p:spPr>
          <a:xfrm>
            <a:off x="618418" y="191155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3      XXXXXXXXXXX_1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1A903-50F4-4439-84B0-51FF74972E6F}"/>
              </a:ext>
            </a:extLst>
          </p:cNvPr>
          <p:cNvSpPr txBox="1"/>
          <p:nvPr/>
        </p:nvSpPr>
        <p:spPr>
          <a:xfrm>
            <a:off x="618472" y="209443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4      XXXXXXXXXXX_1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AC9AB0-5ECD-42B3-8CF8-A9F5EFE6C730}"/>
              </a:ext>
            </a:extLst>
          </p:cNvPr>
          <p:cNvSpPr txBox="1"/>
          <p:nvPr/>
        </p:nvSpPr>
        <p:spPr>
          <a:xfrm>
            <a:off x="624514" y="2268634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5      XXXXXXXXXXX_1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804B3C-CF36-4D3C-89CF-49852D75330F}"/>
              </a:ext>
            </a:extLst>
          </p:cNvPr>
          <p:cNvSpPr txBox="1"/>
          <p:nvPr/>
        </p:nvSpPr>
        <p:spPr>
          <a:xfrm>
            <a:off x="624568" y="2451514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6      XXXXXXXXXXX_3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F82FDA-3E3B-4369-ACC1-4D189048E77A}"/>
              </a:ext>
            </a:extLst>
          </p:cNvPr>
          <p:cNvSpPr txBox="1"/>
          <p:nvPr/>
        </p:nvSpPr>
        <p:spPr>
          <a:xfrm>
            <a:off x="624514" y="2634394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7      XXXXXXXXXXX_3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8B3BD-B421-46C7-9D16-809B24915FAB}"/>
              </a:ext>
            </a:extLst>
          </p:cNvPr>
          <p:cNvSpPr txBox="1"/>
          <p:nvPr/>
        </p:nvSpPr>
        <p:spPr>
          <a:xfrm>
            <a:off x="624568" y="2817274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8      XXXXXXXXXXX_2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99BFC-F3E4-4A69-AA41-B890E45F7871}"/>
              </a:ext>
            </a:extLst>
          </p:cNvPr>
          <p:cNvSpPr txBox="1"/>
          <p:nvPr/>
        </p:nvSpPr>
        <p:spPr>
          <a:xfrm>
            <a:off x="624514" y="298683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9      XXXXXXXXXXX_2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56BF86-4E09-488E-A0D8-3A2B7F2DF7AF}"/>
              </a:ext>
            </a:extLst>
          </p:cNvPr>
          <p:cNvSpPr txBox="1"/>
          <p:nvPr/>
        </p:nvSpPr>
        <p:spPr>
          <a:xfrm>
            <a:off x="624568" y="316971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10    XXXXXXXXXXX_2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99D160-08F3-4AC9-8C16-5C6BC641281F}"/>
              </a:ext>
            </a:extLst>
          </p:cNvPr>
          <p:cNvSpPr txBox="1"/>
          <p:nvPr/>
        </p:nvSpPr>
        <p:spPr>
          <a:xfrm>
            <a:off x="624514" y="335259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11    XXXXXXXXXXX_5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FDDCC-5793-465F-9AB9-01308F33E9BC}"/>
              </a:ext>
            </a:extLst>
          </p:cNvPr>
          <p:cNvSpPr txBox="1"/>
          <p:nvPr/>
        </p:nvSpPr>
        <p:spPr>
          <a:xfrm>
            <a:off x="624568" y="353547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12    XXXXXXXXXXX_5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F72EC-17FB-4282-A523-BC9CF5C08CE9}"/>
              </a:ext>
            </a:extLst>
          </p:cNvPr>
          <p:cNvSpPr txBox="1"/>
          <p:nvPr/>
        </p:nvSpPr>
        <p:spPr>
          <a:xfrm>
            <a:off x="618417" y="1362917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NO.      PART NO.                 PROD.    OK    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1083DD-AB5D-42CE-864B-6B763AEA11C6}"/>
              </a:ext>
            </a:extLst>
          </p:cNvPr>
          <p:cNvSpPr txBox="1"/>
          <p:nvPr/>
        </p:nvSpPr>
        <p:spPr>
          <a:xfrm>
            <a:off x="5943600" y="710840"/>
            <a:ext cx="193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MM/DD/YYYY       10:00 AM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8FC8FC-62FD-45DF-9F22-658BEB524742}"/>
              </a:ext>
            </a:extLst>
          </p:cNvPr>
          <p:cNvSpPr/>
          <p:nvPr/>
        </p:nvSpPr>
        <p:spPr>
          <a:xfrm>
            <a:off x="2194560" y="16169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CF5DB8-8191-417D-838F-F788CA1462EE}"/>
              </a:ext>
            </a:extLst>
          </p:cNvPr>
          <p:cNvSpPr/>
          <p:nvPr/>
        </p:nvSpPr>
        <p:spPr>
          <a:xfrm>
            <a:off x="2560320" y="1616907"/>
            <a:ext cx="109728" cy="1097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5C27669-D672-43C5-BFF8-B6303FAE27D5}"/>
              </a:ext>
            </a:extLst>
          </p:cNvPr>
          <p:cNvSpPr/>
          <p:nvPr/>
        </p:nvSpPr>
        <p:spPr>
          <a:xfrm>
            <a:off x="2834640" y="16169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737292-202D-4A12-A08F-1DBF23BE21E5}"/>
              </a:ext>
            </a:extLst>
          </p:cNvPr>
          <p:cNvSpPr/>
          <p:nvPr/>
        </p:nvSpPr>
        <p:spPr>
          <a:xfrm>
            <a:off x="2194560" y="180486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99358A-C1F0-4DE9-8591-7A9E80BC5D22}"/>
              </a:ext>
            </a:extLst>
          </p:cNvPr>
          <p:cNvSpPr/>
          <p:nvPr/>
        </p:nvSpPr>
        <p:spPr>
          <a:xfrm>
            <a:off x="2560320" y="1804867"/>
            <a:ext cx="109728" cy="1097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D076DD-E908-46C0-9408-7FC8AB9A1509}"/>
              </a:ext>
            </a:extLst>
          </p:cNvPr>
          <p:cNvSpPr/>
          <p:nvPr/>
        </p:nvSpPr>
        <p:spPr>
          <a:xfrm>
            <a:off x="2834640" y="180486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AFA788B-BCDE-42A5-A1DB-ADD36753BDC0}"/>
              </a:ext>
            </a:extLst>
          </p:cNvPr>
          <p:cNvSpPr/>
          <p:nvPr/>
        </p:nvSpPr>
        <p:spPr>
          <a:xfrm>
            <a:off x="2194560" y="19877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25AB04-C1D6-4739-BAC3-083EFAB7A064}"/>
              </a:ext>
            </a:extLst>
          </p:cNvPr>
          <p:cNvSpPr/>
          <p:nvPr/>
        </p:nvSpPr>
        <p:spPr>
          <a:xfrm>
            <a:off x="2560320" y="1987747"/>
            <a:ext cx="109728" cy="1097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B7EF09-DF6F-40DB-9682-ED3870815241}"/>
              </a:ext>
            </a:extLst>
          </p:cNvPr>
          <p:cNvSpPr/>
          <p:nvPr/>
        </p:nvSpPr>
        <p:spPr>
          <a:xfrm>
            <a:off x="2834640" y="19877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A95BFA-40A2-475B-B680-A9AFD320DF08}"/>
              </a:ext>
            </a:extLst>
          </p:cNvPr>
          <p:cNvSpPr/>
          <p:nvPr/>
        </p:nvSpPr>
        <p:spPr>
          <a:xfrm>
            <a:off x="2194560" y="216808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EBB51A-C809-4C4F-A232-3911234F4BDC}"/>
              </a:ext>
            </a:extLst>
          </p:cNvPr>
          <p:cNvSpPr/>
          <p:nvPr/>
        </p:nvSpPr>
        <p:spPr>
          <a:xfrm>
            <a:off x="2560320" y="216808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DDBA9A7-47F9-4F6D-BF73-242DBD173182}"/>
              </a:ext>
            </a:extLst>
          </p:cNvPr>
          <p:cNvSpPr/>
          <p:nvPr/>
        </p:nvSpPr>
        <p:spPr>
          <a:xfrm>
            <a:off x="2834640" y="2168087"/>
            <a:ext cx="109728" cy="1097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2BC0D6-BCC0-4F09-BD27-45FD5E83CB40}"/>
              </a:ext>
            </a:extLst>
          </p:cNvPr>
          <p:cNvSpPr/>
          <p:nvPr/>
        </p:nvSpPr>
        <p:spPr>
          <a:xfrm>
            <a:off x="2194560" y="23408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13A1053-BF6B-46CE-94AF-7C8056EE5D9C}"/>
              </a:ext>
            </a:extLst>
          </p:cNvPr>
          <p:cNvSpPr/>
          <p:nvPr/>
        </p:nvSpPr>
        <p:spPr>
          <a:xfrm>
            <a:off x="2560320" y="2340807"/>
            <a:ext cx="109728" cy="1097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01185B-39CE-47ED-9A33-DCDAA55B7EFE}"/>
              </a:ext>
            </a:extLst>
          </p:cNvPr>
          <p:cNvSpPr/>
          <p:nvPr/>
        </p:nvSpPr>
        <p:spPr>
          <a:xfrm>
            <a:off x="2834640" y="23408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D9B89C-F73D-4E5B-A2C8-5A7BB077D648}"/>
              </a:ext>
            </a:extLst>
          </p:cNvPr>
          <p:cNvSpPr/>
          <p:nvPr/>
        </p:nvSpPr>
        <p:spPr>
          <a:xfrm>
            <a:off x="2194560" y="25211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2921C77-BBC1-43AD-81F3-6E54CCC92F89}"/>
              </a:ext>
            </a:extLst>
          </p:cNvPr>
          <p:cNvSpPr/>
          <p:nvPr/>
        </p:nvSpPr>
        <p:spPr>
          <a:xfrm>
            <a:off x="2560320" y="2521147"/>
            <a:ext cx="109728" cy="1097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4E88D88-049F-4DE6-B9E8-C5D6F1BEA7CE}"/>
              </a:ext>
            </a:extLst>
          </p:cNvPr>
          <p:cNvSpPr/>
          <p:nvPr/>
        </p:nvSpPr>
        <p:spPr>
          <a:xfrm>
            <a:off x="2834640" y="25211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257727B-601C-4C15-A2C3-E98160D07115}"/>
              </a:ext>
            </a:extLst>
          </p:cNvPr>
          <p:cNvSpPr/>
          <p:nvPr/>
        </p:nvSpPr>
        <p:spPr>
          <a:xfrm>
            <a:off x="2194560" y="27091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F9716CD-0245-4112-BFA3-F00BBA96BFCF}"/>
              </a:ext>
            </a:extLst>
          </p:cNvPr>
          <p:cNvSpPr/>
          <p:nvPr/>
        </p:nvSpPr>
        <p:spPr>
          <a:xfrm>
            <a:off x="2560320" y="2709107"/>
            <a:ext cx="109728" cy="1097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EDEF84F-E657-48F1-9884-6A0913E73C7C}"/>
              </a:ext>
            </a:extLst>
          </p:cNvPr>
          <p:cNvSpPr/>
          <p:nvPr/>
        </p:nvSpPr>
        <p:spPr>
          <a:xfrm>
            <a:off x="2834640" y="27091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35D6A0F-46B3-4458-B691-772E6AA8961E}"/>
              </a:ext>
            </a:extLst>
          </p:cNvPr>
          <p:cNvSpPr/>
          <p:nvPr/>
        </p:nvSpPr>
        <p:spPr>
          <a:xfrm>
            <a:off x="2194560" y="2897067"/>
            <a:ext cx="109728" cy="10972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237CE92-B6CE-4107-A19A-4F42A29DA3A9}"/>
              </a:ext>
            </a:extLst>
          </p:cNvPr>
          <p:cNvSpPr/>
          <p:nvPr/>
        </p:nvSpPr>
        <p:spPr>
          <a:xfrm>
            <a:off x="2560320" y="2897067"/>
            <a:ext cx="109728" cy="109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190286-4596-483E-876D-3FD300706D8B}"/>
              </a:ext>
            </a:extLst>
          </p:cNvPr>
          <p:cNvSpPr/>
          <p:nvPr/>
        </p:nvSpPr>
        <p:spPr>
          <a:xfrm>
            <a:off x="2834640" y="289706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43F380A-4189-4159-A7DE-89F9C4D25FE1}"/>
              </a:ext>
            </a:extLst>
          </p:cNvPr>
          <p:cNvSpPr/>
          <p:nvPr/>
        </p:nvSpPr>
        <p:spPr>
          <a:xfrm>
            <a:off x="2194560" y="3079947"/>
            <a:ext cx="109728" cy="10972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4E09E44-6CE4-44FA-8138-A07CBACCBD9F}"/>
              </a:ext>
            </a:extLst>
          </p:cNvPr>
          <p:cNvSpPr/>
          <p:nvPr/>
        </p:nvSpPr>
        <p:spPr>
          <a:xfrm>
            <a:off x="2560320" y="30799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37403C-4415-4900-8648-D7AB3A667ECE}"/>
              </a:ext>
            </a:extLst>
          </p:cNvPr>
          <p:cNvSpPr/>
          <p:nvPr/>
        </p:nvSpPr>
        <p:spPr>
          <a:xfrm>
            <a:off x="2834640" y="3079947"/>
            <a:ext cx="109728" cy="109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83256A7-74A0-4854-BD3D-4E9256F45D75}"/>
              </a:ext>
            </a:extLst>
          </p:cNvPr>
          <p:cNvSpPr/>
          <p:nvPr/>
        </p:nvSpPr>
        <p:spPr>
          <a:xfrm>
            <a:off x="2194560" y="3260287"/>
            <a:ext cx="109728" cy="10972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FD1B89-E818-418C-8F63-280116015D54}"/>
              </a:ext>
            </a:extLst>
          </p:cNvPr>
          <p:cNvSpPr/>
          <p:nvPr/>
        </p:nvSpPr>
        <p:spPr>
          <a:xfrm>
            <a:off x="2560320" y="3260287"/>
            <a:ext cx="109728" cy="109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19DE7C-DC90-4342-8ACB-E82A78EEA6C0}"/>
              </a:ext>
            </a:extLst>
          </p:cNvPr>
          <p:cNvSpPr/>
          <p:nvPr/>
        </p:nvSpPr>
        <p:spPr>
          <a:xfrm>
            <a:off x="2834640" y="326028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FC8CCC3-A094-4FFB-928D-1EBE70EA9970}"/>
              </a:ext>
            </a:extLst>
          </p:cNvPr>
          <p:cNvSpPr/>
          <p:nvPr/>
        </p:nvSpPr>
        <p:spPr>
          <a:xfrm>
            <a:off x="2194560" y="34330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E51655C-E763-433B-9872-B573C48A3EFD}"/>
              </a:ext>
            </a:extLst>
          </p:cNvPr>
          <p:cNvSpPr/>
          <p:nvPr/>
        </p:nvSpPr>
        <p:spPr>
          <a:xfrm>
            <a:off x="2560320" y="34330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91FBEE2-305A-49F9-A7A4-3D7104C028FF}"/>
              </a:ext>
            </a:extLst>
          </p:cNvPr>
          <p:cNvSpPr/>
          <p:nvPr/>
        </p:nvSpPr>
        <p:spPr>
          <a:xfrm>
            <a:off x="2834640" y="343300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D658D67-3DBC-4BBC-808A-4616416817D3}"/>
              </a:ext>
            </a:extLst>
          </p:cNvPr>
          <p:cNvSpPr/>
          <p:nvPr/>
        </p:nvSpPr>
        <p:spPr>
          <a:xfrm>
            <a:off x="2194560" y="36133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6707047-07D0-4751-ADA9-DB1CCCDC56CB}"/>
              </a:ext>
            </a:extLst>
          </p:cNvPr>
          <p:cNvSpPr/>
          <p:nvPr/>
        </p:nvSpPr>
        <p:spPr>
          <a:xfrm>
            <a:off x="2560320" y="36133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D56C4BF-D14E-4A12-BA0B-31EC71DF3AA1}"/>
              </a:ext>
            </a:extLst>
          </p:cNvPr>
          <p:cNvSpPr/>
          <p:nvPr/>
        </p:nvSpPr>
        <p:spPr>
          <a:xfrm>
            <a:off x="2834640" y="3613347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D0923E5-6365-49EA-85D6-34E6E54A67BA}"/>
              </a:ext>
            </a:extLst>
          </p:cNvPr>
          <p:cNvSpPr/>
          <p:nvPr/>
        </p:nvSpPr>
        <p:spPr>
          <a:xfrm rot="5400000">
            <a:off x="689013" y="5810395"/>
            <a:ext cx="274320" cy="274320"/>
          </a:xfrm>
          <a:prstGeom prst="actionButtonBackPreviou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AD7B07E-B1E9-409E-93F5-7447AC42C70D}"/>
              </a:ext>
            </a:extLst>
          </p:cNvPr>
          <p:cNvSpPr/>
          <p:nvPr/>
        </p:nvSpPr>
        <p:spPr>
          <a:xfrm rot="16200000" flipV="1">
            <a:off x="1037844" y="5810066"/>
            <a:ext cx="274320" cy="274320"/>
          </a:xfrm>
          <a:prstGeom prst="actionButtonBackPreviou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Go to End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7DC44AB-679A-4BE2-8380-49D5CE792B4F}"/>
              </a:ext>
            </a:extLst>
          </p:cNvPr>
          <p:cNvSpPr/>
          <p:nvPr/>
        </p:nvSpPr>
        <p:spPr>
          <a:xfrm rot="5400000">
            <a:off x="1738374" y="5809161"/>
            <a:ext cx="274320" cy="274320"/>
          </a:xfrm>
          <a:prstGeom prst="actionButtonE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Action Button: Go to End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1BD6C6A-C887-4B1F-A195-7B5A92ADCD1A}"/>
              </a:ext>
            </a:extLst>
          </p:cNvPr>
          <p:cNvSpPr/>
          <p:nvPr/>
        </p:nvSpPr>
        <p:spPr>
          <a:xfrm rot="16200000" flipV="1">
            <a:off x="1389548" y="5810066"/>
            <a:ext cx="274320" cy="274320"/>
          </a:xfrm>
          <a:prstGeom prst="actionButtonE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D6FC77-1238-4B5D-A7CA-7BF3B75989A7}"/>
              </a:ext>
            </a:extLst>
          </p:cNvPr>
          <p:cNvSpPr/>
          <p:nvPr/>
        </p:nvSpPr>
        <p:spPr>
          <a:xfrm>
            <a:off x="620759" y="740230"/>
            <a:ext cx="9144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674700-0A2F-4B3F-81F3-6D787D8980C7}"/>
              </a:ext>
            </a:extLst>
          </p:cNvPr>
          <p:cNvSpPr/>
          <p:nvPr/>
        </p:nvSpPr>
        <p:spPr>
          <a:xfrm>
            <a:off x="1567002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3FC8A2-DE64-46B7-A5AD-1804B8B22396}"/>
              </a:ext>
            </a:extLst>
          </p:cNvPr>
          <p:cNvSpPr/>
          <p:nvPr/>
        </p:nvSpPr>
        <p:spPr>
          <a:xfrm>
            <a:off x="4641215" y="734115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SEQUNECE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B39CBC-664A-44E7-B914-EFD76246EE14}"/>
              </a:ext>
            </a:extLst>
          </p:cNvPr>
          <p:cNvSpPr/>
          <p:nvPr/>
        </p:nvSpPr>
        <p:spPr>
          <a:xfrm>
            <a:off x="2507383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36476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BB515F-318E-482B-BB4F-3CDCE50B607A}"/>
              </a:ext>
            </a:extLst>
          </p:cNvPr>
          <p:cNvSpPr/>
          <p:nvPr/>
        </p:nvSpPr>
        <p:spPr>
          <a:xfrm>
            <a:off x="561975" y="685800"/>
            <a:ext cx="7315200" cy="5486400"/>
          </a:xfrm>
          <a:prstGeom prst="roundRect">
            <a:avLst>
              <a:gd name="adj" fmla="val 14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DB275-3779-4704-A00D-D2F536840F97}"/>
              </a:ext>
            </a:extLst>
          </p:cNvPr>
          <p:cNvSpPr/>
          <p:nvPr/>
        </p:nvSpPr>
        <p:spPr>
          <a:xfrm>
            <a:off x="618444" y="1150260"/>
            <a:ext cx="7187184" cy="4114800"/>
          </a:xfrm>
          <a:prstGeom prst="roundRect">
            <a:avLst>
              <a:gd name="adj" fmla="val 16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6B70-6684-465C-98F7-E5EFE33AF9FF}"/>
              </a:ext>
            </a:extLst>
          </p:cNvPr>
          <p:cNvSpPr txBox="1"/>
          <p:nvPr/>
        </p:nvSpPr>
        <p:spPr>
          <a:xfrm>
            <a:off x="612322" y="118124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PRODUCTION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2B022-ED72-4BCA-9250-693D0DFB0480}"/>
              </a:ext>
            </a:extLst>
          </p:cNvPr>
          <p:cNvSpPr txBox="1"/>
          <p:nvPr/>
        </p:nvSpPr>
        <p:spPr>
          <a:xfrm>
            <a:off x="618418" y="1545797"/>
            <a:ext cx="722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      XXXXXXXXXXX_1                    5                   4                   1                    1                               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B7484-D079-434E-A0F2-60E77C533119}"/>
              </a:ext>
            </a:extLst>
          </p:cNvPr>
          <p:cNvSpPr txBox="1"/>
          <p:nvPr/>
        </p:nvSpPr>
        <p:spPr>
          <a:xfrm>
            <a:off x="618472" y="1799701"/>
            <a:ext cx="7223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2      XXXXXXXXXXX_3                    2                   2                   0                  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53B7-D8B9-4298-B815-96FF6831DDEF}"/>
              </a:ext>
            </a:extLst>
          </p:cNvPr>
          <p:cNvSpPr txBox="1"/>
          <p:nvPr/>
        </p:nvSpPr>
        <p:spPr>
          <a:xfrm>
            <a:off x="618418" y="2053601"/>
            <a:ext cx="7223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3      XXXXXXXXXXX_2                    3                   1                   1                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1A903-50F4-4439-84B0-51FF74972E6F}"/>
              </a:ext>
            </a:extLst>
          </p:cNvPr>
          <p:cNvSpPr txBox="1"/>
          <p:nvPr/>
        </p:nvSpPr>
        <p:spPr>
          <a:xfrm>
            <a:off x="618472" y="2307501"/>
            <a:ext cx="7223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4      XXXXXXXXXXX_5                    2                   0                   0                   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F72EC-17FB-4282-A523-BC9CF5C08CE9}"/>
              </a:ext>
            </a:extLst>
          </p:cNvPr>
          <p:cNvSpPr txBox="1"/>
          <p:nvPr/>
        </p:nvSpPr>
        <p:spPr>
          <a:xfrm>
            <a:off x="618416" y="1362917"/>
            <a:ext cx="722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NO.      PART NO.                               PLAN                OK                 NG                REMAIN                         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1083DD-AB5D-42CE-864B-6B763AEA11C6}"/>
              </a:ext>
            </a:extLst>
          </p:cNvPr>
          <p:cNvSpPr txBox="1"/>
          <p:nvPr/>
        </p:nvSpPr>
        <p:spPr>
          <a:xfrm>
            <a:off x="5943600" y="710840"/>
            <a:ext cx="193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MM/DD/YYYY       10:00 AM</a:t>
            </a:r>
          </a:p>
        </p:txBody>
      </p:sp>
      <p:sp>
        <p:nvSpPr>
          <p:cNvPr id="138" name="Action Button: Go Back or Previous 1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C472DF-7CE7-4BAC-A293-92145517BE67}"/>
              </a:ext>
            </a:extLst>
          </p:cNvPr>
          <p:cNvSpPr/>
          <p:nvPr/>
        </p:nvSpPr>
        <p:spPr>
          <a:xfrm rot="5400000">
            <a:off x="689013" y="5810395"/>
            <a:ext cx="274320" cy="274320"/>
          </a:xfrm>
          <a:prstGeom prst="actionButtonBackPreviou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ction Button: Go Back or Previous 1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661C05E-2700-4ECC-97D8-7998A1427C8E}"/>
              </a:ext>
            </a:extLst>
          </p:cNvPr>
          <p:cNvSpPr/>
          <p:nvPr/>
        </p:nvSpPr>
        <p:spPr>
          <a:xfrm rot="16200000" flipV="1">
            <a:off x="1037844" y="5810066"/>
            <a:ext cx="274320" cy="274320"/>
          </a:xfrm>
          <a:prstGeom prst="actionButtonBackPreviou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ction Button: Go to End 14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ACB030D-6957-453B-88CC-35B03FD64AFB}"/>
              </a:ext>
            </a:extLst>
          </p:cNvPr>
          <p:cNvSpPr/>
          <p:nvPr/>
        </p:nvSpPr>
        <p:spPr>
          <a:xfrm rot="5400000">
            <a:off x="1738374" y="5809161"/>
            <a:ext cx="274320" cy="274320"/>
          </a:xfrm>
          <a:prstGeom prst="actionButtonE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4" name="Action Button: Go to End 14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ABC1E05-8291-47B7-9F23-1B0DB94C8AAB}"/>
              </a:ext>
            </a:extLst>
          </p:cNvPr>
          <p:cNvSpPr/>
          <p:nvPr/>
        </p:nvSpPr>
        <p:spPr>
          <a:xfrm rot="16200000" flipV="1">
            <a:off x="1389548" y="5810066"/>
            <a:ext cx="274320" cy="274320"/>
          </a:xfrm>
          <a:prstGeom prst="actionButtonE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CF1DEA6-4578-4716-B4BE-316CBF471EEE}"/>
              </a:ext>
            </a:extLst>
          </p:cNvPr>
          <p:cNvSpPr/>
          <p:nvPr/>
        </p:nvSpPr>
        <p:spPr>
          <a:xfrm>
            <a:off x="6248706" y="5313266"/>
            <a:ext cx="731520" cy="274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ADD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8B07B049-4584-4719-AF17-6BCE3CB026B2}"/>
              </a:ext>
            </a:extLst>
          </p:cNvPr>
          <p:cNvSpPr/>
          <p:nvPr/>
        </p:nvSpPr>
        <p:spPr>
          <a:xfrm>
            <a:off x="620760" y="5309574"/>
            <a:ext cx="3657600" cy="274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INPUT PART NUMBER. / SCAN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7133A89C-A8E8-42B4-8E3D-E5832376A3B3}"/>
              </a:ext>
            </a:extLst>
          </p:cNvPr>
          <p:cNvSpPr/>
          <p:nvPr/>
        </p:nvSpPr>
        <p:spPr>
          <a:xfrm>
            <a:off x="4345789" y="5309574"/>
            <a:ext cx="1828800" cy="274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INPUT NUMBER PLAN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65C0E849-C967-4B2E-90AC-F1409AFA21A6}"/>
              </a:ext>
            </a:extLst>
          </p:cNvPr>
          <p:cNvSpPr/>
          <p:nvPr/>
        </p:nvSpPr>
        <p:spPr>
          <a:xfrm>
            <a:off x="7022461" y="4932209"/>
            <a:ext cx="731520" cy="274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EDIT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EBF6E7E-13ED-45B0-BAF0-539FCCEC3462}"/>
              </a:ext>
            </a:extLst>
          </p:cNvPr>
          <p:cNvSpPr txBox="1"/>
          <p:nvPr/>
        </p:nvSpPr>
        <p:spPr>
          <a:xfrm>
            <a:off x="612322" y="2587396"/>
            <a:ext cx="722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5      </a:t>
            </a:r>
            <a:r>
              <a:rPr lang="en-US" sz="1100" dirty="0">
                <a:solidFill>
                  <a:schemeClr val="bg1"/>
                </a:solidFill>
              </a:rPr>
              <a:t>XXXXXXXXXXX_1                    1                   4                   1                                                              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AEF64-F540-4805-A829-5A51723F3FD6}"/>
              </a:ext>
            </a:extLst>
          </p:cNvPr>
          <p:cNvSpPr/>
          <p:nvPr/>
        </p:nvSpPr>
        <p:spPr>
          <a:xfrm>
            <a:off x="5177388" y="1587096"/>
            <a:ext cx="914400" cy="1828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RE-PLAN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1FBABC3-4C56-47A9-9BB7-D264AD08DB4C}"/>
              </a:ext>
            </a:extLst>
          </p:cNvPr>
          <p:cNvSpPr/>
          <p:nvPr/>
        </p:nvSpPr>
        <p:spPr>
          <a:xfrm>
            <a:off x="5177388" y="2093168"/>
            <a:ext cx="914400" cy="182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RE-PLAN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DFCF0C0-AFA5-49E6-A2D7-1EE8FEA437BD}"/>
              </a:ext>
            </a:extLst>
          </p:cNvPr>
          <p:cNvSpPr/>
          <p:nvPr/>
        </p:nvSpPr>
        <p:spPr>
          <a:xfrm>
            <a:off x="5177388" y="1837682"/>
            <a:ext cx="914400" cy="182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RE-PLAN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A3A441C0-0C9E-413D-BB27-E7FB74537EA4}"/>
              </a:ext>
            </a:extLst>
          </p:cNvPr>
          <p:cNvSpPr/>
          <p:nvPr/>
        </p:nvSpPr>
        <p:spPr>
          <a:xfrm>
            <a:off x="5177388" y="2345900"/>
            <a:ext cx="914400" cy="182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RE-PLAN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B4110EF-AE94-4A3A-AA60-61F31F4DCC8A}"/>
              </a:ext>
            </a:extLst>
          </p:cNvPr>
          <p:cNvCxnSpPr>
            <a:stCxn id="160" idx="3"/>
          </p:cNvCxnSpPr>
          <p:nvPr/>
        </p:nvCxnSpPr>
        <p:spPr>
          <a:xfrm flipH="1">
            <a:off x="4962617" y="1678536"/>
            <a:ext cx="1129171" cy="1039665"/>
          </a:xfrm>
          <a:prstGeom prst="bentConnector3">
            <a:avLst>
              <a:gd name="adj1" fmla="val -202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291A176-1FEA-4B3E-93DB-F4F3C69D11A9}"/>
              </a:ext>
            </a:extLst>
          </p:cNvPr>
          <p:cNvSpPr txBox="1"/>
          <p:nvPr/>
        </p:nvSpPr>
        <p:spPr>
          <a:xfrm>
            <a:off x="6334612" y="135245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</a:rPr>
              <a:t>พนักงานกดปุ่ม </a:t>
            </a:r>
            <a:r>
              <a:rPr lang="en-US" sz="1400" dirty="0">
                <a:solidFill>
                  <a:srgbClr val="FF0000"/>
                </a:solidFill>
              </a:rPr>
              <a:t>RE-PLAN</a:t>
            </a:r>
          </a:p>
          <a:p>
            <a:r>
              <a:rPr lang="th-TH" sz="1400" dirty="0">
                <a:solidFill>
                  <a:srgbClr val="FF0000"/>
                </a:solidFill>
              </a:rPr>
              <a:t>เอายอด </a:t>
            </a:r>
            <a:r>
              <a:rPr lang="en-US" sz="1400" dirty="0">
                <a:solidFill>
                  <a:srgbClr val="FF0000"/>
                </a:solidFill>
              </a:rPr>
              <a:t>NG </a:t>
            </a:r>
            <a:r>
              <a:rPr lang="th-TH" sz="1400" dirty="0">
                <a:solidFill>
                  <a:srgbClr val="FF0000"/>
                </a:solidFill>
              </a:rPr>
              <a:t>ไปผลิตเพิ่ม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97127F1-B4C6-48D1-AA61-494B5E4B0168}"/>
              </a:ext>
            </a:extLst>
          </p:cNvPr>
          <p:cNvCxnSpPr>
            <a:cxnSpLocks/>
            <a:endCxn id="162" idx="3"/>
          </p:cNvCxnSpPr>
          <p:nvPr/>
        </p:nvCxnSpPr>
        <p:spPr>
          <a:xfrm flipH="1">
            <a:off x="6091788" y="2184608"/>
            <a:ext cx="249291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01DB5C1-7F24-4F5F-913E-E28EAA2A9280}"/>
              </a:ext>
            </a:extLst>
          </p:cNvPr>
          <p:cNvSpPr txBox="1"/>
          <p:nvPr/>
        </p:nvSpPr>
        <p:spPr>
          <a:xfrm>
            <a:off x="8720028" y="1953573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</a:rPr>
              <a:t>กดปุ่ม </a:t>
            </a:r>
            <a:r>
              <a:rPr lang="en-US" sz="1400" dirty="0">
                <a:solidFill>
                  <a:srgbClr val="FF0000"/>
                </a:solidFill>
              </a:rPr>
              <a:t>RE-PLAN </a:t>
            </a:r>
            <a:r>
              <a:rPr lang="th-TH" sz="1400" dirty="0">
                <a:solidFill>
                  <a:srgbClr val="FF0000"/>
                </a:solidFill>
              </a:rPr>
              <a:t>จะสว่างเพื่อให้กด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th-TH" sz="1400" dirty="0">
                <a:solidFill>
                  <a:srgbClr val="FF0000"/>
                </a:solidFill>
              </a:rPr>
              <a:t>*เมื่อสรุปยอด </a:t>
            </a:r>
            <a:r>
              <a:rPr lang="en-US" sz="1400" dirty="0">
                <a:solidFill>
                  <a:srgbClr val="FF0000"/>
                </a:solidFill>
              </a:rPr>
              <a:t>NG </a:t>
            </a:r>
            <a:r>
              <a:rPr lang="th-TH" sz="1400" dirty="0">
                <a:solidFill>
                  <a:srgbClr val="FF0000"/>
                </a:solidFill>
              </a:rPr>
              <a:t>ทั้งหมดแล้ว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1778-0C3F-4914-A8F2-DB0C239CACD6}"/>
              </a:ext>
            </a:extLst>
          </p:cNvPr>
          <p:cNvSpPr/>
          <p:nvPr/>
        </p:nvSpPr>
        <p:spPr>
          <a:xfrm>
            <a:off x="620759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3F2392-910F-4D73-BBE0-ED69BEC88282}"/>
              </a:ext>
            </a:extLst>
          </p:cNvPr>
          <p:cNvSpPr/>
          <p:nvPr/>
        </p:nvSpPr>
        <p:spPr>
          <a:xfrm>
            <a:off x="1567002" y="740230"/>
            <a:ext cx="9144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A2CDE-0BDF-4F5C-8FAB-DEF11F176973}"/>
              </a:ext>
            </a:extLst>
          </p:cNvPr>
          <p:cNvSpPr/>
          <p:nvPr/>
        </p:nvSpPr>
        <p:spPr>
          <a:xfrm>
            <a:off x="4641215" y="734115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SEQUNECE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AE31E0-D2B8-47CE-88B2-BC8D320B7241}"/>
              </a:ext>
            </a:extLst>
          </p:cNvPr>
          <p:cNvSpPr/>
          <p:nvPr/>
        </p:nvSpPr>
        <p:spPr>
          <a:xfrm>
            <a:off x="2507383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88065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BB515F-318E-482B-BB4F-3CDCE50B607A}"/>
              </a:ext>
            </a:extLst>
          </p:cNvPr>
          <p:cNvSpPr/>
          <p:nvPr/>
        </p:nvSpPr>
        <p:spPr>
          <a:xfrm>
            <a:off x="561975" y="685800"/>
            <a:ext cx="7315200" cy="5486400"/>
          </a:xfrm>
          <a:prstGeom prst="roundRect">
            <a:avLst>
              <a:gd name="adj" fmla="val 14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DB275-3779-4704-A00D-D2F536840F97}"/>
              </a:ext>
            </a:extLst>
          </p:cNvPr>
          <p:cNvSpPr/>
          <p:nvPr/>
        </p:nvSpPr>
        <p:spPr>
          <a:xfrm>
            <a:off x="618444" y="1150260"/>
            <a:ext cx="7187184" cy="4983480"/>
          </a:xfrm>
          <a:prstGeom prst="roundRect">
            <a:avLst>
              <a:gd name="adj" fmla="val 16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6B70-6684-465C-98F7-E5EFE33AF9FF}"/>
              </a:ext>
            </a:extLst>
          </p:cNvPr>
          <p:cNvSpPr txBox="1"/>
          <p:nvPr/>
        </p:nvSpPr>
        <p:spPr>
          <a:xfrm>
            <a:off x="612322" y="118124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PRODUCTION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2B022-ED72-4BCA-9250-693D0DFB0480}"/>
              </a:ext>
            </a:extLst>
          </p:cNvPr>
          <p:cNvSpPr txBox="1"/>
          <p:nvPr/>
        </p:nvSpPr>
        <p:spPr>
          <a:xfrm>
            <a:off x="618418" y="1545797"/>
            <a:ext cx="722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      XXXXXXXXXXX_1                     MIX DOOR                 MM/DD/YYYY       9:28 AM                      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B7484-D079-434E-A0F2-60E77C533119}"/>
              </a:ext>
            </a:extLst>
          </p:cNvPr>
          <p:cNvSpPr txBox="1"/>
          <p:nvPr/>
        </p:nvSpPr>
        <p:spPr>
          <a:xfrm>
            <a:off x="618472" y="1799701"/>
            <a:ext cx="7223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2      XXXXXXXXXXX_2                           EOL                       MM/DD/YYYY       10:42 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F72EC-17FB-4282-A523-BC9CF5C08CE9}"/>
              </a:ext>
            </a:extLst>
          </p:cNvPr>
          <p:cNvSpPr txBox="1"/>
          <p:nvPr/>
        </p:nvSpPr>
        <p:spPr>
          <a:xfrm>
            <a:off x="618416" y="1362917"/>
            <a:ext cx="722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NO.      PART NO.                               REJECT STATION                      DATE	                 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1083DD-AB5D-42CE-864B-6B763AEA11C6}"/>
              </a:ext>
            </a:extLst>
          </p:cNvPr>
          <p:cNvSpPr txBox="1"/>
          <p:nvPr/>
        </p:nvSpPr>
        <p:spPr>
          <a:xfrm>
            <a:off x="5943600" y="710840"/>
            <a:ext cx="193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MM/DD/YYYY       10:00 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9BF9AF-2576-428F-A057-626B9754E218}"/>
              </a:ext>
            </a:extLst>
          </p:cNvPr>
          <p:cNvSpPr/>
          <p:nvPr/>
        </p:nvSpPr>
        <p:spPr>
          <a:xfrm>
            <a:off x="620759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920B55-09AF-41A7-9975-81CD631DF386}"/>
              </a:ext>
            </a:extLst>
          </p:cNvPr>
          <p:cNvSpPr/>
          <p:nvPr/>
        </p:nvSpPr>
        <p:spPr>
          <a:xfrm>
            <a:off x="1567002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531C5C-3969-41A6-8BBA-723635B6C1D6}"/>
              </a:ext>
            </a:extLst>
          </p:cNvPr>
          <p:cNvSpPr/>
          <p:nvPr/>
        </p:nvSpPr>
        <p:spPr>
          <a:xfrm>
            <a:off x="4641215" y="734115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SEQUNECE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714F58-4DC6-4154-886A-80B09428D87E}"/>
              </a:ext>
            </a:extLst>
          </p:cNvPr>
          <p:cNvSpPr/>
          <p:nvPr/>
        </p:nvSpPr>
        <p:spPr>
          <a:xfrm>
            <a:off x="2507383" y="740230"/>
            <a:ext cx="9144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21080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BB515F-318E-482B-BB4F-3CDCE50B607A}"/>
              </a:ext>
            </a:extLst>
          </p:cNvPr>
          <p:cNvSpPr/>
          <p:nvPr/>
        </p:nvSpPr>
        <p:spPr>
          <a:xfrm>
            <a:off x="561975" y="685800"/>
            <a:ext cx="7315200" cy="5486400"/>
          </a:xfrm>
          <a:prstGeom prst="roundRect">
            <a:avLst>
              <a:gd name="adj" fmla="val 14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C24B0F-93F1-4007-925B-B0D43921C04A}"/>
              </a:ext>
            </a:extLst>
          </p:cNvPr>
          <p:cNvSpPr/>
          <p:nvPr/>
        </p:nvSpPr>
        <p:spPr>
          <a:xfrm>
            <a:off x="620759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DB275-3779-4704-A00D-D2F536840F97}"/>
              </a:ext>
            </a:extLst>
          </p:cNvPr>
          <p:cNvSpPr/>
          <p:nvPr/>
        </p:nvSpPr>
        <p:spPr>
          <a:xfrm>
            <a:off x="618443" y="1812150"/>
            <a:ext cx="3465461" cy="4317849"/>
          </a:xfrm>
          <a:prstGeom prst="roundRect">
            <a:avLst>
              <a:gd name="adj" fmla="val 16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SEQUENCE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1083DD-AB5D-42CE-864B-6B763AEA11C6}"/>
              </a:ext>
            </a:extLst>
          </p:cNvPr>
          <p:cNvSpPr txBox="1"/>
          <p:nvPr/>
        </p:nvSpPr>
        <p:spPr>
          <a:xfrm>
            <a:off x="5943600" y="710840"/>
            <a:ext cx="193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MM/DD/YYYY       10:00 AM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5F3C00C-6535-469B-AA99-56368F5A4238}"/>
              </a:ext>
            </a:extLst>
          </p:cNvPr>
          <p:cNvSpPr/>
          <p:nvPr/>
        </p:nvSpPr>
        <p:spPr>
          <a:xfrm>
            <a:off x="1567002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5879A5-1EF7-4413-A3E9-AB283AD0385B}"/>
              </a:ext>
            </a:extLst>
          </p:cNvPr>
          <p:cNvSpPr/>
          <p:nvPr/>
        </p:nvSpPr>
        <p:spPr>
          <a:xfrm>
            <a:off x="4641215" y="734115"/>
            <a:ext cx="9144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SEQUENCE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2071D-AB3B-4BAB-B08F-4ECB56A57BC5}"/>
              </a:ext>
            </a:extLst>
          </p:cNvPr>
          <p:cNvSpPr/>
          <p:nvPr/>
        </p:nvSpPr>
        <p:spPr>
          <a:xfrm>
            <a:off x="2507383" y="740230"/>
            <a:ext cx="91440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A4B4D-F312-40BC-99E1-AD03F6FA40E1}"/>
              </a:ext>
            </a:extLst>
          </p:cNvPr>
          <p:cNvSpPr/>
          <p:nvPr/>
        </p:nvSpPr>
        <p:spPr>
          <a:xfrm>
            <a:off x="649139" y="1840997"/>
            <a:ext cx="731520" cy="2138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SEQUENCE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641912-68C8-4F51-992C-B555CB84E76D}"/>
              </a:ext>
            </a:extLst>
          </p:cNvPr>
          <p:cNvSpPr/>
          <p:nvPr/>
        </p:nvSpPr>
        <p:spPr>
          <a:xfrm>
            <a:off x="4130156" y="1812149"/>
            <a:ext cx="1828800" cy="4326049"/>
          </a:xfrm>
          <a:prstGeom prst="roundRect">
            <a:avLst>
              <a:gd name="adj" fmla="val 27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PART NO. COMPONENT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D2FD4F-4E54-44D2-8F1B-763F9169A50C}"/>
              </a:ext>
            </a:extLst>
          </p:cNvPr>
          <p:cNvSpPr/>
          <p:nvPr/>
        </p:nvSpPr>
        <p:spPr>
          <a:xfrm>
            <a:off x="4170393" y="1846859"/>
            <a:ext cx="914400" cy="2138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4DB1B5-EFD6-4FD1-83CE-945C20E8AA2F}"/>
              </a:ext>
            </a:extLst>
          </p:cNvPr>
          <p:cNvSpPr/>
          <p:nvPr/>
        </p:nvSpPr>
        <p:spPr>
          <a:xfrm>
            <a:off x="6002124" y="1812149"/>
            <a:ext cx="1828800" cy="4326050"/>
          </a:xfrm>
          <a:prstGeom prst="roundRect">
            <a:avLst>
              <a:gd name="adj" fmla="val 2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STATION NUMBER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MACHINE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965EA9-9751-4F4C-9481-FD575B42A347}"/>
              </a:ext>
            </a:extLst>
          </p:cNvPr>
          <p:cNvSpPr/>
          <p:nvPr/>
        </p:nvSpPr>
        <p:spPr>
          <a:xfrm>
            <a:off x="6036499" y="1846859"/>
            <a:ext cx="914400" cy="2138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MACHINE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7DBE4D-DC04-4BCD-8BFB-03408BBF82FF}"/>
              </a:ext>
            </a:extLst>
          </p:cNvPr>
          <p:cNvSpPr/>
          <p:nvPr/>
        </p:nvSpPr>
        <p:spPr>
          <a:xfrm>
            <a:off x="4366895" y="1170837"/>
            <a:ext cx="731520" cy="274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CREATE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D54382-A0EB-4346-9749-895AC38CDF80}"/>
              </a:ext>
            </a:extLst>
          </p:cNvPr>
          <p:cNvSpPr/>
          <p:nvPr/>
        </p:nvSpPr>
        <p:spPr>
          <a:xfrm>
            <a:off x="618444" y="1170837"/>
            <a:ext cx="3657600" cy="274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INPUT PART NUMBER. / SCAN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D35D06-9BC3-4B67-B2A3-F0BAD805578F}"/>
              </a:ext>
            </a:extLst>
          </p:cNvPr>
          <p:cNvSpPr/>
          <p:nvPr/>
        </p:nvSpPr>
        <p:spPr>
          <a:xfrm>
            <a:off x="618444" y="1491494"/>
            <a:ext cx="3657600" cy="274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INPUT PART NUMBER. / SCAN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847903-FEE7-4101-940F-AAEA616AF87A}"/>
              </a:ext>
            </a:extLst>
          </p:cNvPr>
          <p:cNvSpPr/>
          <p:nvPr/>
        </p:nvSpPr>
        <p:spPr>
          <a:xfrm>
            <a:off x="4366895" y="1487929"/>
            <a:ext cx="731520" cy="274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EDIT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F7D7BD-D128-4E1F-9448-6CA393A32F57}"/>
              </a:ext>
            </a:extLst>
          </p:cNvPr>
          <p:cNvCxnSpPr/>
          <p:nvPr/>
        </p:nvCxnSpPr>
        <p:spPr>
          <a:xfrm flipH="1">
            <a:off x="3001108" y="2473569"/>
            <a:ext cx="16401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3B2189-663E-46CE-B302-A64C494743CC}"/>
              </a:ext>
            </a:extLst>
          </p:cNvPr>
          <p:cNvCxnSpPr>
            <a:cxnSpLocks/>
          </p:cNvCxnSpPr>
          <p:nvPr/>
        </p:nvCxnSpPr>
        <p:spPr>
          <a:xfrm flipH="1">
            <a:off x="3001109" y="2778369"/>
            <a:ext cx="39497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E1B8F6-C658-4EBD-AB61-789CA47C549D}"/>
              </a:ext>
            </a:extLst>
          </p:cNvPr>
          <p:cNvSpPr txBox="1"/>
          <p:nvPr/>
        </p:nvSpPr>
        <p:spPr>
          <a:xfrm>
            <a:off x="3042139" y="227972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BROWSE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4ABDF-5B5A-4C95-8047-1925D0932DEF}"/>
              </a:ext>
            </a:extLst>
          </p:cNvPr>
          <p:cNvSpPr txBox="1"/>
          <p:nvPr/>
        </p:nvSpPr>
        <p:spPr>
          <a:xfrm>
            <a:off x="3042139" y="2587956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BROWSE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B0ED1-9A33-4AF2-B4D0-D528FCE8E6AB}"/>
              </a:ext>
            </a:extLst>
          </p:cNvPr>
          <p:cNvSpPr/>
          <p:nvPr/>
        </p:nvSpPr>
        <p:spPr>
          <a:xfrm>
            <a:off x="5182519" y="1479658"/>
            <a:ext cx="731520" cy="274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2095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279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Shiorinz</dc:creator>
  <cp:lastModifiedBy>Shiorinz</cp:lastModifiedBy>
  <cp:revision>88</cp:revision>
  <dcterms:created xsi:type="dcterms:W3CDTF">2020-11-05T18:14:02Z</dcterms:created>
  <dcterms:modified xsi:type="dcterms:W3CDTF">2020-11-06T05:30:15Z</dcterms:modified>
</cp:coreProperties>
</file>