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iTN/egD83YqCZszA8d+A5SAXF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9eb1c5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09eb1c5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indent="-4127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바탕.jpg"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2756700" y="2951463"/>
            <a:ext cx="4147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25" lIns="72850" spcFirstLastPara="1" rIns="72850" wrap="square" tIns="36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PT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5243793" y="37186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b="1" i="0" sz="14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895217" y="1080687"/>
            <a:ext cx="302453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 : LSTM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Avg profit % : 70.05%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 profit % : 110.55%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Min profit % : 28.70%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792905" y="629803"/>
            <a:ext cx="56590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PPO2, A2C 알고리즘으로 MLP과 LSTM 모델을 2000번 실행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4853355" y="1080686"/>
            <a:ext cx="302453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: LSTM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Avg profit % : 70.53%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 profit % : 105.1%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Min profit % : 20.45%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0904" y="2411138"/>
            <a:ext cx="2909439" cy="203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766" y="2411138"/>
            <a:ext cx="2909439" cy="203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909eb1c51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75" y="618925"/>
            <a:ext cx="8218850" cy="41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909eb1c518_1_0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5199"/>
            <a:ext cx="9144000" cy="33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과제 목표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2984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b="0" i="0" lang="en-US" sz="17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가설</a:t>
            </a:r>
            <a:endParaRPr/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강화학습을 이용한 주식 매매 행동 </a:t>
            </a:r>
            <a:r>
              <a:rPr lang="en-US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어드바이저</a:t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None/>
            </a:pPr>
            <a:r>
              <a:t/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b="0" i="0" lang="en-US" sz="17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과제 설명</a:t>
            </a:r>
            <a:endParaRPr/>
          </a:p>
          <a:p>
            <a:pPr indent="0" lvl="1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주식 매매 의사결정에 도움을 줄 수 있는 모델 개발</a:t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None/>
            </a:pPr>
            <a:r>
              <a:t/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Char char="❖"/>
            </a:pPr>
            <a:r>
              <a:rPr b="0" i="0" lang="en-US" sz="17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선택 이유</a:t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17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None/>
            </a:pPr>
            <a:r>
              <a:t/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300" y="2289350"/>
            <a:ext cx="1676400" cy="25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5392"/>
          <a:stretch/>
        </p:blipFill>
        <p:spPr>
          <a:xfrm>
            <a:off x="3413300" y="2134713"/>
            <a:ext cx="1676400" cy="28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5">
            <a:alphaModFix/>
          </a:blip>
          <a:srcRect b="0" l="0" r="0" t="5303"/>
          <a:stretch/>
        </p:blipFill>
        <p:spPr>
          <a:xfrm>
            <a:off x="5914475" y="2082463"/>
            <a:ext cx="1736925" cy="29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서비스 구조(아키텍처)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261791" y="371584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1905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None/>
            </a:pPr>
            <a:r>
              <a:t/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055076" y="912195"/>
            <a:ext cx="4079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: Stock code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1355614" y="1384386"/>
            <a:ext cx="2579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data from yahoo finance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1355614" y="1841940"/>
            <a:ext cx="2579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355614" y="2299494"/>
            <a:ext cx="2579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055074" y="2745325"/>
            <a:ext cx="35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: action </a:t>
            </a:r>
            <a:r>
              <a:rPr lang="en-US"/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Buy, Sell, Hold)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수집 방식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261791" y="421109"/>
            <a:ext cx="8559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-1905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252"/>
              </a:buClr>
              <a:buSzPts val="1700"/>
              <a:buFont typeface="Trebuchet MS"/>
              <a:buNone/>
            </a:pPr>
            <a:r>
              <a:t/>
            </a:r>
            <a:endParaRPr b="0" i="0" sz="1700" u="none" cap="none" strike="noStrike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355614" y="926832"/>
            <a:ext cx="3344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355613" y="1250682"/>
            <a:ext cx="44057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Yahoo finance API (Daily Stock Data)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Alphavantage (Fundamental Data)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1355614" y="2084220"/>
            <a:ext cx="33442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355613" y="2489894"/>
            <a:ext cx="4405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Mongodb dump json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방법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25765" y="559897"/>
            <a:ext cx="299897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Gym(openAI)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Stablebaseline (openAI)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754540" y="1539962"/>
            <a:ext cx="29414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 : </a:t>
            </a:r>
            <a:r>
              <a:rPr lang="en-US"/>
              <a:t>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ustom stock 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754540" y="1849821"/>
            <a:ext cx="725125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  <a:p>
            <a:pPr indent="-2857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 : PPO2 &amp; A2C (</a:t>
            </a:r>
            <a:r>
              <a:rPr lang="en-US"/>
              <a:t>proximal policy optimization, actor 2 critic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68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: Multi-Layer Perception(MLP) &amp; MlpLSTM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 : Buy, Sell, Hold</a:t>
            </a:r>
            <a:endParaRPr/>
          </a:p>
          <a:p>
            <a:pPr indent="-2857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 : Maximize portfolio value</a:t>
            </a:r>
            <a:endParaRPr/>
          </a:p>
          <a:p>
            <a:pPr indent="-196850" lvl="4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Features(obs) :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open, high, low, close, adj_close, vol, PDI_10 ,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MDI_10 , ADX_10 , Bol_upper_10 , Bol_lower_10,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balance, net, share, cost, total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555" y="2341449"/>
            <a:ext cx="1597538" cy="790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퀀티랩 블로그 - 강화학습(reinforcement learning)이란?"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735" y="559897"/>
            <a:ext cx="31337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방법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754540" y="1662190"/>
            <a:ext cx="32803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set : 1100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set :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754540" y="697956"/>
            <a:ext cx="72512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Features(obs) :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open, high, low, close, adj_close, vol, PDI_10 ,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MDI_10 , ADX_10 , Bol_upper_10 , Bol_lower_10,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balance, net, share, cost, total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754540" y="2310140"/>
            <a:ext cx="328033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Models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 : MLP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 : LSTM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: MLP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: LSTM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1859139" y="694130"/>
            <a:ext cx="18735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 : MlpLSTM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5490458" y="707273"/>
            <a:ext cx="1790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 : Mlp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942265" y="2747310"/>
            <a:ext cx="1790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: MlpLSTM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5559691" y="2743414"/>
            <a:ext cx="1790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: Mlp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222" y="1001906"/>
            <a:ext cx="2476904" cy="171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222" y="3088529"/>
            <a:ext cx="2476906" cy="171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7467" y="1007052"/>
            <a:ext cx="2476903" cy="171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6152" y="3101188"/>
            <a:ext cx="2476907" cy="171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769617" y="706919"/>
            <a:ext cx="18735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 : MlpLSTM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5400936" y="720062"/>
            <a:ext cx="1790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 : Mlp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1848307" y="2676972"/>
            <a:ext cx="1790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: MlpLSTM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5470169" y="2675360"/>
            <a:ext cx="1790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: Mlp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3774" y="1089300"/>
            <a:ext cx="2310131" cy="133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2916" y="3010998"/>
            <a:ext cx="2057687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2171" y="1100446"/>
            <a:ext cx="2010056" cy="131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4540" y="3063837"/>
            <a:ext cx="2101173" cy="133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261803" y="122597"/>
            <a:ext cx="855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분석 결과</a:t>
            </a:r>
            <a:endParaRPr b="0" i="0" sz="1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895217" y="1080687"/>
            <a:ext cx="302453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 : MLP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Avg profit % : 68.9%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 profit % : 104.3%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Min profit % : 21.79%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92905" y="629803"/>
            <a:ext cx="56590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PPO2, A2C 알고리즘으로 MLP과 LSTM 모델을 2000번 실행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766" y="2403671"/>
            <a:ext cx="2909439" cy="203222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4853355" y="1080686"/>
            <a:ext cx="302453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: MLP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Avg profit % : 69.93%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 profit % : 105.2%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Min profit % : 27.28%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0904" y="2403671"/>
            <a:ext cx="2909439" cy="203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