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95" r:id="rId3"/>
    <p:sldId id="285" r:id="rId4"/>
    <p:sldId id="298" r:id="rId5"/>
    <p:sldId id="300" r:id="rId6"/>
    <p:sldId id="302" r:id="rId7"/>
    <p:sldId id="299" r:id="rId8"/>
    <p:sldId id="258" r:id="rId9"/>
    <p:sldId id="256" r:id="rId10"/>
    <p:sldId id="259" r:id="rId11"/>
    <p:sldId id="264" r:id="rId12"/>
    <p:sldId id="263" r:id="rId13"/>
    <p:sldId id="257" r:id="rId14"/>
    <p:sldId id="261" r:id="rId15"/>
    <p:sldId id="262" r:id="rId16"/>
    <p:sldId id="296"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352DC73-8B9A-F246-B647-1ADDDE25B012}">
          <p14:sldIdLst>
            <p14:sldId id="266"/>
            <p14:sldId id="295"/>
            <p14:sldId id="285"/>
          </p14:sldIdLst>
        </p14:section>
        <p14:section name="RGPD" id="{283B7608-DEBD-CB47-96DA-107652DFCC7A}">
          <p14:sldIdLst>
            <p14:sldId id="298"/>
            <p14:sldId id="300"/>
            <p14:sldId id="302"/>
            <p14:sldId id="299"/>
          </p14:sldIdLst>
        </p14:section>
        <p14:section name="Analyse" id="{E27E871E-20F2-3C44-BDB2-2E62F779A365}">
          <p14:sldIdLst>
            <p14:sldId id="258"/>
            <p14:sldId id="256"/>
            <p14:sldId id="259"/>
            <p14:sldId id="264"/>
            <p14:sldId id="263"/>
            <p14:sldId id="257"/>
            <p14:sldId id="261"/>
            <p14:sldId id="262"/>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1EB"/>
    <a:srgbClr val="71716E"/>
    <a:srgbClr val="EBDC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2C025-E2B6-8242-AD2C-73FD767005DF}" v="179" dt="2023-01-23T09:00:56.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7"/>
    <p:restoredTop sz="94719"/>
  </p:normalViewPr>
  <p:slideViewPr>
    <p:cSldViewPr snapToGrid="0">
      <p:cViewPr varScale="1">
        <p:scale>
          <a:sx n="147" d="100"/>
          <a:sy n="147" d="100"/>
        </p:scale>
        <p:origin x="13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ébastien Morichon" userId="eedfabe24ec386d6" providerId="LiveId" clId="{C232C025-E2B6-8242-AD2C-73FD767005DF}"/>
    <pc:docChg chg="undo custSel addSld delSld modSld sldOrd modMainMaster addSection delSection modSection">
      <pc:chgData name="Sébastien Morichon" userId="eedfabe24ec386d6" providerId="LiveId" clId="{C232C025-E2B6-8242-AD2C-73FD767005DF}" dt="2023-01-24T09:20:37.937" v="7144" actId="20577"/>
      <pc:docMkLst>
        <pc:docMk/>
      </pc:docMkLst>
      <pc:sldChg chg="addSp delSp modSp new mod ord">
        <pc:chgData name="Sébastien Morichon" userId="eedfabe24ec386d6" providerId="LiveId" clId="{C232C025-E2B6-8242-AD2C-73FD767005DF}" dt="2023-01-19T08:32:05.560" v="2175" actId="20578"/>
        <pc:sldMkLst>
          <pc:docMk/>
          <pc:sldMk cId="1840508649" sldId="256"/>
        </pc:sldMkLst>
        <pc:spChg chg="del">
          <ac:chgData name="Sébastien Morichon" userId="eedfabe24ec386d6" providerId="LiveId" clId="{C232C025-E2B6-8242-AD2C-73FD767005DF}" dt="2023-01-17T09:50:34.188" v="4" actId="478"/>
          <ac:spMkLst>
            <pc:docMk/>
            <pc:sldMk cId="1840508649" sldId="256"/>
            <ac:spMk id="2" creationId="{E4A4FE38-4272-839D-8387-032D060BB7F1}"/>
          </ac:spMkLst>
        </pc:spChg>
        <pc:spChg chg="del">
          <ac:chgData name="Sébastien Morichon" userId="eedfabe24ec386d6" providerId="LiveId" clId="{C232C025-E2B6-8242-AD2C-73FD767005DF}" dt="2023-01-17T09:50:34.188" v="4" actId="478"/>
          <ac:spMkLst>
            <pc:docMk/>
            <pc:sldMk cId="1840508649" sldId="256"/>
            <ac:spMk id="3" creationId="{666A31D5-9F4E-B5C8-98F4-03A3A56900ED}"/>
          </ac:spMkLst>
        </pc:spChg>
        <pc:spChg chg="add del">
          <ac:chgData name="Sébastien Morichon" userId="eedfabe24ec386d6" providerId="LiveId" clId="{C232C025-E2B6-8242-AD2C-73FD767005DF}" dt="2023-01-17T09:50:39.062" v="6" actId="478"/>
          <ac:spMkLst>
            <pc:docMk/>
            <pc:sldMk cId="1840508649" sldId="256"/>
            <ac:spMk id="5" creationId="{3671F030-ABDA-0B05-C8D3-2AB2061D4509}"/>
          </ac:spMkLst>
        </pc:spChg>
        <pc:spChg chg="add mod">
          <ac:chgData name="Sébastien Morichon" userId="eedfabe24ec386d6" providerId="LiveId" clId="{C232C025-E2B6-8242-AD2C-73FD767005DF}" dt="2023-01-17T10:13:05.787" v="1060" actId="1076"/>
          <ac:spMkLst>
            <pc:docMk/>
            <pc:sldMk cId="1840508649" sldId="256"/>
            <ac:spMk id="7" creationId="{0E25A7CF-506B-8DDC-017F-5551A83F8485}"/>
          </ac:spMkLst>
        </pc:spChg>
        <pc:spChg chg="add mod">
          <ac:chgData name="Sébastien Morichon" userId="eedfabe24ec386d6" providerId="LiveId" clId="{C232C025-E2B6-8242-AD2C-73FD767005DF}" dt="2023-01-17T10:13:02.167" v="1059" actId="1076"/>
          <ac:spMkLst>
            <pc:docMk/>
            <pc:sldMk cId="1840508649" sldId="256"/>
            <ac:spMk id="8" creationId="{B2C34AD3-BA43-7BA4-AEAE-57236567A8E7}"/>
          </ac:spMkLst>
        </pc:spChg>
        <pc:spChg chg="add mod">
          <ac:chgData name="Sébastien Morichon" userId="eedfabe24ec386d6" providerId="LiveId" clId="{C232C025-E2B6-8242-AD2C-73FD767005DF}" dt="2023-01-19T08:07:37.346" v="1786" actId="1076"/>
          <ac:spMkLst>
            <pc:docMk/>
            <pc:sldMk cId="1840508649" sldId="256"/>
            <ac:spMk id="9" creationId="{241BD609-DC49-464A-32D4-E382A179A364}"/>
          </ac:spMkLst>
        </pc:spChg>
        <pc:picChg chg="add mod">
          <ac:chgData name="Sébastien Morichon" userId="eedfabe24ec386d6" providerId="LiveId" clId="{C232C025-E2B6-8242-AD2C-73FD767005DF}" dt="2023-01-17T10:12:57.416" v="1058" actId="1076"/>
          <ac:picMkLst>
            <pc:docMk/>
            <pc:sldMk cId="1840508649" sldId="256"/>
            <ac:picMk id="6" creationId="{33B6CE77-330E-CA77-6739-4710811DAE63}"/>
          </ac:picMkLst>
        </pc:picChg>
        <pc:cxnChg chg="add mod">
          <ac:chgData name="Sébastien Morichon" userId="eedfabe24ec386d6" providerId="LiveId" clId="{C232C025-E2B6-8242-AD2C-73FD767005DF}" dt="2023-01-17T10:12:54.899" v="1057" actId="1076"/>
          <ac:cxnSpMkLst>
            <pc:docMk/>
            <pc:sldMk cId="1840508649" sldId="256"/>
            <ac:cxnSpMk id="11" creationId="{598FF511-DD69-7488-2FA3-F62EF16473CD}"/>
          </ac:cxnSpMkLst>
        </pc:cxnChg>
      </pc:sldChg>
      <pc:sldChg chg="del">
        <pc:chgData name="Sébastien Morichon" userId="eedfabe24ec386d6" providerId="LiveId" clId="{C232C025-E2B6-8242-AD2C-73FD767005DF}" dt="2023-01-17T09:50:28.253" v="2" actId="2696"/>
        <pc:sldMkLst>
          <pc:docMk/>
          <pc:sldMk cId="3426819181" sldId="256"/>
        </pc:sldMkLst>
      </pc:sldChg>
      <pc:sldChg chg="del">
        <pc:chgData name="Sébastien Morichon" userId="eedfabe24ec386d6" providerId="LiveId" clId="{C232C025-E2B6-8242-AD2C-73FD767005DF}" dt="2023-01-17T09:50:28.253" v="2" actId="2696"/>
        <pc:sldMkLst>
          <pc:docMk/>
          <pc:sldMk cId="2189982642" sldId="257"/>
        </pc:sldMkLst>
      </pc:sldChg>
      <pc:sldChg chg="addSp delSp modSp add mod">
        <pc:chgData name="Sébastien Morichon" userId="eedfabe24ec386d6" providerId="LiveId" clId="{C232C025-E2B6-8242-AD2C-73FD767005DF}" dt="2023-01-19T09:03:36.494" v="2669" actId="1076"/>
        <pc:sldMkLst>
          <pc:docMk/>
          <pc:sldMk cId="3901263990" sldId="257"/>
        </pc:sldMkLst>
        <pc:spChg chg="add del mod">
          <ac:chgData name="Sébastien Morichon" userId="eedfabe24ec386d6" providerId="LiveId" clId="{C232C025-E2B6-8242-AD2C-73FD767005DF}" dt="2023-01-17T10:13:50.586" v="1077"/>
          <ac:spMkLst>
            <pc:docMk/>
            <pc:sldMk cId="3901263990" sldId="257"/>
            <ac:spMk id="3" creationId="{3F72BFAD-C773-8823-87BA-8235263E799E}"/>
          </ac:spMkLst>
        </pc:spChg>
        <pc:spChg chg="add del mod">
          <ac:chgData name="Sébastien Morichon" userId="eedfabe24ec386d6" providerId="LiveId" clId="{C232C025-E2B6-8242-AD2C-73FD767005DF}" dt="2023-01-19T09:03:00.485" v="2637" actId="478"/>
          <ac:spMkLst>
            <pc:docMk/>
            <pc:sldMk cId="3901263990" sldId="257"/>
            <ac:spMk id="3" creationId="{59C28698-DB37-4902-1252-9323E546F6A2}"/>
          </ac:spMkLst>
        </pc:spChg>
        <pc:spChg chg="add mod">
          <ac:chgData name="Sébastien Morichon" userId="eedfabe24ec386d6" providerId="LiveId" clId="{C232C025-E2B6-8242-AD2C-73FD767005DF}" dt="2023-01-17T10:13:48.688" v="1075" actId="20577"/>
          <ac:spMkLst>
            <pc:docMk/>
            <pc:sldMk cId="3901263990" sldId="257"/>
            <ac:spMk id="4" creationId="{0F3D4BF6-0C58-5346-B8FE-BBD93E45D0E1}"/>
          </ac:spMkLst>
        </pc:spChg>
        <pc:spChg chg="add mod">
          <ac:chgData name="Sébastien Morichon" userId="eedfabe24ec386d6" providerId="LiveId" clId="{C232C025-E2B6-8242-AD2C-73FD767005DF}" dt="2023-01-17T10:14:14.950" v="1174" actId="1038"/>
          <ac:spMkLst>
            <pc:docMk/>
            <pc:sldMk cId="3901263990" sldId="257"/>
            <ac:spMk id="6" creationId="{E3441BAF-32FF-7F11-FBC0-B59716D47E35}"/>
          </ac:spMkLst>
        </pc:spChg>
        <pc:spChg chg="add del mod">
          <ac:chgData name="Sébastien Morichon" userId="eedfabe24ec386d6" providerId="LiveId" clId="{C232C025-E2B6-8242-AD2C-73FD767005DF}" dt="2023-01-19T08:31:58.541" v="2173"/>
          <ac:spMkLst>
            <pc:docMk/>
            <pc:sldMk cId="3901263990" sldId="257"/>
            <ac:spMk id="7" creationId="{01BD8AF4-EB22-2E90-184F-CE0955B53FAE}"/>
          </ac:spMkLst>
        </pc:spChg>
        <pc:spChg chg="add del mod">
          <ac:chgData name="Sébastien Morichon" userId="eedfabe24ec386d6" providerId="LiveId" clId="{C232C025-E2B6-8242-AD2C-73FD767005DF}" dt="2023-01-19T08:31:12.399" v="2127" actId="478"/>
          <ac:spMkLst>
            <pc:docMk/>
            <pc:sldMk cId="3901263990" sldId="257"/>
            <ac:spMk id="8" creationId="{5C9444FA-E66E-496E-B7B3-A0938230275D}"/>
          </ac:spMkLst>
        </pc:spChg>
        <pc:spChg chg="add mod">
          <ac:chgData name="Sébastien Morichon" userId="eedfabe24ec386d6" providerId="LiveId" clId="{C232C025-E2B6-8242-AD2C-73FD767005DF}" dt="2023-01-19T09:03:36.494" v="2669" actId="1076"/>
          <ac:spMkLst>
            <pc:docMk/>
            <pc:sldMk cId="3901263990" sldId="257"/>
            <ac:spMk id="10" creationId="{6232B86B-0A66-CE34-6FF1-596805C13B44}"/>
          </ac:spMkLst>
        </pc:spChg>
        <pc:picChg chg="add mod">
          <ac:chgData name="Sébastien Morichon" userId="eedfabe24ec386d6" providerId="LiveId" clId="{C232C025-E2B6-8242-AD2C-73FD767005DF}" dt="2023-01-17T10:13:33.974" v="1063" actId="1076"/>
          <ac:picMkLst>
            <pc:docMk/>
            <pc:sldMk cId="3901263990" sldId="257"/>
            <ac:picMk id="2" creationId="{4B721944-3BC0-D94A-38C4-F4B3CC066349}"/>
          </ac:picMkLst>
        </pc:picChg>
        <pc:cxnChg chg="add mod">
          <ac:chgData name="Sébastien Morichon" userId="eedfabe24ec386d6" providerId="LiveId" clId="{C232C025-E2B6-8242-AD2C-73FD767005DF}" dt="2023-01-17T10:13:59.135" v="1079" actId="1076"/>
          <ac:cxnSpMkLst>
            <pc:docMk/>
            <pc:sldMk cId="3901263990" sldId="257"/>
            <ac:cxnSpMk id="5" creationId="{6AEBF6F4-6628-A128-51FD-EBB04619C32B}"/>
          </ac:cxnSpMkLst>
        </pc:cxnChg>
      </pc:sldChg>
      <pc:sldChg chg="del">
        <pc:chgData name="Sébastien Morichon" userId="eedfabe24ec386d6" providerId="LiveId" clId="{C232C025-E2B6-8242-AD2C-73FD767005DF}" dt="2023-01-17T09:50:28.253" v="2" actId="2696"/>
        <pc:sldMkLst>
          <pc:docMk/>
          <pc:sldMk cId="3108964528" sldId="258"/>
        </pc:sldMkLst>
      </pc:sldChg>
      <pc:sldChg chg="addSp delSp modSp add mod ord">
        <pc:chgData name="Sébastien Morichon" userId="eedfabe24ec386d6" providerId="LiveId" clId="{C232C025-E2B6-8242-AD2C-73FD767005DF}" dt="2023-01-23T09:01:38.150" v="7062" actId="20577"/>
        <pc:sldMkLst>
          <pc:docMk/>
          <pc:sldMk cId="3794779176" sldId="258"/>
        </pc:sldMkLst>
        <pc:spChg chg="add mod">
          <ac:chgData name="Sébastien Morichon" userId="eedfabe24ec386d6" providerId="LiveId" clId="{C232C025-E2B6-8242-AD2C-73FD767005DF}" dt="2023-01-22T15:13:16.474" v="4781" actId="1076"/>
          <ac:spMkLst>
            <pc:docMk/>
            <pc:sldMk cId="3794779176" sldId="258"/>
            <ac:spMk id="3" creationId="{0710801F-0CCF-616A-2547-13EBEB1E024D}"/>
          </ac:spMkLst>
        </pc:spChg>
        <pc:spChg chg="add mod">
          <ac:chgData name="Sébastien Morichon" userId="eedfabe24ec386d6" providerId="LiveId" clId="{C232C025-E2B6-8242-AD2C-73FD767005DF}" dt="2023-01-17T10:14:50.233" v="1192"/>
          <ac:spMkLst>
            <pc:docMk/>
            <pc:sldMk cId="3794779176" sldId="258"/>
            <ac:spMk id="4" creationId="{FD2204A1-865B-B8C8-A4CD-E284234A6ED8}"/>
          </ac:spMkLst>
        </pc:spChg>
        <pc:spChg chg="add mod">
          <ac:chgData name="Sébastien Morichon" userId="eedfabe24ec386d6" providerId="LiveId" clId="{C232C025-E2B6-8242-AD2C-73FD767005DF}" dt="2023-01-23T09:01:38.150" v="7062" actId="20577"/>
          <ac:spMkLst>
            <pc:docMk/>
            <pc:sldMk cId="3794779176" sldId="258"/>
            <ac:spMk id="6" creationId="{A5DEFF4B-E23A-8D08-A971-312969A47FC8}"/>
          </ac:spMkLst>
        </pc:spChg>
        <pc:spChg chg="add del mod">
          <ac:chgData name="Sébastien Morichon" userId="eedfabe24ec386d6" providerId="LiveId" clId="{C232C025-E2B6-8242-AD2C-73FD767005DF}" dt="2023-01-19T08:33:08.976" v="2182" actId="478"/>
          <ac:spMkLst>
            <pc:docMk/>
            <pc:sldMk cId="3794779176" sldId="258"/>
            <ac:spMk id="7" creationId="{583B35F5-C14F-79FF-5B88-51F7CDBAF455}"/>
          </ac:spMkLst>
        </pc:spChg>
        <pc:picChg chg="add del mod">
          <ac:chgData name="Sébastien Morichon" userId="eedfabe24ec386d6" providerId="LiveId" clId="{C232C025-E2B6-8242-AD2C-73FD767005DF}" dt="2023-01-22T15:07:43.695" v="4545" actId="478"/>
          <ac:picMkLst>
            <pc:docMk/>
            <pc:sldMk cId="3794779176" sldId="258"/>
            <ac:picMk id="2" creationId="{310B925C-7281-1A1F-A55B-EFEFD7FCBE1C}"/>
          </ac:picMkLst>
        </pc:picChg>
        <pc:picChg chg="add mod">
          <ac:chgData name="Sébastien Morichon" userId="eedfabe24ec386d6" providerId="LiveId" clId="{C232C025-E2B6-8242-AD2C-73FD767005DF}" dt="2023-01-23T09:01:03.180" v="7061" actId="14100"/>
          <ac:picMkLst>
            <pc:docMk/>
            <pc:sldMk cId="3794779176" sldId="258"/>
            <ac:picMk id="2" creationId="{8AEF8FBC-3240-7162-6470-F6CAA720B724}"/>
          </ac:picMkLst>
        </pc:picChg>
        <pc:picChg chg="add del mod">
          <ac:chgData name="Sébastien Morichon" userId="eedfabe24ec386d6" providerId="LiveId" clId="{C232C025-E2B6-8242-AD2C-73FD767005DF}" dt="2023-01-22T15:12:57.726" v="4753" actId="478"/>
          <ac:picMkLst>
            <pc:docMk/>
            <pc:sldMk cId="3794779176" sldId="258"/>
            <ac:picMk id="7" creationId="{7571B3D6-8C1B-E757-9511-03A70FB2B22D}"/>
          </ac:picMkLst>
        </pc:picChg>
        <pc:picChg chg="add del mod">
          <ac:chgData name="Sébastien Morichon" userId="eedfabe24ec386d6" providerId="LiveId" clId="{C232C025-E2B6-8242-AD2C-73FD767005DF}" dt="2023-01-23T09:00:56.513" v="7057" actId="478"/>
          <ac:picMkLst>
            <pc:docMk/>
            <pc:sldMk cId="3794779176" sldId="258"/>
            <ac:picMk id="8" creationId="{C7084845-72E6-212C-8F2B-1BFC399EE30A}"/>
          </ac:picMkLst>
        </pc:picChg>
        <pc:cxnChg chg="add mod">
          <ac:chgData name="Sébastien Morichon" userId="eedfabe24ec386d6" providerId="LiveId" clId="{C232C025-E2B6-8242-AD2C-73FD767005DF}" dt="2023-01-17T10:14:50.233" v="1192"/>
          <ac:cxnSpMkLst>
            <pc:docMk/>
            <pc:sldMk cId="3794779176" sldId="258"/>
            <ac:cxnSpMk id="5" creationId="{749D5F44-9E61-5D77-B746-46AC5AEF5CA6}"/>
          </ac:cxnSpMkLst>
        </pc:cxnChg>
      </pc:sldChg>
      <pc:sldChg chg="addSp delSp modSp add mod ord">
        <pc:chgData name="Sébastien Morichon" userId="eedfabe24ec386d6" providerId="LiveId" clId="{C232C025-E2B6-8242-AD2C-73FD767005DF}" dt="2023-01-23T09:02:23.038" v="7063" actId="20577"/>
        <pc:sldMkLst>
          <pc:docMk/>
          <pc:sldMk cId="2153639560" sldId="259"/>
        </pc:sldMkLst>
        <pc:spChg chg="add mod">
          <ac:chgData name="Sébastien Morichon" userId="eedfabe24ec386d6" providerId="LiveId" clId="{C232C025-E2B6-8242-AD2C-73FD767005DF}" dt="2023-01-17T10:16:16.033" v="1257" actId="1076"/>
          <ac:spMkLst>
            <pc:docMk/>
            <pc:sldMk cId="2153639560" sldId="259"/>
            <ac:spMk id="4" creationId="{7761C9F1-B8A6-B560-8A6F-3B249D6D9194}"/>
          </ac:spMkLst>
        </pc:spChg>
        <pc:spChg chg="add del mod">
          <ac:chgData name="Sébastien Morichon" userId="eedfabe24ec386d6" providerId="LiveId" clId="{C232C025-E2B6-8242-AD2C-73FD767005DF}" dt="2023-01-22T15:18:10.235" v="4946" actId="478"/>
          <ac:spMkLst>
            <pc:docMk/>
            <pc:sldMk cId="2153639560" sldId="259"/>
            <ac:spMk id="6" creationId="{9FC1A605-BE34-C75F-B5A5-8955F09CD79B}"/>
          </ac:spMkLst>
        </pc:spChg>
        <pc:spChg chg="add del mod">
          <ac:chgData name="Sébastien Morichon" userId="eedfabe24ec386d6" providerId="LiveId" clId="{C232C025-E2B6-8242-AD2C-73FD767005DF}" dt="2023-01-22T15:18:19.870" v="4951" actId="478"/>
          <ac:spMkLst>
            <pc:docMk/>
            <pc:sldMk cId="2153639560" sldId="259"/>
            <ac:spMk id="7" creationId="{06360748-2A19-9AAD-7FFD-0A630FB5B05E}"/>
          </ac:spMkLst>
        </pc:spChg>
        <pc:spChg chg="add mod">
          <ac:chgData name="Sébastien Morichon" userId="eedfabe24ec386d6" providerId="LiveId" clId="{C232C025-E2B6-8242-AD2C-73FD767005DF}" dt="2023-01-17T10:16:45.335" v="1265" actId="1076"/>
          <ac:spMkLst>
            <pc:docMk/>
            <pc:sldMk cId="2153639560" sldId="259"/>
            <ac:spMk id="8" creationId="{3D117E0D-2134-C605-921B-5C77906CB083}"/>
          </ac:spMkLst>
        </pc:spChg>
        <pc:spChg chg="add del mod">
          <ac:chgData name="Sébastien Morichon" userId="eedfabe24ec386d6" providerId="LiveId" clId="{C232C025-E2B6-8242-AD2C-73FD767005DF}" dt="2023-01-19T08:39:00.104" v="2617"/>
          <ac:spMkLst>
            <pc:docMk/>
            <pc:sldMk cId="2153639560" sldId="259"/>
            <ac:spMk id="9" creationId="{B14ECDC5-2712-8378-F069-B5F1CED738E3}"/>
          </ac:spMkLst>
        </pc:spChg>
        <pc:spChg chg="add del mod">
          <ac:chgData name="Sébastien Morichon" userId="eedfabe24ec386d6" providerId="LiveId" clId="{C232C025-E2B6-8242-AD2C-73FD767005DF}" dt="2023-01-19T09:11:49.302" v="2716" actId="478"/>
          <ac:spMkLst>
            <pc:docMk/>
            <pc:sldMk cId="2153639560" sldId="259"/>
            <ac:spMk id="10" creationId="{617CD5C2-3827-FC7D-884D-CE403951712C}"/>
          </ac:spMkLst>
        </pc:spChg>
        <pc:spChg chg="add mod">
          <ac:chgData name="Sébastien Morichon" userId="eedfabe24ec386d6" providerId="LiveId" clId="{C232C025-E2B6-8242-AD2C-73FD767005DF}" dt="2023-01-23T09:02:23.038" v="7063" actId="20577"/>
          <ac:spMkLst>
            <pc:docMk/>
            <pc:sldMk cId="2153639560" sldId="259"/>
            <ac:spMk id="10" creationId="{D9261536-76C4-F8AD-3E43-EC08DB61DC91}"/>
          </ac:spMkLst>
        </pc:spChg>
        <pc:spChg chg="add del mod">
          <ac:chgData name="Sébastien Morichon" userId="eedfabe24ec386d6" providerId="LiveId" clId="{C232C025-E2B6-8242-AD2C-73FD767005DF}" dt="2023-01-19T09:11:48.067" v="2715" actId="478"/>
          <ac:spMkLst>
            <pc:docMk/>
            <pc:sldMk cId="2153639560" sldId="259"/>
            <ac:spMk id="11" creationId="{1A08D1C6-14CC-A9E3-5B45-1D859912EE91}"/>
          </ac:spMkLst>
        </pc:spChg>
        <pc:spChg chg="add del mod">
          <ac:chgData name="Sébastien Morichon" userId="eedfabe24ec386d6" providerId="LiveId" clId="{C232C025-E2B6-8242-AD2C-73FD767005DF}" dt="2023-01-22T15:18:11.518" v="4947" actId="478"/>
          <ac:spMkLst>
            <pc:docMk/>
            <pc:sldMk cId="2153639560" sldId="259"/>
            <ac:spMk id="12" creationId="{54CF0049-7E54-517F-9FCF-A79E7736D076}"/>
          </ac:spMkLst>
        </pc:spChg>
        <pc:picChg chg="add del mod">
          <ac:chgData name="Sébastien Morichon" userId="eedfabe24ec386d6" providerId="LiveId" clId="{C232C025-E2B6-8242-AD2C-73FD767005DF}" dt="2023-01-22T15:18:07.734" v="4942" actId="478"/>
          <ac:picMkLst>
            <pc:docMk/>
            <pc:sldMk cId="2153639560" sldId="259"/>
            <ac:picMk id="2" creationId="{7E14A398-AEEF-DACC-EE63-E6E7DBA377E1}"/>
          </ac:picMkLst>
        </pc:picChg>
        <pc:picChg chg="add del mod">
          <ac:chgData name="Sébastien Morichon" userId="eedfabe24ec386d6" providerId="LiveId" clId="{C232C025-E2B6-8242-AD2C-73FD767005DF}" dt="2023-01-22T15:18:08.096" v="4943" actId="478"/>
          <ac:picMkLst>
            <pc:docMk/>
            <pc:sldMk cId="2153639560" sldId="259"/>
            <ac:picMk id="3" creationId="{3E15F7AC-029A-F5B0-B25B-2136A9B73F30}"/>
          </ac:picMkLst>
        </pc:picChg>
        <pc:picChg chg="add mod">
          <ac:chgData name="Sébastien Morichon" userId="eedfabe24ec386d6" providerId="LiveId" clId="{C232C025-E2B6-8242-AD2C-73FD767005DF}" dt="2023-01-22T15:18:37.758" v="4956" actId="1076"/>
          <ac:picMkLst>
            <pc:docMk/>
            <pc:sldMk cId="2153639560" sldId="259"/>
            <ac:picMk id="9" creationId="{5D21D0C7-504F-D133-FA7D-7A8171C759BB}"/>
          </ac:picMkLst>
        </pc:picChg>
        <pc:cxnChg chg="add del mod">
          <ac:chgData name="Sébastien Morichon" userId="eedfabe24ec386d6" providerId="LiveId" clId="{C232C025-E2B6-8242-AD2C-73FD767005DF}" dt="2023-01-22T15:18:09.107" v="4945" actId="478"/>
          <ac:cxnSpMkLst>
            <pc:docMk/>
            <pc:sldMk cId="2153639560" sldId="259"/>
            <ac:cxnSpMk id="5" creationId="{5542BB8E-F521-D5BF-5A4B-57F9B75F13C5}"/>
          </ac:cxnSpMkLst>
        </pc:cxnChg>
        <pc:cxnChg chg="add mod">
          <ac:chgData name="Sébastien Morichon" userId="eedfabe24ec386d6" providerId="LiveId" clId="{C232C025-E2B6-8242-AD2C-73FD767005DF}" dt="2023-01-22T15:18:32.446" v="4954"/>
          <ac:cxnSpMkLst>
            <pc:docMk/>
            <pc:sldMk cId="2153639560" sldId="259"/>
            <ac:cxnSpMk id="11" creationId="{03EC0A4E-90B3-2F3C-65E4-9D74A7515661}"/>
          </ac:cxnSpMkLst>
        </pc:cxnChg>
      </pc:sldChg>
      <pc:sldChg chg="del">
        <pc:chgData name="Sébastien Morichon" userId="eedfabe24ec386d6" providerId="LiveId" clId="{C232C025-E2B6-8242-AD2C-73FD767005DF}" dt="2023-01-17T09:50:28.253" v="2" actId="2696"/>
        <pc:sldMkLst>
          <pc:docMk/>
          <pc:sldMk cId="3224148938" sldId="259"/>
        </pc:sldMkLst>
      </pc:sldChg>
      <pc:sldChg chg="addSp delSp modSp add del mod ord">
        <pc:chgData name="Sébastien Morichon" userId="eedfabe24ec386d6" providerId="LiveId" clId="{C232C025-E2B6-8242-AD2C-73FD767005DF}" dt="2023-01-22T15:27:38.238" v="6013" actId="2696"/>
        <pc:sldMkLst>
          <pc:docMk/>
          <pc:sldMk cId="590783832" sldId="260"/>
        </pc:sldMkLst>
        <pc:spChg chg="add mod">
          <ac:chgData name="Sébastien Morichon" userId="eedfabe24ec386d6" providerId="LiveId" clId="{C232C025-E2B6-8242-AD2C-73FD767005DF}" dt="2023-01-17T10:17:26.501" v="1286" actId="1076"/>
          <ac:spMkLst>
            <pc:docMk/>
            <pc:sldMk cId="590783832" sldId="260"/>
            <ac:spMk id="4" creationId="{2693C55D-BF3B-BE38-F590-6595C245296F}"/>
          </ac:spMkLst>
        </pc:spChg>
        <pc:spChg chg="add del mod">
          <ac:chgData name="Sébastien Morichon" userId="eedfabe24ec386d6" providerId="LiveId" clId="{C232C025-E2B6-8242-AD2C-73FD767005DF}" dt="2023-01-22T15:27:28.113" v="6010" actId="478"/>
          <ac:spMkLst>
            <pc:docMk/>
            <pc:sldMk cId="590783832" sldId="260"/>
            <ac:spMk id="6" creationId="{4765C3D3-2AA1-CCE3-8694-F23452ACD174}"/>
          </ac:spMkLst>
        </pc:spChg>
        <pc:spChg chg="add del mod">
          <ac:chgData name="Sébastien Morichon" userId="eedfabe24ec386d6" providerId="LiveId" clId="{C232C025-E2B6-8242-AD2C-73FD767005DF}" dt="2023-01-22T15:27:28.113" v="6010" actId="478"/>
          <ac:spMkLst>
            <pc:docMk/>
            <pc:sldMk cId="590783832" sldId="260"/>
            <ac:spMk id="7" creationId="{080E2F4F-CD2F-0984-9D40-3D080E4EF3DD}"/>
          </ac:spMkLst>
        </pc:spChg>
        <pc:spChg chg="add del mod">
          <ac:chgData name="Sébastien Morichon" userId="eedfabe24ec386d6" providerId="LiveId" clId="{C232C025-E2B6-8242-AD2C-73FD767005DF}" dt="2023-01-19T09:11:52.315" v="2717" actId="478"/>
          <ac:spMkLst>
            <pc:docMk/>
            <pc:sldMk cId="590783832" sldId="260"/>
            <ac:spMk id="8" creationId="{B7E88257-120B-32BB-1D20-4DEB9F9B9836}"/>
          </ac:spMkLst>
        </pc:spChg>
        <pc:spChg chg="add del mod">
          <ac:chgData name="Sébastien Morichon" userId="eedfabe24ec386d6" providerId="LiveId" clId="{C232C025-E2B6-8242-AD2C-73FD767005DF}" dt="2023-01-19T09:11:54.858" v="2719" actId="478"/>
          <ac:spMkLst>
            <pc:docMk/>
            <pc:sldMk cId="590783832" sldId="260"/>
            <ac:spMk id="9" creationId="{9A0B1570-A596-6BE8-2BBD-9A2BA3727E55}"/>
          </ac:spMkLst>
        </pc:spChg>
        <pc:spChg chg="add del mod">
          <ac:chgData name="Sébastien Morichon" userId="eedfabe24ec386d6" providerId="LiveId" clId="{C232C025-E2B6-8242-AD2C-73FD767005DF}" dt="2023-01-19T09:11:53.844" v="2718" actId="478"/>
          <ac:spMkLst>
            <pc:docMk/>
            <pc:sldMk cId="590783832" sldId="260"/>
            <ac:spMk id="10" creationId="{7DB95B92-E209-7D93-DF88-EEFB2055CF0C}"/>
          </ac:spMkLst>
        </pc:spChg>
        <pc:spChg chg="add del mod">
          <ac:chgData name="Sébastien Morichon" userId="eedfabe24ec386d6" providerId="LiveId" clId="{C232C025-E2B6-8242-AD2C-73FD767005DF}" dt="2023-01-22T15:27:28.113" v="6010" actId="478"/>
          <ac:spMkLst>
            <pc:docMk/>
            <pc:sldMk cId="590783832" sldId="260"/>
            <ac:spMk id="11" creationId="{3F9AFA21-CFB4-4B4B-F52D-5AF82BDCB4AE}"/>
          </ac:spMkLst>
        </pc:spChg>
        <pc:spChg chg="add del mod">
          <ac:chgData name="Sébastien Morichon" userId="eedfabe24ec386d6" providerId="LiveId" clId="{C232C025-E2B6-8242-AD2C-73FD767005DF}" dt="2023-01-22T15:27:28.113" v="6010" actId="478"/>
          <ac:spMkLst>
            <pc:docMk/>
            <pc:sldMk cId="590783832" sldId="260"/>
            <ac:spMk id="12" creationId="{F60A4852-9EC9-C73C-9E73-6DF993DBFFB3}"/>
          </ac:spMkLst>
        </pc:spChg>
        <pc:picChg chg="add del mod">
          <ac:chgData name="Sébastien Morichon" userId="eedfabe24ec386d6" providerId="LiveId" clId="{C232C025-E2B6-8242-AD2C-73FD767005DF}" dt="2023-01-22T15:27:29.061" v="6011" actId="478"/>
          <ac:picMkLst>
            <pc:docMk/>
            <pc:sldMk cId="590783832" sldId="260"/>
            <ac:picMk id="2" creationId="{C9F19EF7-F6BE-2390-FDC2-EE93FB6784B2}"/>
          </ac:picMkLst>
        </pc:picChg>
        <pc:picChg chg="add del mod">
          <ac:chgData name="Sébastien Morichon" userId="eedfabe24ec386d6" providerId="LiveId" clId="{C232C025-E2B6-8242-AD2C-73FD767005DF}" dt="2023-01-22T15:27:29.553" v="6012" actId="478"/>
          <ac:picMkLst>
            <pc:docMk/>
            <pc:sldMk cId="590783832" sldId="260"/>
            <ac:picMk id="3" creationId="{0A109300-62B3-BE66-714C-34F4F7915C8F}"/>
          </ac:picMkLst>
        </pc:picChg>
        <pc:cxnChg chg="add del mod">
          <ac:chgData name="Sébastien Morichon" userId="eedfabe24ec386d6" providerId="LiveId" clId="{C232C025-E2B6-8242-AD2C-73FD767005DF}" dt="2023-01-22T15:27:28.113" v="6010" actId="478"/>
          <ac:cxnSpMkLst>
            <pc:docMk/>
            <pc:sldMk cId="590783832" sldId="260"/>
            <ac:cxnSpMk id="5" creationId="{9B5A67A0-2251-9DCE-3DD3-ED1DAB1E4909}"/>
          </ac:cxnSpMkLst>
        </pc:cxnChg>
      </pc:sldChg>
      <pc:sldChg chg="del">
        <pc:chgData name="Sébastien Morichon" userId="eedfabe24ec386d6" providerId="LiveId" clId="{C232C025-E2B6-8242-AD2C-73FD767005DF}" dt="2023-01-17T09:50:26.399" v="1" actId="2696"/>
        <pc:sldMkLst>
          <pc:docMk/>
          <pc:sldMk cId="1494057170" sldId="260"/>
        </pc:sldMkLst>
      </pc:sldChg>
      <pc:sldChg chg="addSp delSp modSp add mod">
        <pc:chgData name="Sébastien Morichon" userId="eedfabe24ec386d6" providerId="LiveId" clId="{C232C025-E2B6-8242-AD2C-73FD767005DF}" dt="2023-01-23T09:05:00.049" v="7104" actId="20577"/>
        <pc:sldMkLst>
          <pc:docMk/>
          <pc:sldMk cId="1470382420" sldId="261"/>
        </pc:sldMkLst>
        <pc:spChg chg="add mod">
          <ac:chgData name="Sébastien Morichon" userId="eedfabe24ec386d6" providerId="LiveId" clId="{C232C025-E2B6-8242-AD2C-73FD767005DF}" dt="2023-01-17T10:17:53.839" v="1295" actId="20577"/>
          <ac:spMkLst>
            <pc:docMk/>
            <pc:sldMk cId="1470382420" sldId="261"/>
            <ac:spMk id="3" creationId="{975357F0-92F5-B384-860A-2AB2CA09BEF4}"/>
          </ac:spMkLst>
        </pc:spChg>
        <pc:spChg chg="add mod">
          <ac:chgData name="Sébastien Morichon" userId="eedfabe24ec386d6" providerId="LiveId" clId="{C232C025-E2B6-8242-AD2C-73FD767005DF}" dt="2023-01-17T10:17:48.039" v="1291"/>
          <ac:spMkLst>
            <pc:docMk/>
            <pc:sldMk cId="1470382420" sldId="261"/>
            <ac:spMk id="5" creationId="{D3277730-4160-F4E7-2877-EA0052479A5E}"/>
          </ac:spMkLst>
        </pc:spChg>
        <pc:spChg chg="add mod">
          <ac:chgData name="Sébastien Morichon" userId="eedfabe24ec386d6" providerId="LiveId" clId="{C232C025-E2B6-8242-AD2C-73FD767005DF}" dt="2023-01-23T09:05:00.049" v="7104" actId="20577"/>
          <ac:spMkLst>
            <pc:docMk/>
            <pc:sldMk cId="1470382420" sldId="261"/>
            <ac:spMk id="6" creationId="{08A5DF66-BB75-7B6C-0327-71BC98986E12}"/>
          </ac:spMkLst>
        </pc:spChg>
        <pc:spChg chg="add del mod">
          <ac:chgData name="Sébastien Morichon" userId="eedfabe24ec386d6" providerId="LiveId" clId="{C232C025-E2B6-8242-AD2C-73FD767005DF}" dt="2023-01-19T09:04:29.850" v="2671" actId="478"/>
          <ac:spMkLst>
            <pc:docMk/>
            <pc:sldMk cId="1470382420" sldId="261"/>
            <ac:spMk id="7" creationId="{88CDEF89-A8F5-D28F-E22F-3764BC93CB6B}"/>
          </ac:spMkLst>
        </pc:spChg>
        <pc:picChg chg="add mod">
          <ac:chgData name="Sébastien Morichon" userId="eedfabe24ec386d6" providerId="LiveId" clId="{C232C025-E2B6-8242-AD2C-73FD767005DF}" dt="2023-01-17T10:17:40.739" v="1290" actId="1076"/>
          <ac:picMkLst>
            <pc:docMk/>
            <pc:sldMk cId="1470382420" sldId="261"/>
            <ac:picMk id="2" creationId="{AA0AC4C7-2CC4-4A93-1A17-EE697B035D07}"/>
          </ac:picMkLst>
        </pc:picChg>
        <pc:cxnChg chg="add mod">
          <ac:chgData name="Sébastien Morichon" userId="eedfabe24ec386d6" providerId="LiveId" clId="{C232C025-E2B6-8242-AD2C-73FD767005DF}" dt="2023-01-17T10:17:48.039" v="1291"/>
          <ac:cxnSpMkLst>
            <pc:docMk/>
            <pc:sldMk cId="1470382420" sldId="261"/>
            <ac:cxnSpMk id="4" creationId="{701F2F81-93E5-2535-BF27-352F11ACD46B}"/>
          </ac:cxnSpMkLst>
        </pc:cxnChg>
      </pc:sldChg>
      <pc:sldChg chg="del">
        <pc:chgData name="Sébastien Morichon" userId="eedfabe24ec386d6" providerId="LiveId" clId="{C232C025-E2B6-8242-AD2C-73FD767005DF}" dt="2023-01-17T09:50:25.510" v="0" actId="2696"/>
        <pc:sldMkLst>
          <pc:docMk/>
          <pc:sldMk cId="3896186575" sldId="261"/>
        </pc:sldMkLst>
      </pc:sldChg>
      <pc:sldChg chg="del">
        <pc:chgData name="Sébastien Morichon" userId="eedfabe24ec386d6" providerId="LiveId" clId="{C232C025-E2B6-8242-AD2C-73FD767005DF}" dt="2023-01-17T09:50:28.253" v="2" actId="2696"/>
        <pc:sldMkLst>
          <pc:docMk/>
          <pc:sldMk cId="426011751" sldId="262"/>
        </pc:sldMkLst>
      </pc:sldChg>
      <pc:sldChg chg="addSp delSp modSp add mod">
        <pc:chgData name="Sébastien Morichon" userId="eedfabe24ec386d6" providerId="LiveId" clId="{C232C025-E2B6-8242-AD2C-73FD767005DF}" dt="2023-01-23T09:05:57.240" v="7129" actId="20577"/>
        <pc:sldMkLst>
          <pc:docMk/>
          <pc:sldMk cId="2651900105" sldId="262"/>
        </pc:sldMkLst>
        <pc:spChg chg="add mod">
          <ac:chgData name="Sébastien Morichon" userId="eedfabe24ec386d6" providerId="LiveId" clId="{C232C025-E2B6-8242-AD2C-73FD767005DF}" dt="2023-01-17T10:18:29.918" v="1320" actId="1076"/>
          <ac:spMkLst>
            <pc:docMk/>
            <pc:sldMk cId="2651900105" sldId="262"/>
            <ac:spMk id="3" creationId="{098512D2-9AD2-805E-E52D-503B11ADDF28}"/>
          </ac:spMkLst>
        </pc:spChg>
        <pc:spChg chg="add mod">
          <ac:chgData name="Sébastien Morichon" userId="eedfabe24ec386d6" providerId="LiveId" clId="{C232C025-E2B6-8242-AD2C-73FD767005DF}" dt="2023-01-17T10:18:13.964" v="1301"/>
          <ac:spMkLst>
            <pc:docMk/>
            <pc:sldMk cId="2651900105" sldId="262"/>
            <ac:spMk id="4" creationId="{D3D2A364-7CB8-67A0-5A01-0A52B31CFA5E}"/>
          </ac:spMkLst>
        </pc:spChg>
        <pc:spChg chg="add mod">
          <ac:chgData name="Sébastien Morichon" userId="eedfabe24ec386d6" providerId="LiveId" clId="{C232C025-E2B6-8242-AD2C-73FD767005DF}" dt="2023-01-23T09:05:57.240" v="7129" actId="20577"/>
          <ac:spMkLst>
            <pc:docMk/>
            <pc:sldMk cId="2651900105" sldId="262"/>
            <ac:spMk id="6" creationId="{9BD25692-5FEA-DBDA-5A9C-2D324D3FCAE1}"/>
          </ac:spMkLst>
        </pc:spChg>
        <pc:spChg chg="add del mod">
          <ac:chgData name="Sébastien Morichon" userId="eedfabe24ec386d6" providerId="LiveId" clId="{C232C025-E2B6-8242-AD2C-73FD767005DF}" dt="2023-01-19T09:06:43.663" v="2675" actId="478"/>
          <ac:spMkLst>
            <pc:docMk/>
            <pc:sldMk cId="2651900105" sldId="262"/>
            <ac:spMk id="7" creationId="{45A99115-D5D0-7F5D-1E70-82E3D4AA57B7}"/>
          </ac:spMkLst>
        </pc:spChg>
        <pc:picChg chg="add mod">
          <ac:chgData name="Sébastien Morichon" userId="eedfabe24ec386d6" providerId="LiveId" clId="{C232C025-E2B6-8242-AD2C-73FD767005DF}" dt="2023-01-17T10:18:16.702" v="1302" actId="1076"/>
          <ac:picMkLst>
            <pc:docMk/>
            <pc:sldMk cId="2651900105" sldId="262"/>
            <ac:picMk id="2" creationId="{38576624-3BC6-E295-C661-3F14641FC088}"/>
          </ac:picMkLst>
        </pc:picChg>
        <pc:cxnChg chg="add mod">
          <ac:chgData name="Sébastien Morichon" userId="eedfabe24ec386d6" providerId="LiveId" clId="{C232C025-E2B6-8242-AD2C-73FD767005DF}" dt="2023-01-17T10:18:13.964" v="1301"/>
          <ac:cxnSpMkLst>
            <pc:docMk/>
            <pc:sldMk cId="2651900105" sldId="262"/>
            <ac:cxnSpMk id="5" creationId="{E24E1B25-F3F7-D87E-E850-F5421FF8E076}"/>
          </ac:cxnSpMkLst>
        </pc:cxnChg>
      </pc:sldChg>
      <pc:sldChg chg="del">
        <pc:chgData name="Sébastien Morichon" userId="eedfabe24ec386d6" providerId="LiveId" clId="{C232C025-E2B6-8242-AD2C-73FD767005DF}" dt="2023-01-17T09:50:28.253" v="2" actId="2696"/>
        <pc:sldMkLst>
          <pc:docMk/>
          <pc:sldMk cId="1039295551" sldId="263"/>
        </pc:sldMkLst>
      </pc:sldChg>
      <pc:sldChg chg="addSp delSp modSp add mod ord">
        <pc:chgData name="Sébastien Morichon" userId="eedfabe24ec386d6" providerId="LiveId" clId="{C232C025-E2B6-8242-AD2C-73FD767005DF}" dt="2023-01-23T09:03:09.521" v="7072" actId="20577"/>
        <pc:sldMkLst>
          <pc:docMk/>
          <pc:sldMk cId="1792795834" sldId="263"/>
        </pc:sldMkLst>
        <pc:spChg chg="add mod">
          <ac:chgData name="Sébastien Morichon" userId="eedfabe24ec386d6" providerId="LiveId" clId="{C232C025-E2B6-8242-AD2C-73FD767005DF}" dt="2023-01-17T10:19:26.106" v="1414" actId="1076"/>
          <ac:spMkLst>
            <pc:docMk/>
            <pc:sldMk cId="1792795834" sldId="263"/>
            <ac:spMk id="3" creationId="{4367757B-1EEB-030C-4D79-AFC6FDF86E4F}"/>
          </ac:spMkLst>
        </pc:spChg>
        <pc:spChg chg="add mod">
          <ac:chgData name="Sébastien Morichon" userId="eedfabe24ec386d6" providerId="LiveId" clId="{C232C025-E2B6-8242-AD2C-73FD767005DF}" dt="2023-01-17T10:19:08.078" v="1365"/>
          <ac:spMkLst>
            <pc:docMk/>
            <pc:sldMk cId="1792795834" sldId="263"/>
            <ac:spMk id="5" creationId="{46CB3543-CFAC-E776-E513-25889E4F3D8C}"/>
          </ac:spMkLst>
        </pc:spChg>
        <pc:spChg chg="add mod">
          <ac:chgData name="Sébastien Morichon" userId="eedfabe24ec386d6" providerId="LiveId" clId="{C232C025-E2B6-8242-AD2C-73FD767005DF}" dt="2023-01-23T09:03:09.521" v="7072" actId="20577"/>
          <ac:spMkLst>
            <pc:docMk/>
            <pc:sldMk cId="1792795834" sldId="263"/>
            <ac:spMk id="6" creationId="{794FA8D3-0A9F-849E-58CC-BA6316E36FBD}"/>
          </ac:spMkLst>
        </pc:spChg>
        <pc:spChg chg="add del mod">
          <ac:chgData name="Sébastien Morichon" userId="eedfabe24ec386d6" providerId="LiveId" clId="{C232C025-E2B6-8242-AD2C-73FD767005DF}" dt="2023-01-19T08:57:25.791" v="2635" actId="478"/>
          <ac:spMkLst>
            <pc:docMk/>
            <pc:sldMk cId="1792795834" sldId="263"/>
            <ac:spMk id="7" creationId="{78458688-26F9-5D29-CD8F-3410D2F15B29}"/>
          </ac:spMkLst>
        </pc:spChg>
        <pc:picChg chg="add del mod">
          <ac:chgData name="Sébastien Morichon" userId="eedfabe24ec386d6" providerId="LiveId" clId="{C232C025-E2B6-8242-AD2C-73FD767005DF}" dt="2023-01-19T08:51:49.299" v="2627" actId="478"/>
          <ac:picMkLst>
            <pc:docMk/>
            <pc:sldMk cId="1792795834" sldId="263"/>
            <ac:picMk id="2" creationId="{CC90F50A-88DE-DE15-0839-A3AEAB37674D}"/>
          </ac:picMkLst>
        </pc:picChg>
        <pc:picChg chg="add mod">
          <ac:chgData name="Sébastien Morichon" userId="eedfabe24ec386d6" providerId="LiveId" clId="{C232C025-E2B6-8242-AD2C-73FD767005DF}" dt="2023-01-22T15:22:36.945" v="5217" actId="1076"/>
          <ac:picMkLst>
            <pc:docMk/>
            <pc:sldMk cId="1792795834" sldId="263"/>
            <ac:picMk id="2" creationId="{EF7700BA-503D-EC6D-DFA7-BDE68EBE8912}"/>
          </ac:picMkLst>
        </pc:picChg>
        <pc:picChg chg="add del mod">
          <ac:chgData name="Sébastien Morichon" userId="eedfabe24ec386d6" providerId="LiveId" clId="{C232C025-E2B6-8242-AD2C-73FD767005DF}" dt="2023-01-22T15:20:52.264" v="5214" actId="478"/>
          <ac:picMkLst>
            <pc:docMk/>
            <pc:sldMk cId="1792795834" sldId="263"/>
            <ac:picMk id="8" creationId="{4643065E-6FA7-D12A-D85F-E266168BF1E8}"/>
          </ac:picMkLst>
        </pc:picChg>
        <pc:cxnChg chg="add mod">
          <ac:chgData name="Sébastien Morichon" userId="eedfabe24ec386d6" providerId="LiveId" clId="{C232C025-E2B6-8242-AD2C-73FD767005DF}" dt="2023-01-17T10:19:08.078" v="1365"/>
          <ac:cxnSpMkLst>
            <pc:docMk/>
            <pc:sldMk cId="1792795834" sldId="263"/>
            <ac:cxnSpMk id="4" creationId="{DDD12834-1DB4-9C3E-E8FD-7C064FEBE883}"/>
          </ac:cxnSpMkLst>
        </pc:cxnChg>
      </pc:sldChg>
      <pc:sldChg chg="addSp delSp modSp add mod ord">
        <pc:chgData name="Sébastien Morichon" userId="eedfabe24ec386d6" providerId="LiveId" clId="{C232C025-E2B6-8242-AD2C-73FD767005DF}" dt="2023-01-23T09:02:53.851" v="7069" actId="20577"/>
        <pc:sldMkLst>
          <pc:docMk/>
          <pc:sldMk cId="2897917883" sldId="264"/>
        </pc:sldMkLst>
        <pc:spChg chg="add mod">
          <ac:chgData name="Sébastien Morichon" userId="eedfabe24ec386d6" providerId="LiveId" clId="{C232C025-E2B6-8242-AD2C-73FD767005DF}" dt="2023-01-17T10:19:00.420" v="1364" actId="1076"/>
          <ac:spMkLst>
            <pc:docMk/>
            <pc:sldMk cId="2897917883" sldId="264"/>
            <ac:spMk id="3" creationId="{55AC62CF-A49A-43C0-12FA-A0DCACAB4ED4}"/>
          </ac:spMkLst>
        </pc:spChg>
        <pc:spChg chg="add mod">
          <ac:chgData name="Sébastien Morichon" userId="eedfabe24ec386d6" providerId="LiveId" clId="{C232C025-E2B6-8242-AD2C-73FD767005DF}" dt="2023-01-17T10:18:42.373" v="1326"/>
          <ac:spMkLst>
            <pc:docMk/>
            <pc:sldMk cId="2897917883" sldId="264"/>
            <ac:spMk id="4" creationId="{77489623-C012-506F-007E-BF3FA0DC451A}"/>
          </ac:spMkLst>
        </pc:spChg>
        <pc:spChg chg="add mod">
          <ac:chgData name="Sébastien Morichon" userId="eedfabe24ec386d6" providerId="LiveId" clId="{C232C025-E2B6-8242-AD2C-73FD767005DF}" dt="2023-01-23T09:02:53.851" v="7069" actId="20577"/>
          <ac:spMkLst>
            <pc:docMk/>
            <pc:sldMk cId="2897917883" sldId="264"/>
            <ac:spMk id="6" creationId="{C7932AD0-3730-6E7E-9CBC-1898E1FC224D}"/>
          </ac:spMkLst>
        </pc:spChg>
        <pc:spChg chg="add del mod">
          <ac:chgData name="Sébastien Morichon" userId="eedfabe24ec386d6" providerId="LiveId" clId="{C232C025-E2B6-8242-AD2C-73FD767005DF}" dt="2023-01-19T08:50:09.289" v="2626" actId="478"/>
          <ac:spMkLst>
            <pc:docMk/>
            <pc:sldMk cId="2897917883" sldId="264"/>
            <ac:spMk id="7" creationId="{215A3A8D-0859-CAEE-D659-B73E6E878F41}"/>
          </ac:spMkLst>
        </pc:spChg>
        <pc:picChg chg="add del mod">
          <ac:chgData name="Sébastien Morichon" userId="eedfabe24ec386d6" providerId="LiveId" clId="{C232C025-E2B6-8242-AD2C-73FD767005DF}" dt="2023-01-19T08:47:29.350" v="2618" actId="478"/>
          <ac:picMkLst>
            <pc:docMk/>
            <pc:sldMk cId="2897917883" sldId="264"/>
            <ac:picMk id="2" creationId="{7ACE7F4C-B668-3DC7-F1B2-7EDFE261703C}"/>
          </ac:picMkLst>
        </pc:picChg>
        <pc:picChg chg="add mod">
          <ac:chgData name="Sébastien Morichon" userId="eedfabe24ec386d6" providerId="LiveId" clId="{C232C025-E2B6-8242-AD2C-73FD767005DF}" dt="2023-01-23T08:59:20.345" v="7056" actId="1076"/>
          <ac:picMkLst>
            <pc:docMk/>
            <pc:sldMk cId="2897917883" sldId="264"/>
            <ac:picMk id="2" creationId="{9A676997-642F-0535-D72C-AF6B362D7DD6}"/>
          </ac:picMkLst>
        </pc:picChg>
        <pc:picChg chg="add del mod">
          <ac:chgData name="Sébastien Morichon" userId="eedfabe24ec386d6" providerId="LiveId" clId="{C232C025-E2B6-8242-AD2C-73FD767005DF}" dt="2023-01-23T08:59:13.365" v="7052" actId="478"/>
          <ac:picMkLst>
            <pc:docMk/>
            <pc:sldMk cId="2897917883" sldId="264"/>
            <ac:picMk id="8" creationId="{C06DB076-23AB-178C-994B-4656B33C518B}"/>
          </ac:picMkLst>
        </pc:picChg>
        <pc:cxnChg chg="add mod">
          <ac:chgData name="Sébastien Morichon" userId="eedfabe24ec386d6" providerId="LiveId" clId="{C232C025-E2B6-8242-AD2C-73FD767005DF}" dt="2023-01-17T10:18:42.373" v="1326"/>
          <ac:cxnSpMkLst>
            <pc:docMk/>
            <pc:sldMk cId="2897917883" sldId="264"/>
            <ac:cxnSpMk id="5" creationId="{97D5AA3F-8842-C89A-CCF9-9D7F27D57D9B}"/>
          </ac:cxnSpMkLst>
        </pc:cxnChg>
      </pc:sldChg>
      <pc:sldChg chg="addSp delSp modSp new del">
        <pc:chgData name="Sébastien Morichon" userId="eedfabe24ec386d6" providerId="LiveId" clId="{C232C025-E2B6-8242-AD2C-73FD767005DF}" dt="2023-01-17T09:58:43.213" v="47" actId="2696"/>
        <pc:sldMkLst>
          <pc:docMk/>
          <pc:sldMk cId="1797417753" sldId="265"/>
        </pc:sldMkLst>
        <pc:picChg chg="add del mod">
          <ac:chgData name="Sébastien Morichon" userId="eedfabe24ec386d6" providerId="LiveId" clId="{C232C025-E2B6-8242-AD2C-73FD767005DF}" dt="2023-01-17T09:57:50.291" v="45"/>
          <ac:picMkLst>
            <pc:docMk/>
            <pc:sldMk cId="1797417753" sldId="265"/>
            <ac:picMk id="4" creationId="{55158201-695A-3C6A-9D25-7347A2BFF653}"/>
          </ac:picMkLst>
        </pc:picChg>
      </pc:sldChg>
      <pc:sldChg chg="delSp modSp add mod">
        <pc:chgData name="Sébastien Morichon" userId="eedfabe24ec386d6" providerId="LiveId" clId="{C232C025-E2B6-8242-AD2C-73FD767005DF}" dt="2023-01-17T10:00:11.471" v="60" actId="478"/>
        <pc:sldMkLst>
          <pc:docMk/>
          <pc:sldMk cId="2364691242" sldId="266"/>
        </pc:sldMkLst>
        <pc:spChg chg="mod">
          <ac:chgData name="Sébastien Morichon" userId="eedfabe24ec386d6" providerId="LiveId" clId="{C232C025-E2B6-8242-AD2C-73FD767005DF}" dt="2023-01-17T09:59:22.443" v="52" actId="122"/>
          <ac:spMkLst>
            <pc:docMk/>
            <pc:sldMk cId="2364691242" sldId="266"/>
            <ac:spMk id="4" creationId="{51D9D019-5FD8-2C6B-CA1E-D422EB337069}"/>
          </ac:spMkLst>
        </pc:spChg>
        <pc:spChg chg="del">
          <ac:chgData name="Sébastien Morichon" userId="eedfabe24ec386d6" providerId="LiveId" clId="{C232C025-E2B6-8242-AD2C-73FD767005DF}" dt="2023-01-17T10:00:11.471" v="60" actId="478"/>
          <ac:spMkLst>
            <pc:docMk/>
            <pc:sldMk cId="2364691242" sldId="266"/>
            <ac:spMk id="8" creationId="{4470AE64-91DB-33C8-B73B-BEEE21E77A38}"/>
          </ac:spMkLst>
        </pc:spChg>
        <pc:spChg chg="del mod">
          <ac:chgData name="Sébastien Morichon" userId="eedfabe24ec386d6" providerId="LiveId" clId="{C232C025-E2B6-8242-AD2C-73FD767005DF}" dt="2023-01-17T10:00:11.471" v="60" actId="478"/>
          <ac:spMkLst>
            <pc:docMk/>
            <pc:sldMk cId="2364691242" sldId="266"/>
            <ac:spMk id="9" creationId="{1A314506-7DBF-D7D6-EFBB-7611077562DD}"/>
          </ac:spMkLst>
        </pc:spChg>
        <pc:picChg chg="del">
          <ac:chgData name="Sébastien Morichon" userId="eedfabe24ec386d6" providerId="LiveId" clId="{C232C025-E2B6-8242-AD2C-73FD767005DF}" dt="2023-01-17T10:00:11.471" v="60" actId="478"/>
          <ac:picMkLst>
            <pc:docMk/>
            <pc:sldMk cId="2364691242" sldId="266"/>
            <ac:picMk id="7" creationId="{8056C1AB-3E12-F473-1EFE-C0232766B0D9}"/>
          </ac:picMkLst>
        </pc:picChg>
        <pc:cxnChg chg="del mod">
          <ac:chgData name="Sébastien Morichon" userId="eedfabe24ec386d6" providerId="LiveId" clId="{C232C025-E2B6-8242-AD2C-73FD767005DF}" dt="2023-01-17T10:00:11.471" v="60" actId="478"/>
          <ac:cxnSpMkLst>
            <pc:docMk/>
            <pc:sldMk cId="2364691242" sldId="266"/>
            <ac:cxnSpMk id="11" creationId="{E3E82C2D-B0CD-160B-F756-4828DDA67DD6}"/>
          </ac:cxnSpMkLst>
        </pc:cxnChg>
      </pc:sldChg>
      <pc:sldChg chg="addSp delSp modSp add mod">
        <pc:chgData name="Sébastien Morichon" userId="eedfabe24ec386d6" providerId="LiveId" clId="{C232C025-E2B6-8242-AD2C-73FD767005DF}" dt="2023-01-22T15:31:16.980" v="6054" actId="1076"/>
        <pc:sldMkLst>
          <pc:docMk/>
          <pc:sldMk cId="4100406796" sldId="285"/>
        </pc:sldMkLst>
        <pc:spChg chg="mod">
          <ac:chgData name="Sébastien Morichon" userId="eedfabe24ec386d6" providerId="LiveId" clId="{C232C025-E2B6-8242-AD2C-73FD767005DF}" dt="2023-01-17T10:05:25.641" v="518" actId="20577"/>
          <ac:spMkLst>
            <pc:docMk/>
            <pc:sldMk cId="4100406796" sldId="285"/>
            <ac:spMk id="4" creationId="{0388ACF6-92B0-3902-BF6A-3BC23B3E1394}"/>
          </ac:spMkLst>
        </pc:spChg>
        <pc:spChg chg="del">
          <ac:chgData name="Sébastien Morichon" userId="eedfabe24ec386d6" providerId="LiveId" clId="{C232C025-E2B6-8242-AD2C-73FD767005DF}" dt="2023-01-17T10:05:33.505" v="520" actId="478"/>
          <ac:spMkLst>
            <pc:docMk/>
            <pc:sldMk cId="4100406796" sldId="285"/>
            <ac:spMk id="7" creationId="{D4A9327F-C6A2-95B6-87A6-50950D6545CA}"/>
          </ac:spMkLst>
        </pc:spChg>
        <pc:spChg chg="del">
          <ac:chgData name="Sébastien Morichon" userId="eedfabe24ec386d6" providerId="LiveId" clId="{C232C025-E2B6-8242-AD2C-73FD767005DF}" dt="2023-01-17T10:05:33.505" v="520" actId="478"/>
          <ac:spMkLst>
            <pc:docMk/>
            <pc:sldMk cId="4100406796" sldId="285"/>
            <ac:spMk id="8" creationId="{3C10AE84-B385-8AD1-9700-64775ED3C70F}"/>
          </ac:spMkLst>
        </pc:spChg>
        <pc:spChg chg="add mod">
          <ac:chgData name="Sébastien Morichon" userId="eedfabe24ec386d6" providerId="LiveId" clId="{C232C025-E2B6-8242-AD2C-73FD767005DF}" dt="2023-01-22T15:28:43.203" v="6034" actId="1076"/>
          <ac:spMkLst>
            <pc:docMk/>
            <pc:sldMk cId="4100406796" sldId="285"/>
            <ac:spMk id="8" creationId="{3E816BBE-6CFC-76D0-9B5A-37D143C0F5A7}"/>
          </ac:spMkLst>
        </pc:spChg>
        <pc:spChg chg="add mod">
          <ac:chgData name="Sébastien Morichon" userId="eedfabe24ec386d6" providerId="LiveId" clId="{C232C025-E2B6-8242-AD2C-73FD767005DF}" dt="2023-01-19T08:25:18.500" v="2117" actId="1076"/>
          <ac:spMkLst>
            <pc:docMk/>
            <pc:sldMk cId="4100406796" sldId="285"/>
            <ac:spMk id="9" creationId="{74F52B7C-D743-0A25-5CED-EDB0B9918C27}"/>
          </ac:spMkLst>
        </pc:spChg>
        <pc:spChg chg="add mod">
          <ac:chgData name="Sébastien Morichon" userId="eedfabe24ec386d6" providerId="LiveId" clId="{C232C025-E2B6-8242-AD2C-73FD767005DF}" dt="2023-01-19T08:25:09.053" v="2114" actId="2711"/>
          <ac:spMkLst>
            <pc:docMk/>
            <pc:sldMk cId="4100406796" sldId="285"/>
            <ac:spMk id="10" creationId="{7AF5E936-FCC6-FC20-A98E-A616F1FC553E}"/>
          </ac:spMkLst>
        </pc:spChg>
        <pc:spChg chg="add mod">
          <ac:chgData name="Sébastien Morichon" userId="eedfabe24ec386d6" providerId="LiveId" clId="{C232C025-E2B6-8242-AD2C-73FD767005DF}" dt="2023-01-19T08:25:14.541" v="2116" actId="2711"/>
          <ac:spMkLst>
            <pc:docMk/>
            <pc:sldMk cId="4100406796" sldId="285"/>
            <ac:spMk id="12" creationId="{C86F78CF-5C24-E3C3-2917-493B5D3B35DB}"/>
          </ac:spMkLst>
        </pc:spChg>
        <pc:graphicFrameChg chg="add mod modGraphic">
          <ac:chgData name="Sébastien Morichon" userId="eedfabe24ec386d6" providerId="LiveId" clId="{C232C025-E2B6-8242-AD2C-73FD767005DF}" dt="2023-01-19T08:23:11.867" v="2028" actId="1038"/>
          <ac:graphicFrameMkLst>
            <pc:docMk/>
            <pc:sldMk cId="4100406796" sldId="285"/>
            <ac:graphicFrameMk id="3" creationId="{9FEEB1A9-8876-B501-1D76-EFEE354E22AD}"/>
          </ac:graphicFrameMkLst>
        </pc:graphicFrameChg>
        <pc:graphicFrameChg chg="add mod modGraphic">
          <ac:chgData name="Sébastien Morichon" userId="eedfabe24ec386d6" providerId="LiveId" clId="{C232C025-E2B6-8242-AD2C-73FD767005DF}" dt="2023-01-19T09:22:51.555" v="3653" actId="1076"/>
          <ac:graphicFrameMkLst>
            <pc:docMk/>
            <pc:sldMk cId="4100406796" sldId="285"/>
            <ac:graphicFrameMk id="5" creationId="{06161B48-9315-2CDE-D1F5-0FB2E8CF945C}"/>
          </ac:graphicFrameMkLst>
        </pc:graphicFrameChg>
        <pc:graphicFrameChg chg="add del mod modGraphic">
          <ac:chgData name="Sébastien Morichon" userId="eedfabe24ec386d6" providerId="LiveId" clId="{C232C025-E2B6-8242-AD2C-73FD767005DF}" dt="2023-01-19T08:17:58.565" v="1882" actId="478"/>
          <ac:graphicFrameMkLst>
            <pc:docMk/>
            <pc:sldMk cId="4100406796" sldId="285"/>
            <ac:graphicFrameMk id="5" creationId="{4F34BC64-3B0B-05B9-737A-E8EF627AA26C}"/>
          </ac:graphicFrameMkLst>
        </pc:graphicFrameChg>
        <pc:graphicFrameChg chg="del">
          <ac:chgData name="Sébastien Morichon" userId="eedfabe24ec386d6" providerId="LiveId" clId="{C232C025-E2B6-8242-AD2C-73FD767005DF}" dt="2023-01-17T10:05:28.730" v="519" actId="478"/>
          <ac:graphicFrameMkLst>
            <pc:docMk/>
            <pc:sldMk cId="4100406796" sldId="285"/>
            <ac:graphicFrameMk id="5" creationId="{52D7BD6B-7C17-3205-D06E-98EC1AFF13DB}"/>
          </ac:graphicFrameMkLst>
        </pc:graphicFrameChg>
        <pc:graphicFrameChg chg="add del mod modGraphic">
          <ac:chgData name="Sébastien Morichon" userId="eedfabe24ec386d6" providerId="LiveId" clId="{C232C025-E2B6-8242-AD2C-73FD767005DF}" dt="2023-01-22T15:30:28.415" v="6046" actId="478"/>
          <ac:graphicFrameMkLst>
            <pc:docMk/>
            <pc:sldMk cId="4100406796" sldId="285"/>
            <ac:graphicFrameMk id="6" creationId="{583E21CC-B05C-FF8E-8798-AFED6CDA1DFD}"/>
          </ac:graphicFrameMkLst>
        </pc:graphicFrameChg>
        <pc:graphicFrameChg chg="add del mod modGraphic">
          <ac:chgData name="Sébastien Morichon" userId="eedfabe24ec386d6" providerId="LiveId" clId="{C232C025-E2B6-8242-AD2C-73FD767005DF}" dt="2023-01-19T08:26:19.419" v="2121" actId="478"/>
          <ac:graphicFrameMkLst>
            <pc:docMk/>
            <pc:sldMk cId="4100406796" sldId="285"/>
            <ac:graphicFrameMk id="7" creationId="{00C5E9DB-FF99-5D96-770E-1B7FEB81C75E}"/>
          </ac:graphicFrameMkLst>
        </pc:graphicFrameChg>
        <pc:graphicFrameChg chg="add mod modGraphic">
          <ac:chgData name="Sébastien Morichon" userId="eedfabe24ec386d6" providerId="LiveId" clId="{C232C025-E2B6-8242-AD2C-73FD767005DF}" dt="2023-01-19T08:22:55.271" v="1994" actId="1038"/>
          <ac:graphicFrameMkLst>
            <pc:docMk/>
            <pc:sldMk cId="4100406796" sldId="285"/>
            <ac:graphicFrameMk id="11" creationId="{05CB2923-5A3B-8FED-FEA1-2FAEB11BEACD}"/>
          </ac:graphicFrameMkLst>
        </pc:graphicFrameChg>
        <pc:graphicFrameChg chg="add mod modGraphic">
          <ac:chgData name="Sébastien Morichon" userId="eedfabe24ec386d6" providerId="LiveId" clId="{C232C025-E2B6-8242-AD2C-73FD767005DF}" dt="2023-01-19T08:23:11.867" v="2028" actId="1038"/>
          <ac:graphicFrameMkLst>
            <pc:docMk/>
            <pc:sldMk cId="4100406796" sldId="285"/>
            <ac:graphicFrameMk id="13" creationId="{C0EFBA85-1277-4871-D10F-8D5B93AD878D}"/>
          </ac:graphicFrameMkLst>
        </pc:graphicFrameChg>
        <pc:graphicFrameChg chg="add mod modGraphic">
          <ac:chgData name="Sébastien Morichon" userId="eedfabe24ec386d6" providerId="LiveId" clId="{C232C025-E2B6-8242-AD2C-73FD767005DF}" dt="2023-01-22T15:31:16.980" v="6054" actId="1076"/>
          <ac:graphicFrameMkLst>
            <pc:docMk/>
            <pc:sldMk cId="4100406796" sldId="285"/>
            <ac:graphicFrameMk id="14" creationId="{3BD91A82-FCB0-E605-82CC-77FCA42B0E0F}"/>
          </ac:graphicFrameMkLst>
        </pc:graphicFrameChg>
        <pc:graphicFrameChg chg="add mod modGraphic">
          <ac:chgData name="Sébastien Morichon" userId="eedfabe24ec386d6" providerId="LiveId" clId="{C232C025-E2B6-8242-AD2C-73FD767005DF}" dt="2023-01-19T08:23:11.867" v="2028" actId="1038"/>
          <ac:graphicFrameMkLst>
            <pc:docMk/>
            <pc:sldMk cId="4100406796" sldId="285"/>
            <ac:graphicFrameMk id="15" creationId="{C4DA7D06-7D64-14E3-9154-C89B2EEA769F}"/>
          </ac:graphicFrameMkLst>
        </pc:graphicFrameChg>
        <pc:graphicFrameChg chg="add del mod modGraphic">
          <ac:chgData name="Sébastien Morichon" userId="eedfabe24ec386d6" providerId="LiveId" clId="{C232C025-E2B6-8242-AD2C-73FD767005DF}" dt="2023-01-22T15:27:50.251" v="6015" actId="478"/>
          <ac:graphicFrameMkLst>
            <pc:docMk/>
            <pc:sldMk cId="4100406796" sldId="285"/>
            <ac:graphicFrameMk id="16" creationId="{561868D3-70B4-A3CF-1F98-880D8D3E279E}"/>
          </ac:graphicFrameMkLst>
        </pc:graphicFrameChg>
        <pc:graphicFrameChg chg="add del mod modGraphic">
          <ac:chgData name="Sébastien Morichon" userId="eedfabe24ec386d6" providerId="LiveId" clId="{C232C025-E2B6-8242-AD2C-73FD767005DF}" dt="2023-01-22T15:27:42.786" v="6014" actId="478"/>
          <ac:graphicFrameMkLst>
            <pc:docMk/>
            <pc:sldMk cId="4100406796" sldId="285"/>
            <ac:graphicFrameMk id="17" creationId="{389AD70C-BFF3-D037-56AB-C2B91C3B0E81}"/>
          </ac:graphicFrameMkLst>
        </pc:graphicFrameChg>
        <pc:graphicFrameChg chg="add mod modGraphic">
          <ac:chgData name="Sébastien Morichon" userId="eedfabe24ec386d6" providerId="LiveId" clId="{C232C025-E2B6-8242-AD2C-73FD767005DF}" dt="2023-01-19T08:22:55.271" v="1994" actId="1038"/>
          <ac:graphicFrameMkLst>
            <pc:docMk/>
            <pc:sldMk cId="4100406796" sldId="285"/>
            <ac:graphicFrameMk id="19" creationId="{2906B221-A3E5-49DD-4CDB-58BF71C99F1D}"/>
          </ac:graphicFrameMkLst>
        </pc:graphicFrameChg>
        <pc:graphicFrameChg chg="add mod modGraphic">
          <ac:chgData name="Sébastien Morichon" userId="eedfabe24ec386d6" providerId="LiveId" clId="{C232C025-E2B6-8242-AD2C-73FD767005DF}" dt="2023-01-19T08:22:55.271" v="1994" actId="1038"/>
          <ac:graphicFrameMkLst>
            <pc:docMk/>
            <pc:sldMk cId="4100406796" sldId="285"/>
            <ac:graphicFrameMk id="21" creationId="{6451C9DA-03BA-4678-F3B7-2C65EED3BC7D}"/>
          </ac:graphicFrameMkLst>
        </pc:graphicFrameChg>
        <pc:graphicFrameChg chg="add mod modGraphic">
          <ac:chgData name="Sébastien Morichon" userId="eedfabe24ec386d6" providerId="LiveId" clId="{C232C025-E2B6-8242-AD2C-73FD767005DF}" dt="2023-01-19T08:23:04.864" v="2014" actId="1038"/>
          <ac:graphicFrameMkLst>
            <pc:docMk/>
            <pc:sldMk cId="4100406796" sldId="285"/>
            <ac:graphicFrameMk id="23" creationId="{1B23C93E-C0C6-9479-2C2B-AC69C007F995}"/>
          </ac:graphicFrameMkLst>
        </pc:graphicFrameChg>
        <pc:graphicFrameChg chg="add mod modGraphic">
          <ac:chgData name="Sébastien Morichon" userId="eedfabe24ec386d6" providerId="LiveId" clId="{C232C025-E2B6-8242-AD2C-73FD767005DF}" dt="2023-01-19T08:23:04.864" v="2014" actId="1038"/>
          <ac:graphicFrameMkLst>
            <pc:docMk/>
            <pc:sldMk cId="4100406796" sldId="285"/>
            <ac:graphicFrameMk id="25" creationId="{3E9C7472-274F-F68A-5AC5-9D5BFE665905}"/>
          </ac:graphicFrameMkLst>
        </pc:graphicFrameChg>
        <pc:picChg chg="del">
          <ac:chgData name="Sébastien Morichon" userId="eedfabe24ec386d6" providerId="LiveId" clId="{C232C025-E2B6-8242-AD2C-73FD767005DF}" dt="2023-01-17T10:05:33.505" v="520" actId="478"/>
          <ac:picMkLst>
            <pc:docMk/>
            <pc:sldMk cId="4100406796" sldId="285"/>
            <ac:picMk id="6" creationId="{2021E776-1F95-C1C5-7326-507FE7E4E19C}"/>
          </ac:picMkLst>
        </pc:picChg>
        <pc:cxnChg chg="del">
          <ac:chgData name="Sébastien Morichon" userId="eedfabe24ec386d6" providerId="LiveId" clId="{C232C025-E2B6-8242-AD2C-73FD767005DF}" dt="2023-01-17T10:05:33.505" v="520" actId="478"/>
          <ac:cxnSpMkLst>
            <pc:docMk/>
            <pc:sldMk cId="4100406796" sldId="285"/>
            <ac:cxnSpMk id="9" creationId="{0B20B6B6-AC60-9B07-7D61-C15B7BA11A58}"/>
          </ac:cxnSpMkLst>
        </pc:cxnChg>
      </pc:sldChg>
      <pc:sldChg chg="addSp delSp modSp add mod">
        <pc:chgData name="Sébastien Morichon" userId="eedfabe24ec386d6" providerId="LiveId" clId="{C232C025-E2B6-8242-AD2C-73FD767005DF}" dt="2023-01-19T09:13:05.714" v="2735" actId="1076"/>
        <pc:sldMkLst>
          <pc:docMk/>
          <pc:sldMk cId="942130592" sldId="295"/>
        </pc:sldMkLst>
        <pc:spChg chg="add mod">
          <ac:chgData name="Sébastien Morichon" userId="eedfabe24ec386d6" providerId="LiveId" clId="{C232C025-E2B6-8242-AD2C-73FD767005DF}" dt="2023-01-19T07:55:30.385" v="1475" actId="20577"/>
          <ac:spMkLst>
            <pc:docMk/>
            <pc:sldMk cId="942130592" sldId="295"/>
            <ac:spMk id="2" creationId="{B3A46D5E-70F8-524E-A29B-1A16C3F5D2C5}"/>
          </ac:spMkLst>
        </pc:spChg>
        <pc:spChg chg="mod">
          <ac:chgData name="Sébastien Morichon" userId="eedfabe24ec386d6" providerId="LiveId" clId="{C232C025-E2B6-8242-AD2C-73FD767005DF}" dt="2023-01-19T08:36:09.802" v="2572" actId="113"/>
          <ac:spMkLst>
            <pc:docMk/>
            <pc:sldMk cId="942130592" sldId="295"/>
            <ac:spMk id="3" creationId="{465CBE95-B7FA-8C96-6227-65DFF77610EB}"/>
          </ac:spMkLst>
        </pc:spChg>
        <pc:spChg chg="add del mod">
          <ac:chgData name="Sébastien Morichon" userId="eedfabe24ec386d6" providerId="LiveId" clId="{C232C025-E2B6-8242-AD2C-73FD767005DF}" dt="2023-01-19T09:12:42.646" v="2721" actId="478"/>
          <ac:spMkLst>
            <pc:docMk/>
            <pc:sldMk cId="942130592" sldId="295"/>
            <ac:spMk id="5" creationId="{6A1A0625-4824-9412-7A02-11D12C798A7D}"/>
          </ac:spMkLst>
        </pc:spChg>
        <pc:spChg chg="add mod">
          <ac:chgData name="Sébastien Morichon" userId="eedfabe24ec386d6" providerId="LiveId" clId="{C232C025-E2B6-8242-AD2C-73FD767005DF}" dt="2023-01-19T08:36:00.262" v="2570" actId="207"/>
          <ac:spMkLst>
            <pc:docMk/>
            <pc:sldMk cId="942130592" sldId="295"/>
            <ac:spMk id="6" creationId="{48094B29-09EF-CC7D-080B-5A0A98209FA9}"/>
          </ac:spMkLst>
        </pc:spChg>
        <pc:spChg chg="del">
          <ac:chgData name="Sébastien Morichon" userId="eedfabe24ec386d6" providerId="LiveId" clId="{C232C025-E2B6-8242-AD2C-73FD767005DF}" dt="2023-01-17T10:03:52.745" v="478" actId="478"/>
          <ac:spMkLst>
            <pc:docMk/>
            <pc:sldMk cId="942130592" sldId="295"/>
            <ac:spMk id="7" creationId="{D4A9327F-C6A2-95B6-87A6-50950D6545CA}"/>
          </ac:spMkLst>
        </pc:spChg>
        <pc:spChg chg="del">
          <ac:chgData name="Sébastien Morichon" userId="eedfabe24ec386d6" providerId="LiveId" clId="{C232C025-E2B6-8242-AD2C-73FD767005DF}" dt="2023-01-17T10:03:52.745" v="478" actId="478"/>
          <ac:spMkLst>
            <pc:docMk/>
            <pc:sldMk cId="942130592" sldId="295"/>
            <ac:spMk id="8" creationId="{3C10AE84-B385-8AD1-9700-64775ED3C70F}"/>
          </ac:spMkLst>
        </pc:spChg>
        <pc:spChg chg="add mod">
          <ac:chgData name="Sébastien Morichon" userId="eedfabe24ec386d6" providerId="LiveId" clId="{C232C025-E2B6-8242-AD2C-73FD767005DF}" dt="2023-01-19T09:13:01.978" v="2734" actId="1076"/>
          <ac:spMkLst>
            <pc:docMk/>
            <pc:sldMk cId="942130592" sldId="295"/>
            <ac:spMk id="8" creationId="{B6FD3C81-07C3-156F-F74F-19EBC6D91E48}"/>
          </ac:spMkLst>
        </pc:spChg>
        <pc:spChg chg="add del mod">
          <ac:chgData name="Sébastien Morichon" userId="eedfabe24ec386d6" providerId="LiveId" clId="{C232C025-E2B6-8242-AD2C-73FD767005DF}" dt="2023-01-19T09:12:45.708" v="2724" actId="478"/>
          <ac:spMkLst>
            <pc:docMk/>
            <pc:sldMk cId="942130592" sldId="295"/>
            <ac:spMk id="10" creationId="{9A719A80-EC1E-BDF4-0994-F495993CDA26}"/>
          </ac:spMkLst>
        </pc:spChg>
        <pc:spChg chg="mod">
          <ac:chgData name="Sébastien Morichon" userId="eedfabe24ec386d6" providerId="LiveId" clId="{C232C025-E2B6-8242-AD2C-73FD767005DF}" dt="2023-01-19T08:35:50.543" v="2569" actId="207"/>
          <ac:spMkLst>
            <pc:docMk/>
            <pc:sldMk cId="942130592" sldId="295"/>
            <ac:spMk id="12" creationId="{BF620092-384E-62CA-C2C6-E20A67D56065}"/>
          </ac:spMkLst>
        </pc:spChg>
        <pc:spChg chg="mod">
          <ac:chgData name="Sébastien Morichon" userId="eedfabe24ec386d6" providerId="LiveId" clId="{C232C025-E2B6-8242-AD2C-73FD767005DF}" dt="2023-01-19T08:36:00.262" v="2570" actId="207"/>
          <ac:spMkLst>
            <pc:docMk/>
            <pc:sldMk cId="942130592" sldId="295"/>
            <ac:spMk id="13" creationId="{2E0691CD-829C-5BE5-AA52-1F3A16C71373}"/>
          </ac:spMkLst>
        </pc:spChg>
        <pc:spChg chg="del">
          <ac:chgData name="Sébastien Morichon" userId="eedfabe24ec386d6" providerId="LiveId" clId="{C232C025-E2B6-8242-AD2C-73FD767005DF}" dt="2023-01-19T09:12:41.391" v="2720" actId="478"/>
          <ac:spMkLst>
            <pc:docMk/>
            <pc:sldMk cId="942130592" sldId="295"/>
            <ac:spMk id="16" creationId="{24F1C9D1-E47F-8C8E-E44B-CB16EBF6EC13}"/>
          </ac:spMkLst>
        </pc:spChg>
        <pc:spChg chg="mod">
          <ac:chgData name="Sébastien Morichon" userId="eedfabe24ec386d6" providerId="LiveId" clId="{C232C025-E2B6-8242-AD2C-73FD767005DF}" dt="2023-01-19T07:55:24.003" v="1472" actId="1076"/>
          <ac:spMkLst>
            <pc:docMk/>
            <pc:sldMk cId="942130592" sldId="295"/>
            <ac:spMk id="17" creationId="{0936D717-BEA8-94F3-768A-EB73BEE951C8}"/>
          </ac:spMkLst>
        </pc:spChg>
        <pc:spChg chg="mod">
          <ac:chgData name="Sébastien Morichon" userId="eedfabe24ec386d6" providerId="LiveId" clId="{C232C025-E2B6-8242-AD2C-73FD767005DF}" dt="2023-01-19T07:55:18.837" v="1471" actId="1076"/>
          <ac:spMkLst>
            <pc:docMk/>
            <pc:sldMk cId="942130592" sldId="295"/>
            <ac:spMk id="18" creationId="{7227E531-6E07-7AD5-1276-EA0B63545568}"/>
          </ac:spMkLst>
        </pc:spChg>
        <pc:spChg chg="mod">
          <ac:chgData name="Sébastien Morichon" userId="eedfabe24ec386d6" providerId="LiveId" clId="{C232C025-E2B6-8242-AD2C-73FD767005DF}" dt="2023-01-19T09:13:05.714" v="2735" actId="1076"/>
          <ac:spMkLst>
            <pc:docMk/>
            <pc:sldMk cId="942130592" sldId="295"/>
            <ac:spMk id="19" creationId="{B3628D0D-C7EC-6262-F335-6AD40499AD08}"/>
          </ac:spMkLst>
        </pc:spChg>
        <pc:spChg chg="del">
          <ac:chgData name="Sébastien Morichon" userId="eedfabe24ec386d6" providerId="LiveId" clId="{C232C025-E2B6-8242-AD2C-73FD767005DF}" dt="2023-01-19T09:12:44.584" v="2723" actId="478"/>
          <ac:spMkLst>
            <pc:docMk/>
            <pc:sldMk cId="942130592" sldId="295"/>
            <ac:spMk id="22" creationId="{AD6B7033-8CC0-CF82-F58C-0CCC69916093}"/>
          </ac:spMkLst>
        </pc:spChg>
        <pc:spChg chg="mod">
          <ac:chgData name="Sébastien Morichon" userId="eedfabe24ec386d6" providerId="LiveId" clId="{C232C025-E2B6-8242-AD2C-73FD767005DF}" dt="2023-01-19T08:36:00.262" v="2570" actId="207"/>
          <ac:spMkLst>
            <pc:docMk/>
            <pc:sldMk cId="942130592" sldId="295"/>
            <ac:spMk id="24" creationId="{C678AF13-FB41-67FD-D122-B5B15400E9E3}"/>
          </ac:spMkLst>
        </pc:spChg>
        <pc:spChg chg="mod">
          <ac:chgData name="Sébastien Morichon" userId="eedfabe24ec386d6" providerId="LiveId" clId="{C232C025-E2B6-8242-AD2C-73FD767005DF}" dt="2023-01-19T08:36:13.309" v="2573" actId="113"/>
          <ac:spMkLst>
            <pc:docMk/>
            <pc:sldMk cId="942130592" sldId="295"/>
            <ac:spMk id="25" creationId="{8E3B430A-2EC9-4FA4-2219-9A8813FE5980}"/>
          </ac:spMkLst>
        </pc:spChg>
        <pc:spChg chg="mod">
          <ac:chgData name="Sébastien Morichon" userId="eedfabe24ec386d6" providerId="LiveId" clId="{C232C025-E2B6-8242-AD2C-73FD767005DF}" dt="2023-01-19T08:36:00.262" v="2570" actId="207"/>
          <ac:spMkLst>
            <pc:docMk/>
            <pc:sldMk cId="942130592" sldId="295"/>
            <ac:spMk id="27" creationId="{5BFD2EA9-3328-2001-9E26-86766F2B6ECB}"/>
          </ac:spMkLst>
        </pc:spChg>
        <pc:spChg chg="del mod">
          <ac:chgData name="Sébastien Morichon" userId="eedfabe24ec386d6" providerId="LiveId" clId="{C232C025-E2B6-8242-AD2C-73FD767005DF}" dt="2023-01-17T10:03:59.705" v="479" actId="478"/>
          <ac:spMkLst>
            <pc:docMk/>
            <pc:sldMk cId="942130592" sldId="295"/>
            <ac:spMk id="28" creationId="{F3F822F2-3766-CA11-98CE-65418561C6E4}"/>
          </ac:spMkLst>
        </pc:spChg>
        <pc:picChg chg="del">
          <ac:chgData name="Sébastien Morichon" userId="eedfabe24ec386d6" providerId="LiveId" clId="{C232C025-E2B6-8242-AD2C-73FD767005DF}" dt="2023-01-17T10:00:45.256" v="62" actId="478"/>
          <ac:picMkLst>
            <pc:docMk/>
            <pc:sldMk cId="942130592" sldId="295"/>
            <ac:picMk id="2" creationId="{E2197701-D843-C022-8794-0C31224A782E}"/>
          </ac:picMkLst>
        </pc:picChg>
        <pc:picChg chg="del">
          <ac:chgData name="Sébastien Morichon" userId="eedfabe24ec386d6" providerId="LiveId" clId="{C232C025-E2B6-8242-AD2C-73FD767005DF}" dt="2023-01-17T10:03:52.745" v="478" actId="478"/>
          <ac:picMkLst>
            <pc:docMk/>
            <pc:sldMk cId="942130592" sldId="295"/>
            <ac:picMk id="6" creationId="{2021E776-1F95-C1C5-7326-507FE7E4E19C}"/>
          </ac:picMkLst>
        </pc:picChg>
        <pc:picChg chg="mod">
          <ac:chgData name="Sébastien Morichon" userId="eedfabe24ec386d6" providerId="LiveId" clId="{C232C025-E2B6-8242-AD2C-73FD767005DF}" dt="2023-01-17T10:23:39.507" v="1448" actId="208"/>
          <ac:picMkLst>
            <pc:docMk/>
            <pc:sldMk cId="942130592" sldId="295"/>
            <ac:picMk id="11" creationId="{07CA8FDF-F51F-D2C1-B3FB-0FC298E5098A}"/>
          </ac:picMkLst>
        </pc:picChg>
        <pc:picChg chg="mod">
          <ac:chgData name="Sébastien Morichon" userId="eedfabe24ec386d6" providerId="LiveId" clId="{C232C025-E2B6-8242-AD2C-73FD767005DF}" dt="2023-01-19T09:13:05.714" v="2735" actId="1076"/>
          <ac:picMkLst>
            <pc:docMk/>
            <pc:sldMk cId="942130592" sldId="295"/>
            <ac:picMk id="21" creationId="{EDF2DA4E-D2B6-ED98-AB66-33114C775EB1}"/>
          </ac:picMkLst>
        </pc:picChg>
        <pc:cxnChg chg="del">
          <ac:chgData name="Sébastien Morichon" userId="eedfabe24ec386d6" providerId="LiveId" clId="{C232C025-E2B6-8242-AD2C-73FD767005DF}" dt="2023-01-17T10:03:52.745" v="478" actId="478"/>
          <ac:cxnSpMkLst>
            <pc:docMk/>
            <pc:sldMk cId="942130592" sldId="295"/>
            <ac:cxnSpMk id="9" creationId="{0B20B6B6-AC60-9B07-7D61-C15B7BA11A58}"/>
          </ac:cxnSpMkLst>
        </pc:cxnChg>
        <pc:cxnChg chg="del">
          <ac:chgData name="Sébastien Morichon" userId="eedfabe24ec386d6" providerId="LiveId" clId="{C232C025-E2B6-8242-AD2C-73FD767005DF}" dt="2023-01-19T09:12:43.344" v="2722" actId="478"/>
          <ac:cxnSpMkLst>
            <pc:docMk/>
            <pc:sldMk cId="942130592" sldId="295"/>
            <ac:cxnSpMk id="23" creationId="{66D31ED5-9ADD-617B-5EF0-24EBFA3F6453}"/>
          </ac:cxnSpMkLst>
        </pc:cxnChg>
      </pc:sldChg>
      <pc:sldChg chg="addSp delSp modSp add mod">
        <pc:chgData name="Sébastien Morichon" userId="eedfabe24ec386d6" providerId="LiveId" clId="{C232C025-E2B6-8242-AD2C-73FD767005DF}" dt="2023-01-19T09:11:37.607" v="2714" actId="207"/>
        <pc:sldMkLst>
          <pc:docMk/>
          <pc:sldMk cId="2510602564" sldId="296"/>
        </pc:sldMkLst>
        <pc:spChg chg="mod">
          <ac:chgData name="Sébastien Morichon" userId="eedfabe24ec386d6" providerId="LiveId" clId="{C232C025-E2B6-8242-AD2C-73FD767005DF}" dt="2023-01-17T10:20:04.332" v="1420" actId="20577"/>
          <ac:spMkLst>
            <pc:docMk/>
            <pc:sldMk cId="2510602564" sldId="296"/>
            <ac:spMk id="2" creationId="{076231C3-0533-5FC1-A2CA-74EE7BF47FF6}"/>
          </ac:spMkLst>
        </pc:spChg>
        <pc:spChg chg="add del mod">
          <ac:chgData name="Sébastien Morichon" userId="eedfabe24ec386d6" providerId="LiveId" clId="{C232C025-E2B6-8242-AD2C-73FD767005DF}" dt="2023-01-19T09:09:34.371" v="2686" actId="478"/>
          <ac:spMkLst>
            <pc:docMk/>
            <pc:sldMk cId="2510602564" sldId="296"/>
            <ac:spMk id="3" creationId="{D5C21CDA-F5FD-6628-3972-865F594EF445}"/>
          </ac:spMkLst>
        </pc:spChg>
        <pc:spChg chg="del mod">
          <ac:chgData name="Sébastien Morichon" userId="eedfabe24ec386d6" providerId="LiveId" clId="{C232C025-E2B6-8242-AD2C-73FD767005DF}" dt="2023-01-19T09:09:24.566" v="2681" actId="478"/>
          <ac:spMkLst>
            <pc:docMk/>
            <pc:sldMk cId="2510602564" sldId="296"/>
            <ac:spMk id="4" creationId="{8ADEA505-3E7C-C75C-1B27-6FEEF8B21FD0}"/>
          </ac:spMkLst>
        </pc:spChg>
        <pc:spChg chg="add mod">
          <ac:chgData name="Sébastien Morichon" userId="eedfabe24ec386d6" providerId="LiveId" clId="{C232C025-E2B6-8242-AD2C-73FD767005DF}" dt="2023-01-19T09:11:37.607" v="2714" actId="207"/>
          <ac:spMkLst>
            <pc:docMk/>
            <pc:sldMk cId="2510602564" sldId="296"/>
            <ac:spMk id="6" creationId="{278A8FDA-2D6E-E0A0-8962-9000B7619B70}"/>
          </ac:spMkLst>
        </pc:spChg>
        <pc:picChg chg="add mod">
          <ac:chgData name="Sébastien Morichon" userId="eedfabe24ec386d6" providerId="LiveId" clId="{C232C025-E2B6-8242-AD2C-73FD767005DF}" dt="2023-01-19T09:10:32.137" v="2707" actId="208"/>
          <ac:picMkLst>
            <pc:docMk/>
            <pc:sldMk cId="2510602564" sldId="296"/>
            <ac:picMk id="8" creationId="{92007972-11F3-8BE5-621F-3A04FFC9D5BA}"/>
          </ac:picMkLst>
        </pc:picChg>
        <pc:picChg chg="del mod">
          <ac:chgData name="Sébastien Morichon" userId="eedfabe24ec386d6" providerId="LiveId" clId="{C232C025-E2B6-8242-AD2C-73FD767005DF}" dt="2023-01-19T09:09:24.566" v="2681" actId="478"/>
          <ac:picMkLst>
            <pc:docMk/>
            <pc:sldMk cId="2510602564" sldId="296"/>
            <ac:picMk id="9" creationId="{972D7771-C564-1194-17DD-27B6126AE4ED}"/>
          </ac:picMkLst>
        </pc:picChg>
        <pc:picChg chg="del mod">
          <ac:chgData name="Sébastien Morichon" userId="eedfabe24ec386d6" providerId="LiveId" clId="{C232C025-E2B6-8242-AD2C-73FD767005DF}" dt="2023-01-19T09:09:24.566" v="2681" actId="478"/>
          <ac:picMkLst>
            <pc:docMk/>
            <pc:sldMk cId="2510602564" sldId="296"/>
            <ac:picMk id="10" creationId="{C68FFBA2-8F4B-E801-C5EF-D91CCDF82BA6}"/>
          </ac:picMkLst>
        </pc:picChg>
        <pc:picChg chg="del mod">
          <ac:chgData name="Sébastien Morichon" userId="eedfabe24ec386d6" providerId="LiveId" clId="{C232C025-E2B6-8242-AD2C-73FD767005DF}" dt="2023-01-19T09:09:24.566" v="2681" actId="478"/>
          <ac:picMkLst>
            <pc:docMk/>
            <pc:sldMk cId="2510602564" sldId="296"/>
            <ac:picMk id="11" creationId="{EE0E7FB1-2758-7FA3-21CC-1BC3C714AB7C}"/>
          </ac:picMkLst>
        </pc:picChg>
        <pc:picChg chg="add mod">
          <ac:chgData name="Sébastien Morichon" userId="eedfabe24ec386d6" providerId="LiveId" clId="{C232C025-E2B6-8242-AD2C-73FD767005DF}" dt="2023-01-19T09:10:32.137" v="2707" actId="208"/>
          <ac:picMkLst>
            <pc:docMk/>
            <pc:sldMk cId="2510602564" sldId="296"/>
            <ac:picMk id="12" creationId="{B2649DBC-7FDA-83D2-1ED1-21A8FD236EC1}"/>
          </ac:picMkLst>
        </pc:picChg>
        <pc:picChg chg="add mod">
          <ac:chgData name="Sébastien Morichon" userId="eedfabe24ec386d6" providerId="LiveId" clId="{C232C025-E2B6-8242-AD2C-73FD767005DF}" dt="2023-01-19T09:10:32.137" v="2707" actId="208"/>
          <ac:picMkLst>
            <pc:docMk/>
            <pc:sldMk cId="2510602564" sldId="296"/>
            <ac:picMk id="13" creationId="{97FCC992-929F-D1CB-B918-39A0E0E3DB39}"/>
          </ac:picMkLst>
        </pc:picChg>
      </pc:sldChg>
      <pc:sldChg chg="addSp delSp modSp add del mod">
        <pc:chgData name="Sébastien Morichon" userId="eedfabe24ec386d6" providerId="LiveId" clId="{C232C025-E2B6-8242-AD2C-73FD767005DF}" dt="2023-01-19T08:25:47.664" v="2118" actId="2696"/>
        <pc:sldMkLst>
          <pc:docMk/>
          <pc:sldMk cId="896814955" sldId="297"/>
        </pc:sldMkLst>
        <pc:spChg chg="add mod">
          <ac:chgData name="Sébastien Morichon" userId="eedfabe24ec386d6" providerId="LiveId" clId="{C232C025-E2B6-8242-AD2C-73FD767005DF}" dt="2023-01-19T08:01:35.219" v="1675" actId="115"/>
          <ac:spMkLst>
            <pc:docMk/>
            <pc:sldMk cId="896814955" sldId="297"/>
            <ac:spMk id="2" creationId="{1AEA785F-B168-0854-1C68-6B9C6CF0E6DE}"/>
          </ac:spMkLst>
        </pc:spChg>
        <pc:spChg chg="add mod">
          <ac:chgData name="Sébastien Morichon" userId="eedfabe24ec386d6" providerId="LiveId" clId="{C232C025-E2B6-8242-AD2C-73FD767005DF}" dt="2023-01-19T08:06:28.005" v="1776" actId="164"/>
          <ac:spMkLst>
            <pc:docMk/>
            <pc:sldMk cId="896814955" sldId="297"/>
            <ac:spMk id="3" creationId="{733EDEB2-FE39-7CE4-F437-1243CF04D399}"/>
          </ac:spMkLst>
        </pc:spChg>
        <pc:spChg chg="add mod">
          <ac:chgData name="Sébastien Morichon" userId="eedfabe24ec386d6" providerId="LiveId" clId="{C232C025-E2B6-8242-AD2C-73FD767005DF}" dt="2023-01-19T08:06:36.071" v="1779" actId="164"/>
          <ac:spMkLst>
            <pc:docMk/>
            <pc:sldMk cId="896814955" sldId="297"/>
            <ac:spMk id="4" creationId="{E2ABB6C8-A4C3-0603-2ACE-1613E1A4040A}"/>
          </ac:spMkLst>
        </pc:spChg>
        <pc:spChg chg="add mod">
          <ac:chgData name="Sébastien Morichon" userId="eedfabe24ec386d6" providerId="LiveId" clId="{C232C025-E2B6-8242-AD2C-73FD767005DF}" dt="2023-01-19T08:06:43.177" v="1780" actId="164"/>
          <ac:spMkLst>
            <pc:docMk/>
            <pc:sldMk cId="896814955" sldId="297"/>
            <ac:spMk id="5" creationId="{5D112DE7-183B-D97B-0AB3-A99A073A6ACA}"/>
          </ac:spMkLst>
        </pc:spChg>
        <pc:spChg chg="mod">
          <ac:chgData name="Sébastien Morichon" userId="eedfabe24ec386d6" providerId="LiveId" clId="{C232C025-E2B6-8242-AD2C-73FD767005DF}" dt="2023-01-19T07:59:07.403" v="1629" actId="1076"/>
          <ac:spMkLst>
            <pc:docMk/>
            <pc:sldMk cId="896814955" sldId="297"/>
            <ac:spMk id="7" creationId="{0E25A7CF-506B-8DDC-017F-5551A83F8485}"/>
          </ac:spMkLst>
        </pc:spChg>
        <pc:spChg chg="del">
          <ac:chgData name="Sébastien Morichon" userId="eedfabe24ec386d6" providerId="LiveId" clId="{C232C025-E2B6-8242-AD2C-73FD767005DF}" dt="2023-01-19T07:58:05.765" v="1543" actId="478"/>
          <ac:spMkLst>
            <pc:docMk/>
            <pc:sldMk cId="896814955" sldId="297"/>
            <ac:spMk id="8" creationId="{B2C34AD3-BA43-7BA4-AEAE-57236567A8E7}"/>
          </ac:spMkLst>
        </pc:spChg>
        <pc:spChg chg="del">
          <ac:chgData name="Sébastien Morichon" userId="eedfabe24ec386d6" providerId="LiveId" clId="{C232C025-E2B6-8242-AD2C-73FD767005DF}" dt="2023-01-19T07:58:05.765" v="1543" actId="478"/>
          <ac:spMkLst>
            <pc:docMk/>
            <pc:sldMk cId="896814955" sldId="297"/>
            <ac:spMk id="9" creationId="{241BD609-DC49-464A-32D4-E382A179A364}"/>
          </ac:spMkLst>
        </pc:spChg>
        <pc:spChg chg="add mod">
          <ac:chgData name="Sébastien Morichon" userId="eedfabe24ec386d6" providerId="LiveId" clId="{C232C025-E2B6-8242-AD2C-73FD767005DF}" dt="2023-01-19T08:06:47.411" v="1781" actId="164"/>
          <ac:spMkLst>
            <pc:docMk/>
            <pc:sldMk cId="896814955" sldId="297"/>
            <ac:spMk id="10" creationId="{8418B93C-656B-C1DF-0102-5B67B75DD300}"/>
          </ac:spMkLst>
        </pc:spChg>
        <pc:spChg chg="add del mod">
          <ac:chgData name="Sébastien Morichon" userId="eedfabe24ec386d6" providerId="LiveId" clId="{C232C025-E2B6-8242-AD2C-73FD767005DF}" dt="2023-01-19T07:59:29.531" v="1634"/>
          <ac:spMkLst>
            <pc:docMk/>
            <pc:sldMk cId="896814955" sldId="297"/>
            <ac:spMk id="12" creationId="{8E474221-0B35-37C9-9B1D-FC9F52E738E2}"/>
          </ac:spMkLst>
        </pc:spChg>
        <pc:spChg chg="add mod">
          <ac:chgData name="Sébastien Morichon" userId="eedfabe24ec386d6" providerId="LiveId" clId="{C232C025-E2B6-8242-AD2C-73FD767005DF}" dt="2023-01-19T08:06:51.336" v="1782" actId="164"/>
          <ac:spMkLst>
            <pc:docMk/>
            <pc:sldMk cId="896814955" sldId="297"/>
            <ac:spMk id="13" creationId="{928C0F31-0012-CE2F-957C-60F9C5346617}"/>
          </ac:spMkLst>
        </pc:spChg>
        <pc:spChg chg="add mod">
          <ac:chgData name="Sébastien Morichon" userId="eedfabe24ec386d6" providerId="LiveId" clId="{C232C025-E2B6-8242-AD2C-73FD767005DF}" dt="2023-01-19T08:07:22.857" v="1783" actId="207"/>
          <ac:spMkLst>
            <pc:docMk/>
            <pc:sldMk cId="896814955" sldId="297"/>
            <ac:spMk id="15" creationId="{2F0ADB91-9A42-76DF-4725-C98CB3938237}"/>
          </ac:spMkLst>
        </pc:spChg>
        <pc:spChg chg="add mod">
          <ac:chgData name="Sébastien Morichon" userId="eedfabe24ec386d6" providerId="LiveId" clId="{C232C025-E2B6-8242-AD2C-73FD767005DF}" dt="2023-01-19T08:02:31.424" v="1692" actId="1035"/>
          <ac:spMkLst>
            <pc:docMk/>
            <pc:sldMk cId="896814955" sldId="297"/>
            <ac:spMk id="16" creationId="{5AAD1EEE-3F14-9CDC-EB93-BDC04421DB7C}"/>
          </ac:spMkLst>
        </pc:spChg>
        <pc:spChg chg="add mod">
          <ac:chgData name="Sébastien Morichon" userId="eedfabe24ec386d6" providerId="LiveId" clId="{C232C025-E2B6-8242-AD2C-73FD767005DF}" dt="2023-01-19T08:02:06.518" v="1682" actId="1076"/>
          <ac:spMkLst>
            <pc:docMk/>
            <pc:sldMk cId="896814955" sldId="297"/>
            <ac:spMk id="18" creationId="{8483E074-902A-2393-7E89-FAD906D4E3FE}"/>
          </ac:spMkLst>
        </pc:spChg>
        <pc:spChg chg="add mod">
          <ac:chgData name="Sébastien Morichon" userId="eedfabe24ec386d6" providerId="LiveId" clId="{C232C025-E2B6-8242-AD2C-73FD767005DF}" dt="2023-01-19T08:03:38.100" v="1706" actId="1076"/>
          <ac:spMkLst>
            <pc:docMk/>
            <pc:sldMk cId="896814955" sldId="297"/>
            <ac:spMk id="20" creationId="{E83819A6-E416-0E23-CA3C-179E4A2AE417}"/>
          </ac:spMkLst>
        </pc:spChg>
        <pc:spChg chg="add mod">
          <ac:chgData name="Sébastien Morichon" userId="eedfabe24ec386d6" providerId="LiveId" clId="{C232C025-E2B6-8242-AD2C-73FD767005DF}" dt="2023-01-19T08:05:24.649" v="1750" actId="1076"/>
          <ac:spMkLst>
            <pc:docMk/>
            <pc:sldMk cId="896814955" sldId="297"/>
            <ac:spMk id="22" creationId="{4379D1D0-F06D-0588-80F3-A973C35519D7}"/>
          </ac:spMkLst>
        </pc:spChg>
        <pc:spChg chg="add mod">
          <ac:chgData name="Sébastien Morichon" userId="eedfabe24ec386d6" providerId="LiveId" clId="{C232C025-E2B6-8242-AD2C-73FD767005DF}" dt="2023-01-19T08:06:28.005" v="1776" actId="164"/>
          <ac:spMkLst>
            <pc:docMk/>
            <pc:sldMk cId="896814955" sldId="297"/>
            <ac:spMk id="23" creationId="{DB5CD657-CB54-DDA5-DA5E-F5B85CFEE5A9}"/>
          </ac:spMkLst>
        </pc:spChg>
        <pc:spChg chg="add mod">
          <ac:chgData name="Sébastien Morichon" userId="eedfabe24ec386d6" providerId="LiveId" clId="{C232C025-E2B6-8242-AD2C-73FD767005DF}" dt="2023-01-19T08:06:36.071" v="1779" actId="164"/>
          <ac:spMkLst>
            <pc:docMk/>
            <pc:sldMk cId="896814955" sldId="297"/>
            <ac:spMk id="24" creationId="{FC06742B-EBE4-CA5B-6B45-A9639D22B3B0}"/>
          </ac:spMkLst>
        </pc:spChg>
        <pc:spChg chg="add mod">
          <ac:chgData name="Sébastien Morichon" userId="eedfabe24ec386d6" providerId="LiveId" clId="{C232C025-E2B6-8242-AD2C-73FD767005DF}" dt="2023-01-19T08:06:43.177" v="1780" actId="164"/>
          <ac:spMkLst>
            <pc:docMk/>
            <pc:sldMk cId="896814955" sldId="297"/>
            <ac:spMk id="25" creationId="{AB70832E-DD52-3F7F-CE43-FF30EA037B83}"/>
          </ac:spMkLst>
        </pc:spChg>
        <pc:spChg chg="add mod">
          <ac:chgData name="Sébastien Morichon" userId="eedfabe24ec386d6" providerId="LiveId" clId="{C232C025-E2B6-8242-AD2C-73FD767005DF}" dt="2023-01-19T08:06:47.411" v="1781" actId="164"/>
          <ac:spMkLst>
            <pc:docMk/>
            <pc:sldMk cId="896814955" sldId="297"/>
            <ac:spMk id="26" creationId="{F3A0F77B-A01D-E561-C712-AF04ED624740}"/>
          </ac:spMkLst>
        </pc:spChg>
        <pc:spChg chg="add mod">
          <ac:chgData name="Sébastien Morichon" userId="eedfabe24ec386d6" providerId="LiveId" clId="{C232C025-E2B6-8242-AD2C-73FD767005DF}" dt="2023-01-19T08:06:51.336" v="1782" actId="164"/>
          <ac:spMkLst>
            <pc:docMk/>
            <pc:sldMk cId="896814955" sldId="297"/>
            <ac:spMk id="27" creationId="{3D779893-018B-F238-6A9F-127878662CC9}"/>
          </ac:spMkLst>
        </pc:spChg>
        <pc:grpChg chg="add mod">
          <ac:chgData name="Sébastien Morichon" userId="eedfabe24ec386d6" providerId="LiveId" clId="{C232C025-E2B6-8242-AD2C-73FD767005DF}" dt="2023-01-19T08:06:28.005" v="1776" actId="164"/>
          <ac:grpSpMkLst>
            <pc:docMk/>
            <pc:sldMk cId="896814955" sldId="297"/>
            <ac:grpSpMk id="28" creationId="{662A54BC-84B1-5BE6-2047-67215542EA2C}"/>
          </ac:grpSpMkLst>
        </pc:grpChg>
        <pc:grpChg chg="add mod">
          <ac:chgData name="Sébastien Morichon" userId="eedfabe24ec386d6" providerId="LiveId" clId="{C232C025-E2B6-8242-AD2C-73FD767005DF}" dt="2023-01-19T08:06:36.071" v="1779" actId="164"/>
          <ac:grpSpMkLst>
            <pc:docMk/>
            <pc:sldMk cId="896814955" sldId="297"/>
            <ac:grpSpMk id="29" creationId="{4045007F-86C5-31B1-0E37-AA64B91F2744}"/>
          </ac:grpSpMkLst>
        </pc:grpChg>
        <pc:grpChg chg="add mod">
          <ac:chgData name="Sébastien Morichon" userId="eedfabe24ec386d6" providerId="LiveId" clId="{C232C025-E2B6-8242-AD2C-73FD767005DF}" dt="2023-01-19T08:06:43.177" v="1780" actId="164"/>
          <ac:grpSpMkLst>
            <pc:docMk/>
            <pc:sldMk cId="896814955" sldId="297"/>
            <ac:grpSpMk id="30" creationId="{0F9896E1-0241-F1CE-B51C-29A0AE33DEF3}"/>
          </ac:grpSpMkLst>
        </pc:grpChg>
        <pc:grpChg chg="add mod">
          <ac:chgData name="Sébastien Morichon" userId="eedfabe24ec386d6" providerId="LiveId" clId="{C232C025-E2B6-8242-AD2C-73FD767005DF}" dt="2023-01-19T08:06:47.411" v="1781" actId="164"/>
          <ac:grpSpMkLst>
            <pc:docMk/>
            <pc:sldMk cId="896814955" sldId="297"/>
            <ac:grpSpMk id="31" creationId="{5A4AA355-9E90-35B7-E79C-3827F9BE97A1}"/>
          </ac:grpSpMkLst>
        </pc:grpChg>
        <pc:grpChg chg="add mod">
          <ac:chgData name="Sébastien Morichon" userId="eedfabe24ec386d6" providerId="LiveId" clId="{C232C025-E2B6-8242-AD2C-73FD767005DF}" dt="2023-01-19T08:06:51.336" v="1782" actId="164"/>
          <ac:grpSpMkLst>
            <pc:docMk/>
            <pc:sldMk cId="896814955" sldId="297"/>
            <ac:grpSpMk id="32" creationId="{8643DB34-FA28-D118-82E6-1E7688796324}"/>
          </ac:grpSpMkLst>
        </pc:grpChg>
        <pc:picChg chg="del">
          <ac:chgData name="Sébastien Morichon" userId="eedfabe24ec386d6" providerId="LiveId" clId="{C232C025-E2B6-8242-AD2C-73FD767005DF}" dt="2023-01-19T07:58:01.193" v="1542" actId="478"/>
          <ac:picMkLst>
            <pc:docMk/>
            <pc:sldMk cId="896814955" sldId="297"/>
            <ac:picMk id="6" creationId="{33B6CE77-330E-CA77-6739-4710811DAE63}"/>
          </ac:picMkLst>
        </pc:picChg>
        <pc:cxnChg chg="del">
          <ac:chgData name="Sébastien Morichon" userId="eedfabe24ec386d6" providerId="LiveId" clId="{C232C025-E2B6-8242-AD2C-73FD767005DF}" dt="2023-01-19T07:58:05.765" v="1543" actId="478"/>
          <ac:cxnSpMkLst>
            <pc:docMk/>
            <pc:sldMk cId="896814955" sldId="297"/>
            <ac:cxnSpMk id="11" creationId="{598FF511-DD69-7488-2FA3-F62EF16473CD}"/>
          </ac:cxnSpMkLst>
        </pc:cxnChg>
      </pc:sldChg>
      <pc:sldChg chg="add del">
        <pc:chgData name="Sébastien Morichon" userId="eedfabe24ec386d6" providerId="LiveId" clId="{C232C025-E2B6-8242-AD2C-73FD767005DF}" dt="2023-01-17T10:21:47.287" v="1430"/>
        <pc:sldMkLst>
          <pc:docMk/>
          <pc:sldMk cId="1880658684" sldId="297"/>
        </pc:sldMkLst>
      </pc:sldChg>
      <pc:sldChg chg="addSp delSp modSp add mod ord">
        <pc:chgData name="Sébastien Morichon" userId="eedfabe24ec386d6" providerId="LiveId" clId="{C232C025-E2B6-8242-AD2C-73FD767005DF}" dt="2023-01-23T08:43:38.905" v="6577" actId="108"/>
        <pc:sldMkLst>
          <pc:docMk/>
          <pc:sldMk cId="3702712424" sldId="298"/>
        </pc:sldMkLst>
        <pc:spChg chg="mod">
          <ac:chgData name="Sébastien Morichon" userId="eedfabe24ec386d6" providerId="LiveId" clId="{C232C025-E2B6-8242-AD2C-73FD767005DF}" dt="2023-01-19T08:17:11.627" v="1874" actId="1076"/>
          <ac:spMkLst>
            <pc:docMk/>
            <pc:sldMk cId="3702712424" sldId="298"/>
            <ac:spMk id="2" creationId="{1AEA785F-B168-0854-1C68-6B9C6CF0E6DE}"/>
          </ac:spMkLst>
        </pc:spChg>
        <pc:spChg chg="mod">
          <ac:chgData name="Sébastien Morichon" userId="eedfabe24ec386d6" providerId="LiveId" clId="{C232C025-E2B6-8242-AD2C-73FD767005DF}" dt="2023-01-19T08:09:04.135" v="1795" actId="14100"/>
          <ac:spMkLst>
            <pc:docMk/>
            <pc:sldMk cId="3702712424" sldId="298"/>
            <ac:spMk id="15" creationId="{2F0ADB91-9A42-76DF-4725-C98CB3938237}"/>
          </ac:spMkLst>
        </pc:spChg>
        <pc:spChg chg="mod">
          <ac:chgData name="Sébastien Morichon" userId="eedfabe24ec386d6" providerId="LiveId" clId="{C232C025-E2B6-8242-AD2C-73FD767005DF}" dt="2023-01-19T08:09:19.203" v="1798" actId="1076"/>
          <ac:spMkLst>
            <pc:docMk/>
            <pc:sldMk cId="3702712424" sldId="298"/>
            <ac:spMk id="16" creationId="{5AAD1EEE-3F14-9CDC-EB93-BDC04421DB7C}"/>
          </ac:spMkLst>
        </pc:spChg>
        <pc:spChg chg="mod">
          <ac:chgData name="Sébastien Morichon" userId="eedfabe24ec386d6" providerId="LiveId" clId="{C232C025-E2B6-8242-AD2C-73FD767005DF}" dt="2023-01-19T08:09:07.086" v="1796" actId="14100"/>
          <ac:spMkLst>
            <pc:docMk/>
            <pc:sldMk cId="3702712424" sldId="298"/>
            <ac:spMk id="18" creationId="{8483E074-902A-2393-7E89-FAD906D4E3FE}"/>
          </ac:spMkLst>
        </pc:spChg>
        <pc:spChg chg="mod">
          <ac:chgData name="Sébastien Morichon" userId="eedfabe24ec386d6" providerId="LiveId" clId="{C232C025-E2B6-8242-AD2C-73FD767005DF}" dt="2023-01-19T08:09:23.080" v="1799" actId="1076"/>
          <ac:spMkLst>
            <pc:docMk/>
            <pc:sldMk cId="3702712424" sldId="298"/>
            <ac:spMk id="20" creationId="{E83819A6-E416-0E23-CA3C-179E4A2AE417}"/>
          </ac:spMkLst>
        </pc:spChg>
        <pc:spChg chg="mod">
          <ac:chgData name="Sébastien Morichon" userId="eedfabe24ec386d6" providerId="LiveId" clId="{C232C025-E2B6-8242-AD2C-73FD767005DF}" dt="2023-01-23T08:43:38.905" v="6577" actId="108"/>
          <ac:spMkLst>
            <pc:docMk/>
            <pc:sldMk cId="3702712424" sldId="298"/>
            <ac:spMk id="22" creationId="{4379D1D0-F06D-0588-80F3-A973C35519D7}"/>
          </ac:spMkLst>
        </pc:spChg>
        <pc:spChg chg="add del mod">
          <ac:chgData name="Sébastien Morichon" userId="eedfabe24ec386d6" providerId="LiveId" clId="{C232C025-E2B6-8242-AD2C-73FD767005DF}" dt="2023-01-19T08:15:22.677" v="1865" actId="478"/>
          <ac:spMkLst>
            <pc:docMk/>
            <pc:sldMk cId="3702712424" sldId="298"/>
            <ac:spMk id="46" creationId="{0F0CEAC5-66F3-A483-8F03-3BAF525229F8}"/>
          </ac:spMkLst>
        </pc:spChg>
        <pc:spChg chg="add del mod">
          <ac:chgData name="Sébastien Morichon" userId="eedfabe24ec386d6" providerId="LiveId" clId="{C232C025-E2B6-8242-AD2C-73FD767005DF}" dt="2023-01-19T08:13:50.355" v="1841" actId="478"/>
          <ac:spMkLst>
            <pc:docMk/>
            <pc:sldMk cId="3702712424" sldId="298"/>
            <ac:spMk id="47" creationId="{F8B2088B-5187-2C38-32F6-84D02F7F5D7B}"/>
          </ac:spMkLst>
        </pc:spChg>
        <pc:spChg chg="add del">
          <ac:chgData name="Sébastien Morichon" userId="eedfabe24ec386d6" providerId="LiveId" clId="{C232C025-E2B6-8242-AD2C-73FD767005DF}" dt="2023-01-19T08:14:00.004" v="1843" actId="11529"/>
          <ac:spMkLst>
            <pc:docMk/>
            <pc:sldMk cId="3702712424" sldId="298"/>
            <ac:spMk id="48" creationId="{60A9A438-860A-B8DA-37A7-CDF5B4FF37F9}"/>
          </ac:spMkLst>
        </pc:spChg>
        <pc:spChg chg="add del mod">
          <ac:chgData name="Sébastien Morichon" userId="eedfabe24ec386d6" providerId="LiveId" clId="{C232C025-E2B6-8242-AD2C-73FD767005DF}" dt="2023-01-19T08:15:23.552" v="1866" actId="478"/>
          <ac:spMkLst>
            <pc:docMk/>
            <pc:sldMk cId="3702712424" sldId="298"/>
            <ac:spMk id="49" creationId="{F22BEB9E-D276-B43E-558C-09AE56DFE435}"/>
          </ac:spMkLst>
        </pc:spChg>
        <pc:spChg chg="add del mod">
          <ac:chgData name="Sébastien Morichon" userId="eedfabe24ec386d6" providerId="LiveId" clId="{C232C025-E2B6-8242-AD2C-73FD767005DF}" dt="2023-01-19T08:15:21.950" v="1864" actId="478"/>
          <ac:spMkLst>
            <pc:docMk/>
            <pc:sldMk cId="3702712424" sldId="298"/>
            <ac:spMk id="50" creationId="{B3FAD17A-5B29-216C-603D-F78F6DA50A44}"/>
          </ac:spMkLst>
        </pc:spChg>
        <pc:spChg chg="add del mod">
          <ac:chgData name="Sébastien Morichon" userId="eedfabe24ec386d6" providerId="LiveId" clId="{C232C025-E2B6-8242-AD2C-73FD767005DF}" dt="2023-01-19T08:16:05.646" v="1873" actId="478"/>
          <ac:spMkLst>
            <pc:docMk/>
            <pc:sldMk cId="3702712424" sldId="298"/>
            <ac:spMk id="51" creationId="{0369E44D-F5B5-B093-ADFD-9E2E18424288}"/>
          </ac:spMkLst>
        </pc:spChg>
        <pc:grpChg chg="mod">
          <ac:chgData name="Sébastien Morichon" userId="eedfabe24ec386d6" providerId="LiveId" clId="{C232C025-E2B6-8242-AD2C-73FD767005DF}" dt="2023-01-19T08:09:19.203" v="1798" actId="1076"/>
          <ac:grpSpMkLst>
            <pc:docMk/>
            <pc:sldMk cId="3702712424" sldId="298"/>
            <ac:grpSpMk id="29" creationId="{4045007F-86C5-31B1-0E37-AA64B91F2744}"/>
          </ac:grpSpMkLst>
        </pc:grpChg>
        <pc:grpChg chg="mod">
          <ac:chgData name="Sébastien Morichon" userId="eedfabe24ec386d6" providerId="LiveId" clId="{C232C025-E2B6-8242-AD2C-73FD767005DF}" dt="2023-01-19T08:08:46.615" v="1791" actId="1076"/>
          <ac:grpSpMkLst>
            <pc:docMk/>
            <pc:sldMk cId="3702712424" sldId="298"/>
            <ac:grpSpMk id="30" creationId="{0F9896E1-0241-F1CE-B51C-29A0AE33DEF3}"/>
          </ac:grpSpMkLst>
        </pc:grpChg>
        <pc:grpChg chg="mod">
          <ac:chgData name="Sébastien Morichon" userId="eedfabe24ec386d6" providerId="LiveId" clId="{C232C025-E2B6-8242-AD2C-73FD767005DF}" dt="2023-01-19T08:09:26.198" v="1800" actId="1076"/>
          <ac:grpSpMkLst>
            <pc:docMk/>
            <pc:sldMk cId="3702712424" sldId="298"/>
            <ac:grpSpMk id="31" creationId="{5A4AA355-9E90-35B7-E79C-3827F9BE97A1}"/>
          </ac:grpSpMkLst>
        </pc:grpChg>
        <pc:grpChg chg="mod">
          <ac:chgData name="Sébastien Morichon" userId="eedfabe24ec386d6" providerId="LiveId" clId="{C232C025-E2B6-8242-AD2C-73FD767005DF}" dt="2023-01-19T08:08:51.581" v="1792" actId="1076"/>
          <ac:grpSpMkLst>
            <pc:docMk/>
            <pc:sldMk cId="3702712424" sldId="298"/>
            <ac:grpSpMk id="32" creationId="{8643DB34-FA28-D118-82E6-1E7688796324}"/>
          </ac:grpSpMkLst>
        </pc:grpChg>
        <pc:cxnChg chg="add del mod">
          <ac:chgData name="Sébastien Morichon" userId="eedfabe24ec386d6" providerId="LiveId" clId="{C232C025-E2B6-8242-AD2C-73FD767005DF}" dt="2023-01-19T08:09:54.400" v="1805" actId="478"/>
          <ac:cxnSpMkLst>
            <pc:docMk/>
            <pc:sldMk cId="3702712424" sldId="298"/>
            <ac:cxnSpMk id="8" creationId="{35135892-D332-489F-16B9-54640D9E3FC6}"/>
          </ac:cxnSpMkLst>
        </pc:cxnChg>
        <pc:cxnChg chg="add del mod">
          <ac:chgData name="Sébastien Morichon" userId="eedfabe24ec386d6" providerId="LiveId" clId="{C232C025-E2B6-8242-AD2C-73FD767005DF}" dt="2023-01-19T08:14:55.109" v="1861" actId="478"/>
          <ac:cxnSpMkLst>
            <pc:docMk/>
            <pc:sldMk cId="3702712424" sldId="298"/>
            <ac:cxnSpMk id="14" creationId="{CA8AE41A-CAD5-5A72-18CC-0F99CA1DF1D2}"/>
          </ac:cxnSpMkLst>
        </pc:cxnChg>
        <pc:cxnChg chg="add del mod">
          <ac:chgData name="Sébastien Morichon" userId="eedfabe24ec386d6" providerId="LiveId" clId="{C232C025-E2B6-8242-AD2C-73FD767005DF}" dt="2023-01-19T08:11:36.099" v="1811" actId="478"/>
          <ac:cxnSpMkLst>
            <pc:docMk/>
            <pc:sldMk cId="3702712424" sldId="298"/>
            <ac:cxnSpMk id="19" creationId="{E1327DD1-56CC-75C4-2613-58EC75B5FA5F}"/>
          </ac:cxnSpMkLst>
        </pc:cxnChg>
        <pc:cxnChg chg="add del mod">
          <ac:chgData name="Sébastien Morichon" userId="eedfabe24ec386d6" providerId="LiveId" clId="{C232C025-E2B6-8242-AD2C-73FD767005DF}" dt="2023-01-19T08:14:54.212" v="1860" actId="478"/>
          <ac:cxnSpMkLst>
            <pc:docMk/>
            <pc:sldMk cId="3702712424" sldId="298"/>
            <ac:cxnSpMk id="34" creationId="{29404197-9A91-1A89-1361-E45091BE4FE9}"/>
          </ac:cxnSpMkLst>
        </pc:cxnChg>
        <pc:cxnChg chg="add del mod">
          <ac:chgData name="Sébastien Morichon" userId="eedfabe24ec386d6" providerId="LiveId" clId="{C232C025-E2B6-8242-AD2C-73FD767005DF}" dt="2023-01-19T08:12:07.487" v="1819" actId="478"/>
          <ac:cxnSpMkLst>
            <pc:docMk/>
            <pc:sldMk cId="3702712424" sldId="298"/>
            <ac:cxnSpMk id="38" creationId="{F681AE53-3660-D21B-70AD-CAC87811C7F2}"/>
          </ac:cxnSpMkLst>
        </pc:cxnChg>
        <pc:cxnChg chg="add del mod">
          <ac:chgData name="Sébastien Morichon" userId="eedfabe24ec386d6" providerId="LiveId" clId="{C232C025-E2B6-8242-AD2C-73FD767005DF}" dt="2023-01-19T08:12:27.590" v="1822" actId="478"/>
          <ac:cxnSpMkLst>
            <pc:docMk/>
            <pc:sldMk cId="3702712424" sldId="298"/>
            <ac:cxnSpMk id="42" creationId="{7AEEDF88-D4DA-687C-929E-5B7090774FE5}"/>
          </ac:cxnSpMkLst>
        </pc:cxnChg>
        <pc:cxnChg chg="add del mod">
          <ac:chgData name="Sébastien Morichon" userId="eedfabe24ec386d6" providerId="LiveId" clId="{C232C025-E2B6-8242-AD2C-73FD767005DF}" dt="2023-01-19T08:12:39.164" v="1824" actId="478"/>
          <ac:cxnSpMkLst>
            <pc:docMk/>
            <pc:sldMk cId="3702712424" sldId="298"/>
            <ac:cxnSpMk id="45" creationId="{2AE8850A-0F97-745C-B2CB-0F9910ABE61F}"/>
          </ac:cxnSpMkLst>
        </pc:cxnChg>
      </pc:sldChg>
      <pc:sldChg chg="addSp delSp modSp add mod">
        <pc:chgData name="Sébastien Morichon" userId="eedfabe24ec386d6" providerId="LiveId" clId="{C232C025-E2B6-8242-AD2C-73FD767005DF}" dt="2023-01-23T08:55:50.575" v="7050" actId="1076"/>
        <pc:sldMkLst>
          <pc:docMk/>
          <pc:sldMk cId="3662030576" sldId="299"/>
        </pc:sldMkLst>
        <pc:spChg chg="del">
          <ac:chgData name="Sébastien Morichon" userId="eedfabe24ec386d6" providerId="LiveId" clId="{C232C025-E2B6-8242-AD2C-73FD767005DF}" dt="2023-01-19T09:22:31.623" v="3648" actId="478"/>
          <ac:spMkLst>
            <pc:docMk/>
            <pc:sldMk cId="3662030576" sldId="299"/>
            <ac:spMk id="2" creationId="{1AEA785F-B168-0854-1C68-6B9C6CF0E6DE}"/>
          </ac:spMkLst>
        </pc:spChg>
        <pc:spChg chg="add mod">
          <ac:chgData name="Sébastien Morichon" userId="eedfabe24ec386d6" providerId="LiveId" clId="{C232C025-E2B6-8242-AD2C-73FD767005DF}" dt="2023-01-23T08:55:50.575" v="7050" actId="1076"/>
          <ac:spMkLst>
            <pc:docMk/>
            <pc:sldMk cId="3662030576" sldId="299"/>
            <ac:spMk id="2" creationId="{8D6A6614-11DA-D2DB-9778-35FC419ED193}"/>
          </ac:spMkLst>
        </pc:spChg>
        <pc:spChg chg="add mod">
          <ac:chgData name="Sébastien Morichon" userId="eedfabe24ec386d6" providerId="LiveId" clId="{C232C025-E2B6-8242-AD2C-73FD767005DF}" dt="2023-01-23T08:47:49.270" v="6630" actId="164"/>
          <ac:spMkLst>
            <pc:docMk/>
            <pc:sldMk cId="3662030576" sldId="299"/>
            <ac:spMk id="3" creationId="{48CDDD12-E35A-B955-0561-B79F6266F077}"/>
          </ac:spMkLst>
        </pc:spChg>
        <pc:spChg chg="add del mod">
          <ac:chgData name="Sébastien Morichon" userId="eedfabe24ec386d6" providerId="LiveId" clId="{C232C025-E2B6-8242-AD2C-73FD767005DF}" dt="2023-01-22T15:32:39.644" v="6093"/>
          <ac:spMkLst>
            <pc:docMk/>
            <pc:sldMk cId="3662030576" sldId="299"/>
            <ac:spMk id="3" creationId="{AD42A690-5AC7-7919-ED6D-E3F7FF0C409F}"/>
          </ac:spMkLst>
        </pc:spChg>
        <pc:spChg chg="add del mod">
          <ac:chgData name="Sébastien Morichon" userId="eedfabe24ec386d6" providerId="LiveId" clId="{C232C025-E2B6-8242-AD2C-73FD767005DF}" dt="2023-01-23T08:52:22.639" v="7001" actId="478"/>
          <ac:spMkLst>
            <pc:docMk/>
            <pc:sldMk cId="3662030576" sldId="299"/>
            <ac:spMk id="4" creationId="{4A27956C-D9D0-7C5E-AB3E-784BA7EC51F8}"/>
          </ac:spMkLst>
        </pc:spChg>
        <pc:spChg chg="add mod">
          <ac:chgData name="Sébastien Morichon" userId="eedfabe24ec386d6" providerId="LiveId" clId="{C232C025-E2B6-8242-AD2C-73FD767005DF}" dt="2023-01-23T08:48:08.924" v="6633" actId="20577"/>
          <ac:spMkLst>
            <pc:docMk/>
            <pc:sldMk cId="3662030576" sldId="299"/>
            <ac:spMk id="6" creationId="{4E2F9DF0-BDD2-73FB-DBCC-68092764DAF4}"/>
          </ac:spMkLst>
        </pc:spChg>
        <pc:spChg chg="mod">
          <ac:chgData name="Sébastien Morichon" userId="eedfabe24ec386d6" providerId="LiveId" clId="{C232C025-E2B6-8242-AD2C-73FD767005DF}" dt="2023-01-19T09:22:29.250" v="3647" actId="20577"/>
          <ac:spMkLst>
            <pc:docMk/>
            <pc:sldMk cId="3662030576" sldId="299"/>
            <ac:spMk id="7" creationId="{0E25A7CF-506B-8DDC-017F-5551A83F8485}"/>
          </ac:spMkLst>
        </pc:spChg>
        <pc:spChg chg="add del mod">
          <ac:chgData name="Sébastien Morichon" userId="eedfabe24ec386d6" providerId="LiveId" clId="{C232C025-E2B6-8242-AD2C-73FD767005DF}" dt="2023-01-23T08:47:21.780" v="6624" actId="478"/>
          <ac:spMkLst>
            <pc:docMk/>
            <pc:sldMk cId="3662030576" sldId="299"/>
            <ac:spMk id="9" creationId="{79AC66D8-E3A2-8D09-07A5-9E3CBE2C7911}"/>
          </ac:spMkLst>
        </pc:spChg>
        <pc:spChg chg="add del mod">
          <ac:chgData name="Sébastien Morichon" userId="eedfabe24ec386d6" providerId="LiveId" clId="{C232C025-E2B6-8242-AD2C-73FD767005DF}" dt="2023-01-23T08:47:37.271" v="6629" actId="478"/>
          <ac:spMkLst>
            <pc:docMk/>
            <pc:sldMk cId="3662030576" sldId="299"/>
            <ac:spMk id="10" creationId="{7EB04010-4436-782A-34B6-CACC895FAF85}"/>
          </ac:spMkLst>
        </pc:spChg>
        <pc:spChg chg="add del mod">
          <ac:chgData name="Sébastien Morichon" userId="eedfabe24ec386d6" providerId="LiveId" clId="{C232C025-E2B6-8242-AD2C-73FD767005DF}" dt="2023-01-23T08:47:37.271" v="6629" actId="478"/>
          <ac:spMkLst>
            <pc:docMk/>
            <pc:sldMk cId="3662030576" sldId="299"/>
            <ac:spMk id="12" creationId="{3E4A254A-D1AE-E4D5-A58C-E4EF90AA157B}"/>
          </ac:spMkLst>
        </pc:spChg>
        <pc:spChg chg="add mod">
          <ac:chgData name="Sébastien Morichon" userId="eedfabe24ec386d6" providerId="LiveId" clId="{C232C025-E2B6-8242-AD2C-73FD767005DF}" dt="2023-01-23T08:55:30.894" v="7044" actId="1076"/>
          <ac:spMkLst>
            <pc:docMk/>
            <pc:sldMk cId="3662030576" sldId="299"/>
            <ac:spMk id="14" creationId="{FE509C67-4C71-C96B-8D31-1808CCA34C9F}"/>
          </ac:spMkLst>
        </pc:spChg>
        <pc:spChg chg="del">
          <ac:chgData name="Sébastien Morichon" userId="eedfabe24ec386d6" providerId="LiveId" clId="{C232C025-E2B6-8242-AD2C-73FD767005DF}" dt="2023-01-19T09:22:33.491" v="3649" actId="478"/>
          <ac:spMkLst>
            <pc:docMk/>
            <pc:sldMk cId="3662030576" sldId="299"/>
            <ac:spMk id="15" creationId="{2F0ADB91-9A42-76DF-4725-C98CB3938237}"/>
          </ac:spMkLst>
        </pc:spChg>
        <pc:spChg chg="add mod">
          <ac:chgData name="Sébastien Morichon" userId="eedfabe24ec386d6" providerId="LiveId" clId="{C232C025-E2B6-8242-AD2C-73FD767005DF}" dt="2023-01-23T08:55:21.426" v="7040" actId="1076"/>
          <ac:spMkLst>
            <pc:docMk/>
            <pc:sldMk cId="3662030576" sldId="299"/>
            <ac:spMk id="15" creationId="{FE22FA8C-D8F1-08F6-9619-06057A4E4C5E}"/>
          </ac:spMkLst>
        </pc:spChg>
        <pc:spChg chg="add mod">
          <ac:chgData name="Sébastien Morichon" userId="eedfabe24ec386d6" providerId="LiveId" clId="{C232C025-E2B6-8242-AD2C-73FD767005DF}" dt="2023-01-23T08:55:33.761" v="7045" actId="1076"/>
          <ac:spMkLst>
            <pc:docMk/>
            <pc:sldMk cId="3662030576" sldId="299"/>
            <ac:spMk id="16" creationId="{3A3DEFDB-135D-FFF3-AC70-4F99BA223DA7}"/>
          </ac:spMkLst>
        </pc:spChg>
        <pc:spChg chg="del">
          <ac:chgData name="Sébastien Morichon" userId="eedfabe24ec386d6" providerId="LiveId" clId="{C232C025-E2B6-8242-AD2C-73FD767005DF}" dt="2023-01-19T09:22:33.491" v="3649" actId="478"/>
          <ac:spMkLst>
            <pc:docMk/>
            <pc:sldMk cId="3662030576" sldId="299"/>
            <ac:spMk id="16" creationId="{5AAD1EEE-3F14-9CDC-EB93-BDC04421DB7C}"/>
          </ac:spMkLst>
        </pc:spChg>
        <pc:spChg chg="add mod">
          <ac:chgData name="Sébastien Morichon" userId="eedfabe24ec386d6" providerId="LiveId" clId="{C232C025-E2B6-8242-AD2C-73FD767005DF}" dt="2023-01-23T08:55:26.044" v="7042" actId="1076"/>
          <ac:spMkLst>
            <pc:docMk/>
            <pc:sldMk cId="3662030576" sldId="299"/>
            <ac:spMk id="17" creationId="{0057E0EC-459B-0609-2195-4C263A802D89}"/>
          </ac:spMkLst>
        </pc:spChg>
        <pc:spChg chg="add mod">
          <ac:chgData name="Sébastien Morichon" userId="eedfabe24ec386d6" providerId="LiveId" clId="{C232C025-E2B6-8242-AD2C-73FD767005DF}" dt="2023-01-23T08:55:28.264" v="7043" actId="1076"/>
          <ac:spMkLst>
            <pc:docMk/>
            <pc:sldMk cId="3662030576" sldId="299"/>
            <ac:spMk id="18" creationId="{7B4CF0E2-D9EF-033E-E25E-65193C66208C}"/>
          </ac:spMkLst>
        </pc:spChg>
        <pc:spChg chg="del">
          <ac:chgData name="Sébastien Morichon" userId="eedfabe24ec386d6" providerId="LiveId" clId="{C232C025-E2B6-8242-AD2C-73FD767005DF}" dt="2023-01-19T09:22:33.491" v="3649" actId="478"/>
          <ac:spMkLst>
            <pc:docMk/>
            <pc:sldMk cId="3662030576" sldId="299"/>
            <ac:spMk id="18" creationId="{8483E074-902A-2393-7E89-FAD906D4E3FE}"/>
          </ac:spMkLst>
        </pc:spChg>
        <pc:spChg chg="add mod">
          <ac:chgData name="Sébastien Morichon" userId="eedfabe24ec386d6" providerId="LiveId" clId="{C232C025-E2B6-8242-AD2C-73FD767005DF}" dt="2023-01-23T08:55:23.377" v="7041" actId="1076"/>
          <ac:spMkLst>
            <pc:docMk/>
            <pc:sldMk cId="3662030576" sldId="299"/>
            <ac:spMk id="19" creationId="{1AAF012D-3B04-1B9B-ECB6-1AA60FB49EDA}"/>
          </ac:spMkLst>
        </pc:spChg>
        <pc:spChg chg="add mod">
          <ac:chgData name="Sébastien Morichon" userId="eedfabe24ec386d6" providerId="LiveId" clId="{C232C025-E2B6-8242-AD2C-73FD767005DF}" dt="2023-01-23T08:55:36.677" v="7046" actId="1076"/>
          <ac:spMkLst>
            <pc:docMk/>
            <pc:sldMk cId="3662030576" sldId="299"/>
            <ac:spMk id="20" creationId="{311A6390-36DF-2095-F601-5CBC00AB378F}"/>
          </ac:spMkLst>
        </pc:spChg>
        <pc:spChg chg="del">
          <ac:chgData name="Sébastien Morichon" userId="eedfabe24ec386d6" providerId="LiveId" clId="{C232C025-E2B6-8242-AD2C-73FD767005DF}" dt="2023-01-19T09:22:33.491" v="3649" actId="478"/>
          <ac:spMkLst>
            <pc:docMk/>
            <pc:sldMk cId="3662030576" sldId="299"/>
            <ac:spMk id="20" creationId="{E83819A6-E416-0E23-CA3C-179E4A2AE417}"/>
          </ac:spMkLst>
        </pc:spChg>
        <pc:spChg chg="del">
          <ac:chgData name="Sébastien Morichon" userId="eedfabe24ec386d6" providerId="LiveId" clId="{C232C025-E2B6-8242-AD2C-73FD767005DF}" dt="2023-01-19T09:22:33.491" v="3649" actId="478"/>
          <ac:spMkLst>
            <pc:docMk/>
            <pc:sldMk cId="3662030576" sldId="299"/>
            <ac:spMk id="22" creationId="{4379D1D0-F06D-0588-80F3-A973C35519D7}"/>
          </ac:spMkLst>
        </pc:spChg>
        <pc:spChg chg="mod">
          <ac:chgData name="Sébastien Morichon" userId="eedfabe24ec386d6" providerId="LiveId" clId="{C232C025-E2B6-8242-AD2C-73FD767005DF}" dt="2023-01-23T08:50:48.106" v="6871"/>
          <ac:spMkLst>
            <pc:docMk/>
            <pc:sldMk cId="3662030576" sldId="299"/>
            <ac:spMk id="22" creationId="{8ABC7D0F-BF71-B9CD-A217-92C03FB5918C}"/>
          </ac:spMkLst>
        </pc:spChg>
        <pc:spChg chg="mod">
          <ac:chgData name="Sébastien Morichon" userId="eedfabe24ec386d6" providerId="LiveId" clId="{C232C025-E2B6-8242-AD2C-73FD767005DF}" dt="2023-01-23T08:51:02.730" v="6917" actId="20577"/>
          <ac:spMkLst>
            <pc:docMk/>
            <pc:sldMk cId="3662030576" sldId="299"/>
            <ac:spMk id="23" creationId="{5BC96BC8-8588-089C-D201-6086CB26BA3B}"/>
          </ac:spMkLst>
        </pc:spChg>
        <pc:spChg chg="add mod">
          <ac:chgData name="Sébastien Morichon" userId="eedfabe24ec386d6" providerId="LiveId" clId="{C232C025-E2B6-8242-AD2C-73FD767005DF}" dt="2023-01-23T08:55:38.877" v="7047" actId="1076"/>
          <ac:spMkLst>
            <pc:docMk/>
            <pc:sldMk cId="3662030576" sldId="299"/>
            <ac:spMk id="24" creationId="{AE6C1F05-FBA1-5B3B-0E0B-E9ECCB031199}"/>
          </ac:spMkLst>
        </pc:spChg>
        <pc:spChg chg="add mod">
          <ac:chgData name="Sébastien Morichon" userId="eedfabe24ec386d6" providerId="LiveId" clId="{C232C025-E2B6-8242-AD2C-73FD767005DF}" dt="2023-01-23T08:55:42.428" v="7049" actId="1076"/>
          <ac:spMkLst>
            <pc:docMk/>
            <pc:sldMk cId="3662030576" sldId="299"/>
            <ac:spMk id="25" creationId="{419CA3A3-7939-3663-20C5-C8A47D6A8AF5}"/>
          </ac:spMkLst>
        </pc:spChg>
        <pc:spChg chg="add mod">
          <ac:chgData name="Sébastien Morichon" userId="eedfabe24ec386d6" providerId="LiveId" clId="{C232C025-E2B6-8242-AD2C-73FD767005DF}" dt="2023-01-23T08:55:40.860" v="7048" actId="1076"/>
          <ac:spMkLst>
            <pc:docMk/>
            <pc:sldMk cId="3662030576" sldId="299"/>
            <ac:spMk id="26" creationId="{98E0DC6B-90BA-B61F-1203-12492348531C}"/>
          </ac:spMkLst>
        </pc:spChg>
        <pc:spChg chg="add mod">
          <ac:chgData name="Sébastien Morichon" userId="eedfabe24ec386d6" providerId="LiveId" clId="{C232C025-E2B6-8242-AD2C-73FD767005DF}" dt="2023-01-23T08:55:07.208" v="7034" actId="207"/>
          <ac:spMkLst>
            <pc:docMk/>
            <pc:sldMk cId="3662030576" sldId="299"/>
            <ac:spMk id="27" creationId="{C6F00559-6482-719F-9287-E957D293A05A}"/>
          </ac:spMkLst>
        </pc:spChg>
        <pc:spChg chg="add mod">
          <ac:chgData name="Sébastien Morichon" userId="eedfabe24ec386d6" providerId="LiveId" clId="{C232C025-E2B6-8242-AD2C-73FD767005DF}" dt="2023-01-23T08:55:18.727" v="7039" actId="1076"/>
          <ac:spMkLst>
            <pc:docMk/>
            <pc:sldMk cId="3662030576" sldId="299"/>
            <ac:spMk id="28" creationId="{4C0EE53B-52B1-08CA-5A44-386C58675257}"/>
          </ac:spMkLst>
        </pc:spChg>
        <pc:grpChg chg="add mod">
          <ac:chgData name="Sébastien Morichon" userId="eedfabe24ec386d6" providerId="LiveId" clId="{C232C025-E2B6-8242-AD2C-73FD767005DF}" dt="2023-01-23T08:52:28.691" v="7002" actId="1076"/>
          <ac:grpSpMkLst>
            <pc:docMk/>
            <pc:sldMk cId="3662030576" sldId="299"/>
            <ac:grpSpMk id="13" creationId="{A50942AA-0E51-1B5D-6348-08D248CAF885}"/>
          </ac:grpSpMkLst>
        </pc:grpChg>
        <pc:grpChg chg="add mod">
          <ac:chgData name="Sébastien Morichon" userId="eedfabe24ec386d6" providerId="LiveId" clId="{C232C025-E2B6-8242-AD2C-73FD767005DF}" dt="2023-01-23T08:52:28.691" v="7002" actId="1076"/>
          <ac:grpSpMkLst>
            <pc:docMk/>
            <pc:sldMk cId="3662030576" sldId="299"/>
            <ac:grpSpMk id="21" creationId="{FE99369D-6C08-84E3-E604-F87FC8DC636D}"/>
          </ac:grpSpMkLst>
        </pc:grpChg>
        <pc:grpChg chg="del">
          <ac:chgData name="Sébastien Morichon" userId="eedfabe24ec386d6" providerId="LiveId" clId="{C232C025-E2B6-8242-AD2C-73FD767005DF}" dt="2023-01-19T09:22:33.491" v="3649" actId="478"/>
          <ac:grpSpMkLst>
            <pc:docMk/>
            <pc:sldMk cId="3662030576" sldId="299"/>
            <ac:grpSpMk id="28" creationId="{662A54BC-84B1-5BE6-2047-67215542EA2C}"/>
          </ac:grpSpMkLst>
        </pc:grpChg>
        <pc:grpChg chg="del">
          <ac:chgData name="Sébastien Morichon" userId="eedfabe24ec386d6" providerId="LiveId" clId="{C232C025-E2B6-8242-AD2C-73FD767005DF}" dt="2023-01-19T09:22:33.491" v="3649" actId="478"/>
          <ac:grpSpMkLst>
            <pc:docMk/>
            <pc:sldMk cId="3662030576" sldId="299"/>
            <ac:grpSpMk id="29" creationId="{4045007F-86C5-31B1-0E37-AA64B91F2744}"/>
          </ac:grpSpMkLst>
        </pc:grpChg>
        <pc:grpChg chg="del">
          <ac:chgData name="Sébastien Morichon" userId="eedfabe24ec386d6" providerId="LiveId" clId="{C232C025-E2B6-8242-AD2C-73FD767005DF}" dt="2023-01-19T09:22:33.491" v="3649" actId="478"/>
          <ac:grpSpMkLst>
            <pc:docMk/>
            <pc:sldMk cId="3662030576" sldId="299"/>
            <ac:grpSpMk id="30" creationId="{0F9896E1-0241-F1CE-B51C-29A0AE33DEF3}"/>
          </ac:grpSpMkLst>
        </pc:grpChg>
        <pc:grpChg chg="del">
          <ac:chgData name="Sébastien Morichon" userId="eedfabe24ec386d6" providerId="LiveId" clId="{C232C025-E2B6-8242-AD2C-73FD767005DF}" dt="2023-01-19T09:22:33.491" v="3649" actId="478"/>
          <ac:grpSpMkLst>
            <pc:docMk/>
            <pc:sldMk cId="3662030576" sldId="299"/>
            <ac:grpSpMk id="31" creationId="{5A4AA355-9E90-35B7-E79C-3827F9BE97A1}"/>
          </ac:grpSpMkLst>
        </pc:grpChg>
        <pc:grpChg chg="del">
          <ac:chgData name="Sébastien Morichon" userId="eedfabe24ec386d6" providerId="LiveId" clId="{C232C025-E2B6-8242-AD2C-73FD767005DF}" dt="2023-01-19T09:22:33.491" v="3649" actId="478"/>
          <ac:grpSpMkLst>
            <pc:docMk/>
            <pc:sldMk cId="3662030576" sldId="299"/>
            <ac:grpSpMk id="32" creationId="{8643DB34-FA28-D118-82E6-1E7688796324}"/>
          </ac:grpSpMkLst>
        </pc:grpChg>
      </pc:sldChg>
      <pc:sldChg chg="addSp delSp modSp new mod ord">
        <pc:chgData name="Sébastien Morichon" userId="eedfabe24ec386d6" providerId="LiveId" clId="{C232C025-E2B6-8242-AD2C-73FD767005DF}" dt="2023-01-22T08:28:29.519" v="4175" actId="207"/>
        <pc:sldMkLst>
          <pc:docMk/>
          <pc:sldMk cId="4095195435" sldId="300"/>
        </pc:sldMkLst>
        <pc:spChg chg="del">
          <ac:chgData name="Sébastien Morichon" userId="eedfabe24ec386d6" providerId="LiveId" clId="{C232C025-E2B6-8242-AD2C-73FD767005DF}" dt="2023-01-22T08:06:05.636" v="3656" actId="478"/>
          <ac:spMkLst>
            <pc:docMk/>
            <pc:sldMk cId="4095195435" sldId="300"/>
            <ac:spMk id="2" creationId="{89F05971-68F7-D552-8656-5DB4F0E3BF29}"/>
          </ac:spMkLst>
        </pc:spChg>
        <pc:spChg chg="del">
          <ac:chgData name="Sébastien Morichon" userId="eedfabe24ec386d6" providerId="LiveId" clId="{C232C025-E2B6-8242-AD2C-73FD767005DF}" dt="2023-01-22T08:06:05.636" v="3656" actId="478"/>
          <ac:spMkLst>
            <pc:docMk/>
            <pc:sldMk cId="4095195435" sldId="300"/>
            <ac:spMk id="3" creationId="{6608DCE5-E77B-BB25-5130-12E62B0E3118}"/>
          </ac:spMkLst>
        </pc:spChg>
        <pc:spChg chg="add mod">
          <ac:chgData name="Sébastien Morichon" userId="eedfabe24ec386d6" providerId="LiveId" clId="{C232C025-E2B6-8242-AD2C-73FD767005DF}" dt="2023-01-22T08:06:32.920" v="3708" actId="20577"/>
          <ac:spMkLst>
            <pc:docMk/>
            <pc:sldMk cId="4095195435" sldId="300"/>
            <ac:spMk id="4" creationId="{F33AF921-9EDB-64CB-50D3-AF2AE852198A}"/>
          </ac:spMkLst>
        </pc:spChg>
        <pc:spChg chg="add del mod">
          <ac:chgData name="Sébastien Morichon" userId="eedfabe24ec386d6" providerId="LiveId" clId="{C232C025-E2B6-8242-AD2C-73FD767005DF}" dt="2023-01-22T08:06:47.383" v="3717"/>
          <ac:spMkLst>
            <pc:docMk/>
            <pc:sldMk cId="4095195435" sldId="300"/>
            <ac:spMk id="5" creationId="{75E83A31-6E3A-9F00-E223-9B5C9F80CB14}"/>
          </ac:spMkLst>
        </pc:spChg>
        <pc:spChg chg="add mod">
          <ac:chgData name="Sébastien Morichon" userId="eedfabe24ec386d6" providerId="LiveId" clId="{C232C025-E2B6-8242-AD2C-73FD767005DF}" dt="2023-01-22T08:18:11.384" v="4042" actId="1076"/>
          <ac:spMkLst>
            <pc:docMk/>
            <pc:sldMk cId="4095195435" sldId="300"/>
            <ac:spMk id="6" creationId="{1FE4DE7A-232D-B031-44D6-338B42186DAD}"/>
          </ac:spMkLst>
        </pc:spChg>
        <pc:spChg chg="add mod">
          <ac:chgData name="Sébastien Morichon" userId="eedfabe24ec386d6" providerId="LiveId" clId="{C232C025-E2B6-8242-AD2C-73FD767005DF}" dt="2023-01-22T08:27:46.551" v="4164" actId="1076"/>
          <ac:spMkLst>
            <pc:docMk/>
            <pc:sldMk cId="4095195435" sldId="300"/>
            <ac:spMk id="7" creationId="{4C3B7448-592B-947C-F7B7-C828EB0F3754}"/>
          </ac:spMkLst>
        </pc:spChg>
        <pc:spChg chg="add mod">
          <ac:chgData name="Sébastien Morichon" userId="eedfabe24ec386d6" providerId="LiveId" clId="{C232C025-E2B6-8242-AD2C-73FD767005DF}" dt="2023-01-22T08:20:17.683" v="4089" actId="14861"/>
          <ac:spMkLst>
            <pc:docMk/>
            <pc:sldMk cId="4095195435" sldId="300"/>
            <ac:spMk id="14" creationId="{7D4340F7-C1CE-AC2F-8C95-194CC9E3C0E0}"/>
          </ac:spMkLst>
        </pc:spChg>
        <pc:spChg chg="add mod">
          <ac:chgData name="Sébastien Morichon" userId="eedfabe24ec386d6" providerId="LiveId" clId="{C232C025-E2B6-8242-AD2C-73FD767005DF}" dt="2023-01-22T08:20:58.250" v="4096" actId="14861"/>
          <ac:spMkLst>
            <pc:docMk/>
            <pc:sldMk cId="4095195435" sldId="300"/>
            <ac:spMk id="15" creationId="{29C4DB50-7158-CEC4-682E-90ED01E53E1B}"/>
          </ac:spMkLst>
        </pc:spChg>
        <pc:spChg chg="add mod">
          <ac:chgData name="Sébastien Morichon" userId="eedfabe24ec386d6" providerId="LiveId" clId="{C232C025-E2B6-8242-AD2C-73FD767005DF}" dt="2023-01-22T08:26:55.987" v="4133" actId="1035"/>
          <ac:spMkLst>
            <pc:docMk/>
            <pc:sldMk cId="4095195435" sldId="300"/>
            <ac:spMk id="19" creationId="{301E4D5A-F0CD-D492-C903-595A91F970B1}"/>
          </ac:spMkLst>
        </pc:spChg>
        <pc:spChg chg="add mod">
          <ac:chgData name="Sébastien Morichon" userId="eedfabe24ec386d6" providerId="LiveId" clId="{C232C025-E2B6-8242-AD2C-73FD767005DF}" dt="2023-01-22T08:27:08.536" v="4156" actId="1035"/>
          <ac:spMkLst>
            <pc:docMk/>
            <pc:sldMk cId="4095195435" sldId="300"/>
            <ac:spMk id="21" creationId="{7891312A-8781-A9EC-A1BE-438EB052F844}"/>
          </ac:spMkLst>
        </pc:spChg>
        <pc:spChg chg="add del mod">
          <ac:chgData name="Sébastien Morichon" userId="eedfabe24ec386d6" providerId="LiveId" clId="{C232C025-E2B6-8242-AD2C-73FD767005DF}" dt="2023-01-22T08:15:43.321" v="3978" actId="478"/>
          <ac:spMkLst>
            <pc:docMk/>
            <pc:sldMk cId="4095195435" sldId="300"/>
            <ac:spMk id="22" creationId="{BF9AB439-A2B2-A379-73D1-057729BC4D5D}"/>
          </ac:spMkLst>
        </pc:spChg>
        <pc:spChg chg="mod topLvl">
          <ac:chgData name="Sébastien Morichon" userId="eedfabe24ec386d6" providerId="LiveId" clId="{C232C025-E2B6-8242-AD2C-73FD767005DF}" dt="2023-01-22T08:27:12.118" v="4157" actId="14100"/>
          <ac:spMkLst>
            <pc:docMk/>
            <pc:sldMk cId="4095195435" sldId="300"/>
            <ac:spMk id="24" creationId="{3D9CE6CA-C80F-7C8A-52D0-3F96C049EB26}"/>
          </ac:spMkLst>
        </pc:spChg>
        <pc:spChg chg="mod topLvl">
          <ac:chgData name="Sébastien Morichon" userId="eedfabe24ec386d6" providerId="LiveId" clId="{C232C025-E2B6-8242-AD2C-73FD767005DF}" dt="2023-01-22T08:27:27.647" v="4162" actId="1076"/>
          <ac:spMkLst>
            <pc:docMk/>
            <pc:sldMk cId="4095195435" sldId="300"/>
            <ac:spMk id="27" creationId="{F94C0446-E523-3059-67CF-768F7EA835FF}"/>
          </ac:spMkLst>
        </pc:spChg>
        <pc:spChg chg="add del mod">
          <ac:chgData name="Sébastien Morichon" userId="eedfabe24ec386d6" providerId="LiveId" clId="{C232C025-E2B6-8242-AD2C-73FD767005DF}" dt="2023-01-22T08:18:52.887" v="4080" actId="478"/>
          <ac:spMkLst>
            <pc:docMk/>
            <pc:sldMk cId="4095195435" sldId="300"/>
            <ac:spMk id="28" creationId="{C7AC796C-2BDC-73DF-AD6B-1C7B921A266D}"/>
          </ac:spMkLst>
        </pc:spChg>
        <pc:spChg chg="add mod">
          <ac:chgData name="Sébastien Morichon" userId="eedfabe24ec386d6" providerId="LiveId" clId="{C232C025-E2B6-8242-AD2C-73FD767005DF}" dt="2023-01-22T08:27:08.536" v="4156" actId="1035"/>
          <ac:spMkLst>
            <pc:docMk/>
            <pc:sldMk cId="4095195435" sldId="300"/>
            <ac:spMk id="31" creationId="{04C37B99-254A-53D3-E6C2-97EDF9ECCB20}"/>
          </ac:spMkLst>
        </pc:spChg>
        <pc:spChg chg="add mod">
          <ac:chgData name="Sébastien Morichon" userId="eedfabe24ec386d6" providerId="LiveId" clId="{C232C025-E2B6-8242-AD2C-73FD767005DF}" dt="2023-01-22T08:27:08.536" v="4156" actId="1035"/>
          <ac:spMkLst>
            <pc:docMk/>
            <pc:sldMk cId="4095195435" sldId="300"/>
            <ac:spMk id="33" creationId="{76B50E03-F4B1-D069-CBC4-8EC4AA518453}"/>
          </ac:spMkLst>
        </pc:spChg>
        <pc:spChg chg="add mod">
          <ac:chgData name="Sébastien Morichon" userId="eedfabe24ec386d6" providerId="LiveId" clId="{C232C025-E2B6-8242-AD2C-73FD767005DF}" dt="2023-01-22T08:27:08.536" v="4156" actId="1035"/>
          <ac:spMkLst>
            <pc:docMk/>
            <pc:sldMk cId="4095195435" sldId="300"/>
            <ac:spMk id="34" creationId="{FB629369-2B8E-F3E5-43D4-79A5AF0555E2}"/>
          </ac:spMkLst>
        </pc:spChg>
        <pc:grpChg chg="add mod">
          <ac:chgData name="Sébastien Morichon" userId="eedfabe24ec386d6" providerId="LiveId" clId="{C232C025-E2B6-8242-AD2C-73FD767005DF}" dt="2023-01-22T08:27:40.486" v="4163" actId="1076"/>
          <ac:grpSpMkLst>
            <pc:docMk/>
            <pc:sldMk cId="4095195435" sldId="300"/>
            <ac:grpSpMk id="20" creationId="{DF372296-F273-248A-7E02-F9E7D9F33BCA}"/>
          </ac:grpSpMkLst>
        </pc:grpChg>
        <pc:grpChg chg="add del mod">
          <ac:chgData name="Sébastien Morichon" userId="eedfabe24ec386d6" providerId="LiveId" clId="{C232C025-E2B6-8242-AD2C-73FD767005DF}" dt="2023-01-22T08:21:51.233" v="4105" actId="165"/>
          <ac:grpSpMkLst>
            <pc:docMk/>
            <pc:sldMk cId="4095195435" sldId="300"/>
            <ac:grpSpMk id="23" creationId="{E48F8878-AF73-33E2-D7FB-1E7D2B948D2F}"/>
          </ac:grpSpMkLst>
        </pc:grpChg>
        <pc:picChg chg="add del mod">
          <ac:chgData name="Sébastien Morichon" userId="eedfabe24ec386d6" providerId="LiveId" clId="{C232C025-E2B6-8242-AD2C-73FD767005DF}" dt="2023-01-22T08:08:55.249" v="3807" actId="478"/>
          <ac:picMkLst>
            <pc:docMk/>
            <pc:sldMk cId="4095195435" sldId="300"/>
            <ac:picMk id="9" creationId="{58E86EF8-3083-B221-6608-71716C5FECE1}"/>
          </ac:picMkLst>
        </pc:picChg>
        <pc:picChg chg="add mod">
          <ac:chgData name="Sébastien Morichon" userId="eedfabe24ec386d6" providerId="LiveId" clId="{C232C025-E2B6-8242-AD2C-73FD767005DF}" dt="2023-01-22T08:26:25.242" v="4118" actId="207"/>
          <ac:picMkLst>
            <pc:docMk/>
            <pc:sldMk cId="4095195435" sldId="300"/>
            <ac:picMk id="11" creationId="{66094164-4851-9A6A-3850-BFE0FE371935}"/>
          </ac:picMkLst>
        </pc:picChg>
        <pc:picChg chg="add mod">
          <ac:chgData name="Sébastien Morichon" userId="eedfabe24ec386d6" providerId="LiveId" clId="{C232C025-E2B6-8242-AD2C-73FD767005DF}" dt="2023-01-22T08:26:25.242" v="4118" actId="207"/>
          <ac:picMkLst>
            <pc:docMk/>
            <pc:sldMk cId="4095195435" sldId="300"/>
            <ac:picMk id="13" creationId="{CBE00DBB-E69A-B038-4B92-4D750EF5664D}"/>
          </ac:picMkLst>
        </pc:picChg>
        <pc:picChg chg="add mod">
          <ac:chgData name="Sébastien Morichon" userId="eedfabe24ec386d6" providerId="LiveId" clId="{C232C025-E2B6-8242-AD2C-73FD767005DF}" dt="2023-01-22T08:21:33.443" v="4102" actId="207"/>
          <ac:picMkLst>
            <pc:docMk/>
            <pc:sldMk cId="4095195435" sldId="300"/>
            <ac:picMk id="16" creationId="{CDDC4916-FD33-5086-062A-24A39AB500CB}"/>
          </ac:picMkLst>
        </pc:picChg>
        <pc:picChg chg="add mod">
          <ac:chgData name="Sébastien Morichon" userId="eedfabe24ec386d6" providerId="LiveId" clId="{C232C025-E2B6-8242-AD2C-73FD767005DF}" dt="2023-01-22T08:21:26.226" v="4100" actId="207"/>
          <ac:picMkLst>
            <pc:docMk/>
            <pc:sldMk cId="4095195435" sldId="300"/>
            <ac:picMk id="17" creationId="{F43346E5-5F13-4068-5773-EE5ADC749ADF}"/>
          </ac:picMkLst>
        </pc:picChg>
        <pc:picChg chg="mod topLvl">
          <ac:chgData name="Sébastien Morichon" userId="eedfabe24ec386d6" providerId="LiveId" clId="{C232C025-E2B6-8242-AD2C-73FD767005DF}" dt="2023-01-22T08:27:22.628" v="4161" actId="1035"/>
          <ac:picMkLst>
            <pc:docMk/>
            <pc:sldMk cId="4095195435" sldId="300"/>
            <ac:picMk id="25" creationId="{3DF0F2F7-0A01-7C9A-DF3A-B1811B7F23DC}"/>
          </ac:picMkLst>
        </pc:picChg>
        <pc:picChg chg="mod topLvl">
          <ac:chgData name="Sébastien Morichon" userId="eedfabe24ec386d6" providerId="LiveId" clId="{C232C025-E2B6-8242-AD2C-73FD767005DF}" dt="2023-01-22T08:22:19.371" v="4111" actId="207"/>
          <ac:picMkLst>
            <pc:docMk/>
            <pc:sldMk cId="4095195435" sldId="300"/>
            <ac:picMk id="26" creationId="{CEC2E856-2F5D-258B-6C04-D43D9EB054E0}"/>
          </ac:picMkLst>
        </pc:picChg>
        <pc:picChg chg="add mod">
          <ac:chgData name="Sébastien Morichon" userId="eedfabe24ec386d6" providerId="LiveId" clId="{C232C025-E2B6-8242-AD2C-73FD767005DF}" dt="2023-01-22T08:28:20.717" v="4171" actId="1076"/>
          <ac:picMkLst>
            <pc:docMk/>
            <pc:sldMk cId="4095195435" sldId="300"/>
            <ac:picMk id="36" creationId="{13700928-973C-F64C-596D-AA1129ED4551}"/>
          </ac:picMkLst>
        </pc:picChg>
        <pc:picChg chg="add mod">
          <ac:chgData name="Sébastien Morichon" userId="eedfabe24ec386d6" providerId="LiveId" clId="{C232C025-E2B6-8242-AD2C-73FD767005DF}" dt="2023-01-22T08:28:29.519" v="4175" actId="207"/>
          <ac:picMkLst>
            <pc:docMk/>
            <pc:sldMk cId="4095195435" sldId="300"/>
            <ac:picMk id="38" creationId="{9BF7CEDA-F388-E781-9CFD-0B77D5B9AF4B}"/>
          </ac:picMkLst>
        </pc:picChg>
        <pc:cxnChg chg="add mod">
          <ac:chgData name="Sébastien Morichon" userId="eedfabe24ec386d6" providerId="LiveId" clId="{C232C025-E2B6-8242-AD2C-73FD767005DF}" dt="2023-01-22T08:16:01.533" v="3982" actId="693"/>
          <ac:cxnSpMkLst>
            <pc:docMk/>
            <pc:sldMk cId="4095195435" sldId="300"/>
            <ac:cxnSpMk id="30" creationId="{E6E44278-621B-D68F-C1F1-0EA97B0DC63E}"/>
          </ac:cxnSpMkLst>
        </pc:cxnChg>
      </pc:sldChg>
      <pc:sldChg chg="new del">
        <pc:chgData name="Sébastien Morichon" userId="eedfabe24ec386d6" providerId="LiveId" clId="{C232C025-E2B6-8242-AD2C-73FD767005DF}" dt="2023-01-22T08:35:48.930" v="4178" actId="2696"/>
        <pc:sldMkLst>
          <pc:docMk/>
          <pc:sldMk cId="1201667177" sldId="301"/>
        </pc:sldMkLst>
      </pc:sldChg>
      <pc:sldChg chg="addSp delSp modSp add mod ord">
        <pc:chgData name="Sébastien Morichon" userId="eedfabe24ec386d6" providerId="LiveId" clId="{C232C025-E2B6-8242-AD2C-73FD767005DF}" dt="2023-01-24T09:20:37.937" v="7144" actId="20577"/>
        <pc:sldMkLst>
          <pc:docMk/>
          <pc:sldMk cId="2003487989" sldId="302"/>
        </pc:sldMkLst>
        <pc:spChg chg="add mod">
          <ac:chgData name="Sébastien Morichon" userId="eedfabe24ec386d6" providerId="LiveId" clId="{C232C025-E2B6-8242-AD2C-73FD767005DF}" dt="2023-01-24T09:20:37.937" v="7144" actId="20577"/>
          <ac:spMkLst>
            <pc:docMk/>
            <pc:sldMk cId="2003487989" sldId="302"/>
            <ac:spMk id="2" creationId="{1126D19A-3EC5-CA50-4C22-C5DD54A047C6}"/>
          </ac:spMkLst>
        </pc:spChg>
        <pc:spChg chg="add mod">
          <ac:chgData name="Sébastien Morichon" userId="eedfabe24ec386d6" providerId="LiveId" clId="{C232C025-E2B6-8242-AD2C-73FD767005DF}" dt="2023-01-22T08:50:38.462" v="4450" actId="207"/>
          <ac:spMkLst>
            <pc:docMk/>
            <pc:sldMk cId="2003487989" sldId="302"/>
            <ac:spMk id="3" creationId="{627736BC-6066-4A66-4A83-AD44A5AB7258}"/>
          </ac:spMkLst>
        </pc:spChg>
        <pc:spChg chg="mod">
          <ac:chgData name="Sébastien Morichon" userId="eedfabe24ec386d6" providerId="LiveId" clId="{C232C025-E2B6-8242-AD2C-73FD767005DF}" dt="2023-01-22T08:36:09.187" v="4181" actId="207"/>
          <ac:spMkLst>
            <pc:docMk/>
            <pc:sldMk cId="2003487989" sldId="302"/>
            <ac:spMk id="4" creationId="{F33AF921-9EDB-64CB-50D3-AF2AE852198A}"/>
          </ac:spMkLst>
        </pc:spChg>
        <pc:spChg chg="add mod">
          <ac:chgData name="Sébastien Morichon" userId="eedfabe24ec386d6" providerId="LiveId" clId="{C232C025-E2B6-8242-AD2C-73FD767005DF}" dt="2023-01-22T08:50:40.901" v="4451" actId="207"/>
          <ac:spMkLst>
            <pc:docMk/>
            <pc:sldMk cId="2003487989" sldId="302"/>
            <ac:spMk id="5" creationId="{B81AB198-FBE2-6660-2E61-27C6259FC9EB}"/>
          </ac:spMkLst>
        </pc:spChg>
        <pc:spChg chg="del">
          <ac:chgData name="Sébastien Morichon" userId="eedfabe24ec386d6" providerId="LiveId" clId="{C232C025-E2B6-8242-AD2C-73FD767005DF}" dt="2023-01-22T08:36:19.639" v="4182" actId="478"/>
          <ac:spMkLst>
            <pc:docMk/>
            <pc:sldMk cId="2003487989" sldId="302"/>
            <ac:spMk id="6" creationId="{1FE4DE7A-232D-B031-44D6-338B42186DAD}"/>
          </ac:spMkLst>
        </pc:spChg>
        <pc:spChg chg="del">
          <ac:chgData name="Sébastien Morichon" userId="eedfabe24ec386d6" providerId="LiveId" clId="{C232C025-E2B6-8242-AD2C-73FD767005DF}" dt="2023-01-22T08:36:19.639" v="4182" actId="478"/>
          <ac:spMkLst>
            <pc:docMk/>
            <pc:sldMk cId="2003487989" sldId="302"/>
            <ac:spMk id="7" creationId="{4C3B7448-592B-947C-F7B7-C828EB0F3754}"/>
          </ac:spMkLst>
        </pc:spChg>
        <pc:spChg chg="add mod">
          <ac:chgData name="Sébastien Morichon" userId="eedfabe24ec386d6" providerId="LiveId" clId="{C232C025-E2B6-8242-AD2C-73FD767005DF}" dt="2023-01-22T08:49:52.575" v="4440" actId="164"/>
          <ac:spMkLst>
            <pc:docMk/>
            <pc:sldMk cId="2003487989" sldId="302"/>
            <ac:spMk id="12" creationId="{FC699090-2242-A827-4EA7-2994BFFDBC37}"/>
          </ac:spMkLst>
        </pc:spChg>
        <pc:spChg chg="del">
          <ac:chgData name="Sébastien Morichon" userId="eedfabe24ec386d6" providerId="LiveId" clId="{C232C025-E2B6-8242-AD2C-73FD767005DF}" dt="2023-01-22T08:36:19.639" v="4182" actId="478"/>
          <ac:spMkLst>
            <pc:docMk/>
            <pc:sldMk cId="2003487989" sldId="302"/>
            <ac:spMk id="14" creationId="{7D4340F7-C1CE-AC2F-8C95-194CC9E3C0E0}"/>
          </ac:spMkLst>
        </pc:spChg>
        <pc:spChg chg="del">
          <ac:chgData name="Sébastien Morichon" userId="eedfabe24ec386d6" providerId="LiveId" clId="{C232C025-E2B6-8242-AD2C-73FD767005DF}" dt="2023-01-22T08:36:19.639" v="4182" actId="478"/>
          <ac:spMkLst>
            <pc:docMk/>
            <pc:sldMk cId="2003487989" sldId="302"/>
            <ac:spMk id="21" creationId="{7891312A-8781-A9EC-A1BE-438EB052F844}"/>
          </ac:spMkLst>
        </pc:spChg>
        <pc:spChg chg="add mod">
          <ac:chgData name="Sébastien Morichon" userId="eedfabe24ec386d6" providerId="LiveId" clId="{C232C025-E2B6-8242-AD2C-73FD767005DF}" dt="2023-01-22T08:49:52.575" v="4440" actId="164"/>
          <ac:spMkLst>
            <pc:docMk/>
            <pc:sldMk cId="2003487989" sldId="302"/>
            <ac:spMk id="23" creationId="{8E7CB12E-72F6-E8F3-A9AA-D702B4B5147C}"/>
          </ac:spMkLst>
        </pc:spChg>
        <pc:spChg chg="del">
          <ac:chgData name="Sébastien Morichon" userId="eedfabe24ec386d6" providerId="LiveId" clId="{C232C025-E2B6-8242-AD2C-73FD767005DF}" dt="2023-01-22T08:36:19.639" v="4182" actId="478"/>
          <ac:spMkLst>
            <pc:docMk/>
            <pc:sldMk cId="2003487989" sldId="302"/>
            <ac:spMk id="24" creationId="{3D9CE6CA-C80F-7C8A-52D0-3F96C049EB26}"/>
          </ac:spMkLst>
        </pc:spChg>
        <pc:spChg chg="del">
          <ac:chgData name="Sébastien Morichon" userId="eedfabe24ec386d6" providerId="LiveId" clId="{C232C025-E2B6-8242-AD2C-73FD767005DF}" dt="2023-01-22T08:36:19.639" v="4182" actId="478"/>
          <ac:spMkLst>
            <pc:docMk/>
            <pc:sldMk cId="2003487989" sldId="302"/>
            <ac:spMk id="27" creationId="{F94C0446-E523-3059-67CF-768F7EA835FF}"/>
          </ac:spMkLst>
        </pc:spChg>
        <pc:spChg chg="add mod">
          <ac:chgData name="Sébastien Morichon" userId="eedfabe24ec386d6" providerId="LiveId" clId="{C232C025-E2B6-8242-AD2C-73FD767005DF}" dt="2023-01-22T08:56:11.584" v="4544" actId="1076"/>
          <ac:spMkLst>
            <pc:docMk/>
            <pc:sldMk cId="2003487989" sldId="302"/>
            <ac:spMk id="29" creationId="{82E17B37-E56E-4B26-6FC0-AA807AAAD11F}"/>
          </ac:spMkLst>
        </pc:spChg>
        <pc:spChg chg="del">
          <ac:chgData name="Sébastien Morichon" userId="eedfabe24ec386d6" providerId="LiveId" clId="{C232C025-E2B6-8242-AD2C-73FD767005DF}" dt="2023-01-22T08:36:19.639" v="4182" actId="478"/>
          <ac:spMkLst>
            <pc:docMk/>
            <pc:sldMk cId="2003487989" sldId="302"/>
            <ac:spMk id="31" creationId="{04C37B99-254A-53D3-E6C2-97EDF9ECCB20}"/>
          </ac:spMkLst>
        </pc:spChg>
        <pc:spChg chg="add mod">
          <ac:chgData name="Sébastien Morichon" userId="eedfabe24ec386d6" providerId="LiveId" clId="{C232C025-E2B6-8242-AD2C-73FD767005DF}" dt="2023-01-22T08:50:02.232" v="4443" actId="164"/>
          <ac:spMkLst>
            <pc:docMk/>
            <pc:sldMk cId="2003487989" sldId="302"/>
            <ac:spMk id="32" creationId="{047A1D6B-F9F4-69E8-6A81-5AB68A055AAD}"/>
          </ac:spMkLst>
        </pc:spChg>
        <pc:spChg chg="del">
          <ac:chgData name="Sébastien Morichon" userId="eedfabe24ec386d6" providerId="LiveId" clId="{C232C025-E2B6-8242-AD2C-73FD767005DF}" dt="2023-01-22T08:36:19.639" v="4182" actId="478"/>
          <ac:spMkLst>
            <pc:docMk/>
            <pc:sldMk cId="2003487989" sldId="302"/>
            <ac:spMk id="33" creationId="{76B50E03-F4B1-D069-CBC4-8EC4AA518453}"/>
          </ac:spMkLst>
        </pc:spChg>
        <pc:spChg chg="del">
          <ac:chgData name="Sébastien Morichon" userId="eedfabe24ec386d6" providerId="LiveId" clId="{C232C025-E2B6-8242-AD2C-73FD767005DF}" dt="2023-01-22T08:36:19.639" v="4182" actId="478"/>
          <ac:spMkLst>
            <pc:docMk/>
            <pc:sldMk cId="2003487989" sldId="302"/>
            <ac:spMk id="34" creationId="{FB629369-2B8E-F3E5-43D4-79A5AF0555E2}"/>
          </ac:spMkLst>
        </pc:spChg>
        <pc:spChg chg="add mod">
          <ac:chgData name="Sébastien Morichon" userId="eedfabe24ec386d6" providerId="LiveId" clId="{C232C025-E2B6-8242-AD2C-73FD767005DF}" dt="2023-01-22T08:50:02.232" v="4443" actId="164"/>
          <ac:spMkLst>
            <pc:docMk/>
            <pc:sldMk cId="2003487989" sldId="302"/>
            <ac:spMk id="39" creationId="{049AA117-C3FC-375E-6464-B8B232FE74F0}"/>
          </ac:spMkLst>
        </pc:spChg>
        <pc:spChg chg="add mod">
          <ac:chgData name="Sébastien Morichon" userId="eedfabe24ec386d6" providerId="LiveId" clId="{C232C025-E2B6-8242-AD2C-73FD767005DF}" dt="2023-01-22T08:50:08" v="4444" actId="164"/>
          <ac:spMkLst>
            <pc:docMk/>
            <pc:sldMk cId="2003487989" sldId="302"/>
            <ac:spMk id="40" creationId="{3114649D-7D93-898A-6EF9-02F30893F8D5}"/>
          </ac:spMkLst>
        </pc:spChg>
        <pc:spChg chg="add mod">
          <ac:chgData name="Sébastien Morichon" userId="eedfabe24ec386d6" providerId="LiveId" clId="{C232C025-E2B6-8242-AD2C-73FD767005DF}" dt="2023-01-22T08:50:08" v="4444" actId="164"/>
          <ac:spMkLst>
            <pc:docMk/>
            <pc:sldMk cId="2003487989" sldId="302"/>
            <ac:spMk id="43" creationId="{B204CDA5-B021-A548-B437-C17AFEE2BC81}"/>
          </ac:spMkLst>
        </pc:spChg>
        <pc:spChg chg="add mod">
          <ac:chgData name="Sébastien Morichon" userId="eedfabe24ec386d6" providerId="LiveId" clId="{C232C025-E2B6-8242-AD2C-73FD767005DF}" dt="2023-01-22T08:50:15.342" v="4445" actId="164"/>
          <ac:spMkLst>
            <pc:docMk/>
            <pc:sldMk cId="2003487989" sldId="302"/>
            <ac:spMk id="44" creationId="{49C2864C-9219-B285-24C4-B44147BE2812}"/>
          </ac:spMkLst>
        </pc:spChg>
        <pc:spChg chg="add mod">
          <ac:chgData name="Sébastien Morichon" userId="eedfabe24ec386d6" providerId="LiveId" clId="{C232C025-E2B6-8242-AD2C-73FD767005DF}" dt="2023-01-22T08:50:15.342" v="4445" actId="164"/>
          <ac:spMkLst>
            <pc:docMk/>
            <pc:sldMk cId="2003487989" sldId="302"/>
            <ac:spMk id="47" creationId="{9949F633-E6CE-E968-513D-CEEE6137D18E}"/>
          </ac:spMkLst>
        </pc:spChg>
        <pc:spChg chg="add mod">
          <ac:chgData name="Sébastien Morichon" userId="eedfabe24ec386d6" providerId="LiveId" clId="{C232C025-E2B6-8242-AD2C-73FD767005DF}" dt="2023-01-22T08:55:55.585" v="4540" actId="1076"/>
          <ac:spMkLst>
            <pc:docMk/>
            <pc:sldMk cId="2003487989" sldId="302"/>
            <ac:spMk id="52" creationId="{98A5B696-9335-15FF-F642-1597B396D3D6}"/>
          </ac:spMkLst>
        </pc:spChg>
        <pc:spChg chg="add mod">
          <ac:chgData name="Sébastien Morichon" userId="eedfabe24ec386d6" providerId="LiveId" clId="{C232C025-E2B6-8242-AD2C-73FD767005DF}" dt="2023-01-22T08:55:51.368" v="4539" actId="1076"/>
          <ac:spMkLst>
            <pc:docMk/>
            <pc:sldMk cId="2003487989" sldId="302"/>
            <ac:spMk id="53" creationId="{259B1040-1777-CF4F-B7D0-D0871BFA3820}"/>
          </ac:spMkLst>
        </pc:spChg>
        <pc:spChg chg="add mod">
          <ac:chgData name="Sébastien Morichon" userId="eedfabe24ec386d6" providerId="LiveId" clId="{C232C025-E2B6-8242-AD2C-73FD767005DF}" dt="2023-01-22T08:55:16.417" v="4532" actId="14100"/>
          <ac:spMkLst>
            <pc:docMk/>
            <pc:sldMk cId="2003487989" sldId="302"/>
            <ac:spMk id="54" creationId="{09D3BCF9-D354-3D94-1D46-34DF3EDBEAC1}"/>
          </ac:spMkLst>
        </pc:spChg>
        <pc:spChg chg="add mod">
          <ac:chgData name="Sébastien Morichon" userId="eedfabe24ec386d6" providerId="LiveId" clId="{C232C025-E2B6-8242-AD2C-73FD767005DF}" dt="2023-01-22T08:55:07.051" v="4530" actId="14100"/>
          <ac:spMkLst>
            <pc:docMk/>
            <pc:sldMk cId="2003487989" sldId="302"/>
            <ac:spMk id="55" creationId="{008A02E1-D22B-B36A-2596-C91FD8557E2B}"/>
          </ac:spMkLst>
        </pc:spChg>
        <pc:spChg chg="add mod">
          <ac:chgData name="Sébastien Morichon" userId="eedfabe24ec386d6" providerId="LiveId" clId="{C232C025-E2B6-8242-AD2C-73FD767005DF}" dt="2023-01-22T08:54:49.168" v="4527" actId="122"/>
          <ac:spMkLst>
            <pc:docMk/>
            <pc:sldMk cId="2003487989" sldId="302"/>
            <ac:spMk id="56" creationId="{32FAEC53-5F1E-8D2F-9A24-E74F12E4A5EB}"/>
          </ac:spMkLst>
        </pc:spChg>
        <pc:spChg chg="add mod">
          <ac:chgData name="Sébastien Morichon" userId="eedfabe24ec386d6" providerId="LiveId" clId="{C232C025-E2B6-8242-AD2C-73FD767005DF}" dt="2023-01-22T08:55:10.086" v="4531" actId="14100"/>
          <ac:spMkLst>
            <pc:docMk/>
            <pc:sldMk cId="2003487989" sldId="302"/>
            <ac:spMk id="57" creationId="{40ACD1C7-0FC0-D793-EE7C-3246B0283572}"/>
          </ac:spMkLst>
        </pc:spChg>
        <pc:spChg chg="add mod">
          <ac:chgData name="Sébastien Morichon" userId="eedfabe24ec386d6" providerId="LiveId" clId="{C232C025-E2B6-8242-AD2C-73FD767005DF}" dt="2023-01-22T08:55:32.685" v="4535" actId="122"/>
          <ac:spMkLst>
            <pc:docMk/>
            <pc:sldMk cId="2003487989" sldId="302"/>
            <ac:spMk id="58" creationId="{C32B88BC-CAB7-5F94-54F3-BE294A56724D}"/>
          </ac:spMkLst>
        </pc:spChg>
        <pc:spChg chg="add mod">
          <ac:chgData name="Sébastien Morichon" userId="eedfabe24ec386d6" providerId="LiveId" clId="{C232C025-E2B6-8242-AD2C-73FD767005DF}" dt="2023-01-22T08:55:29.218" v="4534" actId="122"/>
          <ac:spMkLst>
            <pc:docMk/>
            <pc:sldMk cId="2003487989" sldId="302"/>
            <ac:spMk id="60" creationId="{9667432B-A9DD-A017-FEC7-EE3AE2D3A980}"/>
          </ac:spMkLst>
        </pc:spChg>
        <pc:grpChg chg="del">
          <ac:chgData name="Sébastien Morichon" userId="eedfabe24ec386d6" providerId="LiveId" clId="{C232C025-E2B6-8242-AD2C-73FD767005DF}" dt="2023-01-22T08:36:19.639" v="4182" actId="478"/>
          <ac:grpSpMkLst>
            <pc:docMk/>
            <pc:sldMk cId="2003487989" sldId="302"/>
            <ac:grpSpMk id="20" creationId="{DF372296-F273-248A-7E02-F9E7D9F33BCA}"/>
          </ac:grpSpMkLst>
        </pc:grpChg>
        <pc:grpChg chg="add mod">
          <ac:chgData name="Sébastien Morichon" userId="eedfabe24ec386d6" providerId="LiveId" clId="{C232C025-E2B6-8242-AD2C-73FD767005DF}" dt="2023-01-22T08:50:18.318" v="4446" actId="1076"/>
          <ac:grpSpMkLst>
            <pc:docMk/>
            <pc:sldMk cId="2003487989" sldId="302"/>
            <ac:grpSpMk id="48" creationId="{2200DFB4-4542-0E0D-1462-664B54B411A2}"/>
          </ac:grpSpMkLst>
        </pc:grpChg>
        <pc:grpChg chg="add mod">
          <ac:chgData name="Sébastien Morichon" userId="eedfabe24ec386d6" providerId="LiveId" clId="{C232C025-E2B6-8242-AD2C-73FD767005DF}" dt="2023-01-22T08:50:20.815" v="4447" actId="1076"/>
          <ac:grpSpMkLst>
            <pc:docMk/>
            <pc:sldMk cId="2003487989" sldId="302"/>
            <ac:grpSpMk id="49" creationId="{ECC17A0C-60C7-1AA9-710C-ADAD387EC13F}"/>
          </ac:grpSpMkLst>
        </pc:grpChg>
        <pc:grpChg chg="add mod">
          <ac:chgData name="Sébastien Morichon" userId="eedfabe24ec386d6" providerId="LiveId" clId="{C232C025-E2B6-8242-AD2C-73FD767005DF}" dt="2023-01-22T08:50:23.168" v="4448" actId="1076"/>
          <ac:grpSpMkLst>
            <pc:docMk/>
            <pc:sldMk cId="2003487989" sldId="302"/>
            <ac:grpSpMk id="50" creationId="{7CD960A8-4F29-099F-AC63-986992037C6D}"/>
          </ac:grpSpMkLst>
        </pc:grpChg>
        <pc:grpChg chg="add mod">
          <ac:chgData name="Sébastien Morichon" userId="eedfabe24ec386d6" providerId="LiveId" clId="{C232C025-E2B6-8242-AD2C-73FD767005DF}" dt="2023-01-22T08:50:32.267" v="4449" actId="1076"/>
          <ac:grpSpMkLst>
            <pc:docMk/>
            <pc:sldMk cId="2003487989" sldId="302"/>
            <ac:grpSpMk id="51" creationId="{BF3634AB-7DB0-79A2-08A3-39EA76C1CED1}"/>
          </ac:grpSpMkLst>
        </pc:grpChg>
        <pc:picChg chg="del">
          <ac:chgData name="Sébastien Morichon" userId="eedfabe24ec386d6" providerId="LiveId" clId="{C232C025-E2B6-8242-AD2C-73FD767005DF}" dt="2023-01-22T08:36:19.639" v="4182" actId="478"/>
          <ac:picMkLst>
            <pc:docMk/>
            <pc:sldMk cId="2003487989" sldId="302"/>
            <ac:picMk id="11" creationId="{66094164-4851-9A6A-3850-BFE0FE371935}"/>
          </ac:picMkLst>
        </pc:picChg>
        <pc:picChg chg="del">
          <ac:chgData name="Sébastien Morichon" userId="eedfabe24ec386d6" providerId="LiveId" clId="{C232C025-E2B6-8242-AD2C-73FD767005DF}" dt="2023-01-22T08:36:19.639" v="4182" actId="478"/>
          <ac:picMkLst>
            <pc:docMk/>
            <pc:sldMk cId="2003487989" sldId="302"/>
            <ac:picMk id="13" creationId="{CBE00DBB-E69A-B038-4B92-4D750EF5664D}"/>
          </ac:picMkLst>
        </pc:picChg>
        <pc:picChg chg="add mod">
          <ac:chgData name="Sébastien Morichon" userId="eedfabe24ec386d6" providerId="LiveId" clId="{C232C025-E2B6-8242-AD2C-73FD767005DF}" dt="2023-01-22T08:49:52.575" v="4440" actId="164"/>
          <ac:picMkLst>
            <pc:docMk/>
            <pc:sldMk cId="2003487989" sldId="302"/>
            <ac:picMk id="18" creationId="{069231B0-F0E8-4411-E8B3-B023553603AC}"/>
          </ac:picMkLst>
        </pc:picChg>
        <pc:picChg chg="add mod">
          <ac:chgData name="Sébastien Morichon" userId="eedfabe24ec386d6" providerId="LiveId" clId="{C232C025-E2B6-8242-AD2C-73FD767005DF}" dt="2023-01-22T08:49:52.575" v="4440" actId="164"/>
          <ac:picMkLst>
            <pc:docMk/>
            <pc:sldMk cId="2003487989" sldId="302"/>
            <ac:picMk id="22" creationId="{57A1C3E5-854C-4099-3BF5-426B8B2C3E64}"/>
          </ac:picMkLst>
        </pc:picChg>
        <pc:picChg chg="del">
          <ac:chgData name="Sébastien Morichon" userId="eedfabe24ec386d6" providerId="LiveId" clId="{C232C025-E2B6-8242-AD2C-73FD767005DF}" dt="2023-01-22T08:36:19.639" v="4182" actId="478"/>
          <ac:picMkLst>
            <pc:docMk/>
            <pc:sldMk cId="2003487989" sldId="302"/>
            <ac:picMk id="25" creationId="{3DF0F2F7-0A01-7C9A-DF3A-B1811B7F23DC}"/>
          </ac:picMkLst>
        </pc:picChg>
        <pc:picChg chg="del">
          <ac:chgData name="Sébastien Morichon" userId="eedfabe24ec386d6" providerId="LiveId" clId="{C232C025-E2B6-8242-AD2C-73FD767005DF}" dt="2023-01-22T08:36:19.639" v="4182" actId="478"/>
          <ac:picMkLst>
            <pc:docMk/>
            <pc:sldMk cId="2003487989" sldId="302"/>
            <ac:picMk id="26" creationId="{CEC2E856-2F5D-258B-6C04-D43D9EB054E0}"/>
          </ac:picMkLst>
        </pc:picChg>
        <pc:picChg chg="add mod">
          <ac:chgData name="Sébastien Morichon" userId="eedfabe24ec386d6" providerId="LiveId" clId="{C232C025-E2B6-8242-AD2C-73FD767005DF}" dt="2023-01-22T08:50:02.232" v="4443" actId="164"/>
          <ac:picMkLst>
            <pc:docMk/>
            <pc:sldMk cId="2003487989" sldId="302"/>
            <ac:picMk id="35" creationId="{7CE92648-5736-4F37-3165-775D1406E737}"/>
          </ac:picMkLst>
        </pc:picChg>
        <pc:picChg chg="del">
          <ac:chgData name="Sébastien Morichon" userId="eedfabe24ec386d6" providerId="LiveId" clId="{C232C025-E2B6-8242-AD2C-73FD767005DF}" dt="2023-01-22T08:36:19.639" v="4182" actId="478"/>
          <ac:picMkLst>
            <pc:docMk/>
            <pc:sldMk cId="2003487989" sldId="302"/>
            <ac:picMk id="36" creationId="{13700928-973C-F64C-596D-AA1129ED4551}"/>
          </ac:picMkLst>
        </pc:picChg>
        <pc:picChg chg="add mod">
          <ac:chgData name="Sébastien Morichon" userId="eedfabe24ec386d6" providerId="LiveId" clId="{C232C025-E2B6-8242-AD2C-73FD767005DF}" dt="2023-01-22T08:50:02.232" v="4443" actId="164"/>
          <ac:picMkLst>
            <pc:docMk/>
            <pc:sldMk cId="2003487989" sldId="302"/>
            <ac:picMk id="37" creationId="{E9FF6D0F-40BF-FC2B-A967-11115CF1B22C}"/>
          </ac:picMkLst>
        </pc:picChg>
        <pc:picChg chg="del">
          <ac:chgData name="Sébastien Morichon" userId="eedfabe24ec386d6" providerId="LiveId" clId="{C232C025-E2B6-8242-AD2C-73FD767005DF}" dt="2023-01-22T08:36:19.639" v="4182" actId="478"/>
          <ac:picMkLst>
            <pc:docMk/>
            <pc:sldMk cId="2003487989" sldId="302"/>
            <ac:picMk id="38" creationId="{9BF7CEDA-F388-E781-9CFD-0B77D5B9AF4B}"/>
          </ac:picMkLst>
        </pc:picChg>
        <pc:picChg chg="add mod">
          <ac:chgData name="Sébastien Morichon" userId="eedfabe24ec386d6" providerId="LiveId" clId="{C232C025-E2B6-8242-AD2C-73FD767005DF}" dt="2023-01-22T08:50:08" v="4444" actId="164"/>
          <ac:picMkLst>
            <pc:docMk/>
            <pc:sldMk cId="2003487989" sldId="302"/>
            <ac:picMk id="41" creationId="{A2000454-084E-A249-B088-6EC02B18D12B}"/>
          </ac:picMkLst>
        </pc:picChg>
        <pc:picChg chg="add mod">
          <ac:chgData name="Sébastien Morichon" userId="eedfabe24ec386d6" providerId="LiveId" clId="{C232C025-E2B6-8242-AD2C-73FD767005DF}" dt="2023-01-22T08:50:08" v="4444" actId="164"/>
          <ac:picMkLst>
            <pc:docMk/>
            <pc:sldMk cId="2003487989" sldId="302"/>
            <ac:picMk id="42" creationId="{6648CF2E-7046-2E74-9580-B0CCE5E534F2}"/>
          </ac:picMkLst>
        </pc:picChg>
        <pc:picChg chg="add mod">
          <ac:chgData name="Sébastien Morichon" userId="eedfabe24ec386d6" providerId="LiveId" clId="{C232C025-E2B6-8242-AD2C-73FD767005DF}" dt="2023-01-22T08:50:15.342" v="4445" actId="164"/>
          <ac:picMkLst>
            <pc:docMk/>
            <pc:sldMk cId="2003487989" sldId="302"/>
            <ac:picMk id="45" creationId="{293CA05A-4698-18E2-3063-01C8BB75184D}"/>
          </ac:picMkLst>
        </pc:picChg>
        <pc:picChg chg="add mod">
          <ac:chgData name="Sébastien Morichon" userId="eedfabe24ec386d6" providerId="LiveId" clId="{C232C025-E2B6-8242-AD2C-73FD767005DF}" dt="2023-01-22T08:50:15.342" v="4445" actId="164"/>
          <ac:picMkLst>
            <pc:docMk/>
            <pc:sldMk cId="2003487989" sldId="302"/>
            <ac:picMk id="46" creationId="{793FC69B-2992-BECA-B89B-DF05769EB50A}"/>
          </ac:picMkLst>
        </pc:picChg>
        <pc:cxnChg chg="add mod">
          <ac:chgData name="Sébastien Morichon" userId="eedfabe24ec386d6" providerId="LiveId" clId="{C232C025-E2B6-8242-AD2C-73FD767005DF}" dt="2023-01-22T08:55:38.485" v="4536" actId="14100"/>
          <ac:cxnSpMkLst>
            <pc:docMk/>
            <pc:sldMk cId="2003487989" sldId="302"/>
            <ac:cxnSpMk id="9" creationId="{14A5A082-A14A-361C-0274-BF6C84B0859B}"/>
          </ac:cxnSpMkLst>
        </pc:cxnChg>
        <pc:cxnChg chg="del">
          <ac:chgData name="Sébastien Morichon" userId="eedfabe24ec386d6" providerId="LiveId" clId="{C232C025-E2B6-8242-AD2C-73FD767005DF}" dt="2023-01-22T08:36:19.639" v="4182" actId="478"/>
          <ac:cxnSpMkLst>
            <pc:docMk/>
            <pc:sldMk cId="2003487989" sldId="302"/>
            <ac:cxnSpMk id="30" creationId="{E6E44278-621B-D68F-C1F1-0EA97B0DC63E}"/>
          </ac:cxnSpMkLst>
        </pc:cxnChg>
      </pc:sldChg>
      <pc:sldChg chg="new del">
        <pc:chgData name="Sébastien Morichon" userId="eedfabe24ec386d6" providerId="LiveId" clId="{C232C025-E2B6-8242-AD2C-73FD767005DF}" dt="2023-01-22T15:39:01.923" v="6556" actId="2696"/>
        <pc:sldMkLst>
          <pc:docMk/>
          <pc:sldMk cId="2705414999" sldId="303"/>
        </pc:sldMkLst>
      </pc:sldChg>
      <pc:sldChg chg="addSp delSp modSp new del mod">
        <pc:chgData name="Sébastien Morichon" userId="eedfabe24ec386d6" providerId="LiveId" clId="{C232C025-E2B6-8242-AD2C-73FD767005DF}" dt="2023-01-22T15:30:08.440" v="6042" actId="2696"/>
        <pc:sldMkLst>
          <pc:docMk/>
          <pc:sldMk cId="3486406018" sldId="303"/>
        </pc:sldMkLst>
        <pc:spChg chg="del">
          <ac:chgData name="Sébastien Morichon" userId="eedfabe24ec386d6" providerId="LiveId" clId="{C232C025-E2B6-8242-AD2C-73FD767005DF}" dt="2023-01-22T15:28:13.446" v="6017" actId="478"/>
          <ac:spMkLst>
            <pc:docMk/>
            <pc:sldMk cId="3486406018" sldId="303"/>
            <ac:spMk id="2" creationId="{34B984B8-AABE-D389-6ABA-F4F85C34C0F0}"/>
          </ac:spMkLst>
        </pc:spChg>
        <pc:spChg chg="add mod">
          <ac:chgData name="Sébastien Morichon" userId="eedfabe24ec386d6" providerId="LiveId" clId="{C232C025-E2B6-8242-AD2C-73FD767005DF}" dt="2023-01-22T15:28:20.574" v="6024" actId="20577"/>
          <ac:spMkLst>
            <pc:docMk/>
            <pc:sldMk cId="3486406018" sldId="303"/>
            <ac:spMk id="6" creationId="{BF602259-48FC-B70D-CD3F-547F130BA25F}"/>
          </ac:spMkLst>
        </pc:spChg>
        <pc:graphicFrameChg chg="add del modGraphic">
          <ac:chgData name="Sébastien Morichon" userId="eedfabe24ec386d6" providerId="LiveId" clId="{C232C025-E2B6-8242-AD2C-73FD767005DF}" dt="2023-01-22T15:29:51.321" v="6040" actId="478"/>
          <ac:graphicFrameMkLst>
            <pc:docMk/>
            <pc:sldMk cId="3486406018" sldId="303"/>
            <ac:graphicFrameMk id="5" creationId="{047B150C-971A-7AF6-95FF-C9685AF0883C}"/>
          </ac:graphicFrameMkLst>
        </pc:graphicFrameChg>
        <pc:graphicFrameChg chg="add modGraphic">
          <ac:chgData name="Sébastien Morichon" userId="eedfabe24ec386d6" providerId="LiveId" clId="{C232C025-E2B6-8242-AD2C-73FD767005DF}" dt="2023-01-22T15:30:05.373" v="6041" actId="27310"/>
          <ac:graphicFrameMkLst>
            <pc:docMk/>
            <pc:sldMk cId="3486406018" sldId="303"/>
            <ac:graphicFrameMk id="8" creationId="{D2931E7F-18E8-7702-5E79-C93D68E66F81}"/>
          </ac:graphicFrameMkLst>
        </pc:graphicFrameChg>
      </pc:sldChg>
      <pc:sldMasterChg chg="addSp delSp modSp mod">
        <pc:chgData name="Sébastien Morichon" userId="eedfabe24ec386d6" providerId="LiveId" clId="{C232C025-E2B6-8242-AD2C-73FD767005DF}" dt="2023-01-17T09:59:57.969" v="58"/>
        <pc:sldMasterMkLst>
          <pc:docMk/>
          <pc:sldMasterMk cId="3913376413" sldId="2147483648"/>
        </pc:sldMasterMkLst>
        <pc:spChg chg="del">
          <ac:chgData name="Sébastien Morichon" userId="eedfabe24ec386d6" providerId="LiveId" clId="{C232C025-E2B6-8242-AD2C-73FD767005DF}" dt="2023-01-17T09:59:57.713" v="57" actId="478"/>
          <ac:spMkLst>
            <pc:docMk/>
            <pc:sldMasterMk cId="3913376413" sldId="2147483648"/>
            <ac:spMk id="4" creationId="{247DB09A-5102-C975-0FC1-B09CA5F3666A}"/>
          </ac:spMkLst>
        </pc:spChg>
        <pc:spChg chg="del">
          <ac:chgData name="Sébastien Morichon" userId="eedfabe24ec386d6" providerId="LiveId" clId="{C232C025-E2B6-8242-AD2C-73FD767005DF}" dt="2023-01-17T09:59:57.713" v="57" actId="478"/>
          <ac:spMkLst>
            <pc:docMk/>
            <pc:sldMasterMk cId="3913376413" sldId="2147483648"/>
            <ac:spMk id="5" creationId="{4FD67D6A-B8AD-D575-ADB9-1DC7B64A428F}"/>
          </ac:spMkLst>
        </pc:spChg>
        <pc:spChg chg="del">
          <ac:chgData name="Sébastien Morichon" userId="eedfabe24ec386d6" providerId="LiveId" clId="{C232C025-E2B6-8242-AD2C-73FD767005DF}" dt="2023-01-17T09:59:57.713" v="57" actId="478"/>
          <ac:spMkLst>
            <pc:docMk/>
            <pc:sldMasterMk cId="3913376413" sldId="2147483648"/>
            <ac:spMk id="6" creationId="{B90B8085-5C56-2C86-3761-B4E6FF08F801}"/>
          </ac:spMkLst>
        </pc:spChg>
        <pc:spChg chg="add mod">
          <ac:chgData name="Sébastien Morichon" userId="eedfabe24ec386d6" providerId="LiveId" clId="{C232C025-E2B6-8242-AD2C-73FD767005DF}" dt="2023-01-17T09:59:57.969" v="58"/>
          <ac:spMkLst>
            <pc:docMk/>
            <pc:sldMasterMk cId="3913376413" sldId="2147483648"/>
            <ac:spMk id="8" creationId="{D5A13CCD-CE99-E2F2-8752-2C06B96D4DBB}"/>
          </ac:spMkLst>
        </pc:spChg>
        <pc:spChg chg="add mod">
          <ac:chgData name="Sébastien Morichon" userId="eedfabe24ec386d6" providerId="LiveId" clId="{C232C025-E2B6-8242-AD2C-73FD767005DF}" dt="2023-01-17T09:59:57.969" v="58"/>
          <ac:spMkLst>
            <pc:docMk/>
            <pc:sldMasterMk cId="3913376413" sldId="2147483648"/>
            <ac:spMk id="9" creationId="{06995EA6-C1B9-C362-6825-58DE2B4C9098}"/>
          </ac:spMkLst>
        </pc:spChg>
        <pc:picChg chg="add mod">
          <ac:chgData name="Sébastien Morichon" userId="eedfabe24ec386d6" providerId="LiveId" clId="{C232C025-E2B6-8242-AD2C-73FD767005DF}" dt="2023-01-17T09:59:57.969" v="58"/>
          <ac:picMkLst>
            <pc:docMk/>
            <pc:sldMasterMk cId="3913376413" sldId="2147483648"/>
            <ac:picMk id="7" creationId="{6B692DFA-2616-D37E-E08E-89635DEE2782}"/>
          </ac:picMkLst>
        </pc:picChg>
        <pc:cxnChg chg="add mod">
          <ac:chgData name="Sébastien Morichon" userId="eedfabe24ec386d6" providerId="LiveId" clId="{C232C025-E2B6-8242-AD2C-73FD767005DF}" dt="2023-01-17T09:59:57.969" v="58"/>
          <ac:cxnSpMkLst>
            <pc:docMk/>
            <pc:sldMasterMk cId="3913376413" sldId="2147483648"/>
            <ac:cxnSpMk id="10" creationId="{08F146F4-9F57-253C-FD2E-FCFE8F37580E}"/>
          </ac:cxnSpMkLst>
        </pc:cxn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56C3A7-8C32-B5CE-594D-BE1F84E9650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47277E7-8C1B-2BD7-E164-2BD02FAA6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5DB38B-8D2D-FF28-0C70-745009C22EE2}"/>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5" name="Espace réservé du pied de page 4">
            <a:extLst>
              <a:ext uri="{FF2B5EF4-FFF2-40B4-BE49-F238E27FC236}">
                <a16:creationId xmlns:a16="http://schemas.microsoft.com/office/drawing/2014/main" id="{307CCF9E-69E0-BBF3-5C14-27F0C453D45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F079464A-EA3B-B763-2E72-B018D9906959}"/>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174346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A96F0-65DF-0B78-B1D9-5F473F43FFF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B55B9CE-574A-5A12-70D0-71AFC7A780D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228A4C-D9D5-884E-8A56-9DA4575354AD}"/>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5" name="Espace réservé du pied de page 4">
            <a:extLst>
              <a:ext uri="{FF2B5EF4-FFF2-40B4-BE49-F238E27FC236}">
                <a16:creationId xmlns:a16="http://schemas.microsoft.com/office/drawing/2014/main" id="{223F70E4-A147-72A7-510B-C0A07248B5D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6754DB0B-6812-A0CB-34A5-DF681F883947}"/>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280534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01399D8-03B7-CF01-234E-D5E0E4597CE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DCB0838-CD82-8134-BB7B-53434367671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37C4CF-30A8-37C8-C9B7-A900D8D239B4}"/>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5" name="Espace réservé du pied de page 4">
            <a:extLst>
              <a:ext uri="{FF2B5EF4-FFF2-40B4-BE49-F238E27FC236}">
                <a16:creationId xmlns:a16="http://schemas.microsoft.com/office/drawing/2014/main" id="{30DC561F-9667-CA3A-8BAD-68E751EDEF6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08BD297-EFD6-1E3B-39C5-29A4F04FF59A}"/>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373018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98F99-57DD-29FC-BF2F-1A427D9B36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562BAA-CB5C-E556-A176-2C23D5F7298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2B11C-1C98-E157-7D6D-8782F31DF0E4}"/>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5" name="Espace réservé du pied de page 4">
            <a:extLst>
              <a:ext uri="{FF2B5EF4-FFF2-40B4-BE49-F238E27FC236}">
                <a16:creationId xmlns:a16="http://schemas.microsoft.com/office/drawing/2014/main" id="{5001B6EA-388C-6885-CF9A-415F0ECE6EE5}"/>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8299C2C6-F863-5A07-6841-FD1B6722A199}"/>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264492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88999-B803-8CA0-82AB-EC56E3509C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182A30-FBDF-D0B1-13DE-5C829463C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BB40972-BA3F-5C27-3833-972D4EAB1DD7}"/>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5" name="Espace réservé du pied de page 4">
            <a:extLst>
              <a:ext uri="{FF2B5EF4-FFF2-40B4-BE49-F238E27FC236}">
                <a16:creationId xmlns:a16="http://schemas.microsoft.com/office/drawing/2014/main" id="{70A0856E-654C-5CE5-3841-9A808B62CC4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D5C18D7C-9B43-E82B-ED00-D7A380F3D127}"/>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39724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A6943-C401-C477-052D-4F3F522ED31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BE7B7E-70DD-4A43-5B11-99F53284FE2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F2511E2-9D47-761D-F078-5F0D3CD25C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183ADCF-2048-12CB-81B4-CA12423749BB}"/>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6" name="Espace réservé du pied de page 5">
            <a:extLst>
              <a:ext uri="{FF2B5EF4-FFF2-40B4-BE49-F238E27FC236}">
                <a16:creationId xmlns:a16="http://schemas.microsoft.com/office/drawing/2014/main" id="{CEE6CCA1-837C-30FC-208B-4C0F7E352D6A}"/>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AFBED535-A431-3D57-7397-D632BBDE05D2}"/>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423014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C51F8-9CC3-CFD8-0BDC-D645021919E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9FF850-CBFC-7324-62D1-D77F8603D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85A9618-8061-D4C3-E7DB-5C783F38546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5DB991-4A59-EB79-0477-F2CD71949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DADAD8-D0F2-ED6C-3D5D-86E9271B7F4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13A7B35-C7FE-BECE-C771-6A41243B9560}"/>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8" name="Espace réservé du pied de page 7">
            <a:extLst>
              <a:ext uri="{FF2B5EF4-FFF2-40B4-BE49-F238E27FC236}">
                <a16:creationId xmlns:a16="http://schemas.microsoft.com/office/drawing/2014/main" id="{751784B8-ECBD-ED14-1603-1FE0ECC8157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264784BF-3AC8-78EB-6B70-16EF0756DF83}"/>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28496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658662-91B9-1993-8153-66B904E85F9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5371E37-D632-8887-6E80-ABB8DE366549}"/>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4" name="Espace réservé du pied de page 3">
            <a:extLst>
              <a:ext uri="{FF2B5EF4-FFF2-40B4-BE49-F238E27FC236}">
                <a16:creationId xmlns:a16="http://schemas.microsoft.com/office/drawing/2014/main" id="{B46B00E9-8BC9-B51C-2193-FF3545E0D2C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5AE9EFC0-D5F4-925A-A8BF-2214B76D6CFD}"/>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33430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13C5A40-5456-31B2-C7CA-15C01307BE81}"/>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3" name="Espace réservé du pied de page 2">
            <a:extLst>
              <a:ext uri="{FF2B5EF4-FFF2-40B4-BE49-F238E27FC236}">
                <a16:creationId xmlns:a16="http://schemas.microsoft.com/office/drawing/2014/main" id="{DF70926E-2D33-42FF-0D39-01D05314EF7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00979D8-F6DC-BB7D-AD76-8D4248FE2E35}"/>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302232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0596D5-E226-0418-9060-3E331E8949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12F3D16-DAAF-91A7-9CD5-CC9C60B37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9143394-4A5C-A48B-D5DB-B2CDDDEC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7BABA0-B08D-227F-06AE-A68A64D52614}"/>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6" name="Espace réservé du pied de page 5">
            <a:extLst>
              <a:ext uri="{FF2B5EF4-FFF2-40B4-BE49-F238E27FC236}">
                <a16:creationId xmlns:a16="http://schemas.microsoft.com/office/drawing/2014/main" id="{BB44ED7A-A9C1-1CFD-C23E-D814DFCC840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AF35CBA6-C3CB-7D35-320C-DBF6D31114B7}"/>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252988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26B9A6-EEC7-93CA-8BD2-006373F1CA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5679505-8A06-0B21-FA9B-BE40D3FD5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D621DB7-9FD1-A230-13A6-793FCCDD7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76C119-35C7-30FB-8CFB-5346D23D78E9}"/>
              </a:ext>
            </a:extLst>
          </p:cNvPr>
          <p:cNvSpPr>
            <a:spLocks noGrp="1"/>
          </p:cNvSpPr>
          <p:nvPr>
            <p:ph type="dt" sz="half" idx="10"/>
          </p:nvPr>
        </p:nvSpPr>
        <p:spPr>
          <a:xfrm>
            <a:off x="838200" y="6356350"/>
            <a:ext cx="2743200" cy="365125"/>
          </a:xfrm>
          <a:prstGeom prst="rect">
            <a:avLst/>
          </a:prstGeom>
        </p:spPr>
        <p:txBody>
          <a:bodyPr/>
          <a:lstStyle/>
          <a:p>
            <a:fld id="{41820492-6BFC-9B4C-A2F5-B336DD564D3E}" type="datetimeFigureOut">
              <a:rPr lang="fr-FR" smtClean="0"/>
              <a:t>24/01/2023</a:t>
            </a:fld>
            <a:endParaRPr lang="fr-FR"/>
          </a:p>
        </p:txBody>
      </p:sp>
      <p:sp>
        <p:nvSpPr>
          <p:cNvPr id="6" name="Espace réservé du pied de page 5">
            <a:extLst>
              <a:ext uri="{FF2B5EF4-FFF2-40B4-BE49-F238E27FC236}">
                <a16:creationId xmlns:a16="http://schemas.microsoft.com/office/drawing/2014/main" id="{4D54177E-2001-F792-2B2E-8A82A78D055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5CB116F-897E-80DF-2E63-5C287EEB3D84}"/>
              </a:ext>
            </a:extLst>
          </p:cNvPr>
          <p:cNvSpPr>
            <a:spLocks noGrp="1"/>
          </p:cNvSpPr>
          <p:nvPr>
            <p:ph type="sldNum" sz="quarter" idx="12"/>
          </p:nvPr>
        </p:nvSpPr>
        <p:spPr>
          <a:xfrm>
            <a:off x="8610600" y="6356350"/>
            <a:ext cx="2743200" cy="365125"/>
          </a:xfrm>
          <a:prstGeom prst="rect">
            <a:avLst/>
          </a:prstGeom>
        </p:spPr>
        <p:txBody>
          <a:bodyPr/>
          <a:lstStyle/>
          <a:p>
            <a:fld id="{1D57F982-015B-0F45-BB05-0EC3BE993CEE}" type="slidenum">
              <a:rPr lang="fr-FR" smtClean="0"/>
              <a:t>‹N°›</a:t>
            </a:fld>
            <a:endParaRPr lang="fr-FR"/>
          </a:p>
        </p:txBody>
      </p:sp>
    </p:spTree>
    <p:extLst>
      <p:ext uri="{BB962C8B-B14F-4D97-AF65-F5344CB8AC3E}">
        <p14:creationId xmlns:p14="http://schemas.microsoft.com/office/powerpoint/2010/main" val="349839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56AFA59-13D4-FFE0-6B5B-B8CE9E727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BA99EB-CB3D-0A59-7DD8-AA0DD2260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7" name="Image 6">
            <a:extLst>
              <a:ext uri="{FF2B5EF4-FFF2-40B4-BE49-F238E27FC236}">
                <a16:creationId xmlns:a16="http://schemas.microsoft.com/office/drawing/2014/main" id="{6B692DFA-2616-D37E-E08E-89635DEE2782}"/>
              </a:ext>
            </a:extLst>
          </p:cNvPr>
          <p:cNvPicPr>
            <a:picLocks noChangeAspect="1"/>
          </p:cNvPicPr>
          <p:nvPr userDrawn="1"/>
        </p:nvPicPr>
        <p:blipFill>
          <a:blip r:embed="rId13"/>
          <a:stretch>
            <a:fillRect/>
          </a:stretch>
        </p:blipFill>
        <p:spPr>
          <a:xfrm>
            <a:off x="9745436" y="6579346"/>
            <a:ext cx="2298246" cy="174804"/>
          </a:xfrm>
          <a:prstGeom prst="rect">
            <a:avLst/>
          </a:prstGeom>
          <a:ln>
            <a:noFill/>
          </a:ln>
        </p:spPr>
      </p:pic>
      <p:sp>
        <p:nvSpPr>
          <p:cNvPr id="8" name="ZoneTexte 7">
            <a:extLst>
              <a:ext uri="{FF2B5EF4-FFF2-40B4-BE49-F238E27FC236}">
                <a16:creationId xmlns:a16="http://schemas.microsoft.com/office/drawing/2014/main" id="{D5A13CCD-CE99-E2F2-8752-2C06B96D4DBB}"/>
              </a:ext>
            </a:extLst>
          </p:cNvPr>
          <p:cNvSpPr txBox="1"/>
          <p:nvPr userDrawn="1"/>
        </p:nvSpPr>
        <p:spPr>
          <a:xfrm>
            <a:off x="83004" y="6482082"/>
            <a:ext cx="2993127" cy="369332"/>
          </a:xfrm>
          <a:prstGeom prst="rect">
            <a:avLst/>
          </a:prstGeom>
          <a:noFill/>
          <a:ln>
            <a:noFill/>
          </a:ln>
        </p:spPr>
        <p:txBody>
          <a:bodyPr wrap="none" rtlCol="0">
            <a:spAutoFit/>
          </a:bodyPr>
          <a:lstStyle/>
          <a:p>
            <a:r>
              <a:rPr lang="fr-FR" b="1" dirty="0">
                <a:solidFill>
                  <a:srgbClr val="7451EB"/>
                </a:solidFill>
                <a:latin typeface="Montserrat SemiBold" pitchFamily="2" charset="77"/>
              </a:rPr>
              <a:t>SEBASTIEN MORICHON</a:t>
            </a:r>
          </a:p>
        </p:txBody>
      </p:sp>
      <p:sp>
        <p:nvSpPr>
          <p:cNvPr id="9" name="ZoneTexte 8">
            <a:extLst>
              <a:ext uri="{FF2B5EF4-FFF2-40B4-BE49-F238E27FC236}">
                <a16:creationId xmlns:a16="http://schemas.microsoft.com/office/drawing/2014/main" id="{06995EA6-C1B9-C362-6825-58DE2B4C9098}"/>
              </a:ext>
            </a:extLst>
          </p:cNvPr>
          <p:cNvSpPr txBox="1"/>
          <p:nvPr userDrawn="1"/>
        </p:nvSpPr>
        <p:spPr>
          <a:xfrm>
            <a:off x="5536391" y="6482082"/>
            <a:ext cx="1072730" cy="369332"/>
          </a:xfrm>
          <a:prstGeom prst="rect">
            <a:avLst/>
          </a:prstGeom>
          <a:noFill/>
          <a:ln>
            <a:noFill/>
          </a:ln>
        </p:spPr>
        <p:txBody>
          <a:bodyPr wrap="none" rtlCol="0">
            <a:spAutoFit/>
          </a:bodyPr>
          <a:lstStyle/>
          <a:p>
            <a:r>
              <a:rPr lang="fr-FR" b="1" dirty="0">
                <a:solidFill>
                  <a:srgbClr val="7451EB"/>
                </a:solidFill>
                <a:latin typeface="Montserrat SemiBold" pitchFamily="2" charset="77"/>
              </a:rPr>
              <a:t>01/2023</a:t>
            </a:r>
          </a:p>
        </p:txBody>
      </p:sp>
      <p:cxnSp>
        <p:nvCxnSpPr>
          <p:cNvPr id="10" name="Connecteur droit 9">
            <a:extLst>
              <a:ext uri="{FF2B5EF4-FFF2-40B4-BE49-F238E27FC236}">
                <a16:creationId xmlns:a16="http://schemas.microsoft.com/office/drawing/2014/main" id="{08F146F4-9F57-253C-FD2E-FCFE8F37580E}"/>
              </a:ext>
            </a:extLst>
          </p:cNvPr>
          <p:cNvCxnSpPr/>
          <p:nvPr userDrawn="1"/>
        </p:nvCxnSpPr>
        <p:spPr>
          <a:xfrm>
            <a:off x="375557" y="6421040"/>
            <a:ext cx="11339158" cy="0"/>
          </a:xfrm>
          <a:prstGeom prst="line">
            <a:avLst/>
          </a:prstGeom>
          <a:ln w="19050">
            <a:solidFill>
              <a:srgbClr val="7451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376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image" Target="../media/image80.png"/><Relationship Id="rId7" Type="http://schemas.openxmlformats.org/officeDocument/2006/relationships/image" Target="../media/image100.png"/><Relationship Id="rId17" Type="http://schemas.openxmlformats.org/officeDocument/2006/relationships/image" Target="../media/image150.png"/><Relationship Id="rId25" Type="http://schemas.openxmlformats.org/officeDocument/2006/relationships/image" Target="../media/image190.png"/><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24" Type="http://schemas.openxmlformats.org/officeDocument/2006/relationships/slide" Target="slide4.xml"/><Relationship Id="rId5" Type="http://schemas.openxmlformats.org/officeDocument/2006/relationships/image" Target="../media/image90.png"/><Relationship Id="rId15" Type="http://schemas.openxmlformats.org/officeDocument/2006/relationships/image" Target="../media/image140.png"/><Relationship Id="rId23" Type="http://schemas.openxmlformats.org/officeDocument/2006/relationships/image" Target="../media/image19.png"/><Relationship Id="rId10" Type="http://schemas.openxmlformats.org/officeDocument/2006/relationships/image" Target="../media/image12.png"/><Relationship Id="rId19" Type="http://schemas.openxmlformats.org/officeDocument/2006/relationships/image" Target="../media/image160.png"/><Relationship Id="rId4" Type="http://schemas.openxmlformats.org/officeDocument/2006/relationships/image" Target="../media/image9.png"/><Relationship Id="rId9" Type="http://schemas.openxmlformats.org/officeDocument/2006/relationships/image" Target="../media/image110.png"/><Relationship Id="rId14" Type="http://schemas.openxmlformats.org/officeDocument/2006/relationships/image" Target="../media/image14.png"/><Relationship Id="rId2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1D9D019-5FD8-2C6B-CA1E-D422EB337069}"/>
              </a:ext>
            </a:extLst>
          </p:cNvPr>
          <p:cNvSpPr txBox="1"/>
          <p:nvPr/>
        </p:nvSpPr>
        <p:spPr>
          <a:xfrm>
            <a:off x="2546739" y="1133280"/>
            <a:ext cx="6996793" cy="3323987"/>
          </a:xfrm>
          <a:prstGeom prst="rect">
            <a:avLst/>
          </a:prstGeom>
          <a:noFill/>
        </p:spPr>
        <p:txBody>
          <a:bodyPr wrap="square" rtlCol="0" anchor="ctr">
            <a:spAutoFit/>
          </a:bodyPr>
          <a:lstStyle/>
          <a:p>
            <a:pPr algn="ctr">
              <a:lnSpc>
                <a:spcPct val="150000"/>
              </a:lnSpc>
            </a:pPr>
            <a:r>
              <a:rPr lang="fr-FR" sz="4400" b="1" dirty="0">
                <a:solidFill>
                  <a:srgbClr val="7451EB"/>
                </a:solidFill>
                <a:latin typeface="Montserrat SemiBold" pitchFamily="2" charset="77"/>
              </a:rPr>
              <a:t>PROJET 7 </a:t>
            </a:r>
          </a:p>
          <a:p>
            <a:pPr algn="ctr">
              <a:lnSpc>
                <a:spcPct val="150000"/>
              </a:lnSpc>
            </a:pPr>
            <a:endParaRPr lang="fr-FR" sz="3200" b="1" dirty="0">
              <a:latin typeface="Montserrat SemiBold" pitchFamily="2" charset="77"/>
            </a:endParaRPr>
          </a:p>
          <a:p>
            <a:pPr algn="ctr"/>
            <a:r>
              <a:rPr lang="fr-FR" sz="3200" b="1" i="0" u="none" strike="noStrike" dirty="0">
                <a:solidFill>
                  <a:srgbClr val="271A38"/>
                </a:solidFill>
                <a:effectLst/>
                <a:latin typeface="Montserrat" pitchFamily="2" charset="77"/>
              </a:rPr>
              <a:t>Analysez des indicateurs de l'égalité femme-homme avec </a:t>
            </a:r>
            <a:r>
              <a:rPr lang="fr-FR" sz="3200" b="1" i="0" u="none" strike="noStrike" dirty="0" err="1">
                <a:solidFill>
                  <a:srgbClr val="271A38"/>
                </a:solidFill>
                <a:effectLst/>
                <a:latin typeface="Montserrat" pitchFamily="2" charset="77"/>
              </a:rPr>
              <a:t>Knime</a:t>
            </a:r>
            <a:endParaRPr lang="fr-FR" sz="3200" b="1" i="0" u="none" strike="noStrike" dirty="0">
              <a:solidFill>
                <a:srgbClr val="271A38"/>
              </a:solidFill>
              <a:effectLst/>
              <a:latin typeface="Montserrat" pitchFamily="2" charset="77"/>
            </a:endParaRPr>
          </a:p>
        </p:txBody>
      </p:sp>
    </p:spTree>
    <p:extLst>
      <p:ext uri="{BB962C8B-B14F-4D97-AF65-F5344CB8AC3E}">
        <p14:creationId xmlns:p14="http://schemas.microsoft.com/office/powerpoint/2010/main" val="236469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761C9F1-B8A6-B560-8A6F-3B249D6D9194}"/>
              </a:ext>
            </a:extLst>
          </p:cNvPr>
          <p:cNvSpPr txBox="1"/>
          <p:nvPr/>
        </p:nvSpPr>
        <p:spPr>
          <a:xfrm>
            <a:off x="3220023" y="474041"/>
            <a:ext cx="5376793" cy="461665"/>
          </a:xfrm>
          <a:prstGeom prst="rect">
            <a:avLst/>
          </a:prstGeom>
          <a:noFill/>
        </p:spPr>
        <p:txBody>
          <a:bodyPr wrap="none" rtlCol="0">
            <a:spAutoFit/>
          </a:bodyPr>
          <a:lstStyle/>
          <a:p>
            <a:r>
              <a:rPr lang="fr-FR" sz="2400" b="1" dirty="0">
                <a:solidFill>
                  <a:srgbClr val="7451EB"/>
                </a:solidFill>
                <a:latin typeface="Montserrat" pitchFamily="2" charset="77"/>
              </a:rPr>
              <a:t>RÉPARTITION PAR ANCIENNETÉ</a:t>
            </a:r>
          </a:p>
        </p:txBody>
      </p:sp>
      <p:sp>
        <p:nvSpPr>
          <p:cNvPr id="8" name="ZoneTexte 7">
            <a:extLst>
              <a:ext uri="{FF2B5EF4-FFF2-40B4-BE49-F238E27FC236}">
                <a16:creationId xmlns:a16="http://schemas.microsoft.com/office/drawing/2014/main" id="{3D117E0D-2134-C605-921B-5C77906CB083}"/>
              </a:ext>
            </a:extLst>
          </p:cNvPr>
          <p:cNvSpPr txBox="1"/>
          <p:nvPr/>
        </p:nvSpPr>
        <p:spPr>
          <a:xfrm>
            <a:off x="8055313" y="1409152"/>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pic>
        <p:nvPicPr>
          <p:cNvPr id="9" name="Image 8">
            <a:extLst>
              <a:ext uri="{FF2B5EF4-FFF2-40B4-BE49-F238E27FC236}">
                <a16:creationId xmlns:a16="http://schemas.microsoft.com/office/drawing/2014/main" id="{5D21D0C7-504F-D133-FA7D-7A8171C759BB}"/>
              </a:ext>
            </a:extLst>
          </p:cNvPr>
          <p:cNvPicPr>
            <a:picLocks noChangeAspect="1"/>
          </p:cNvPicPr>
          <p:nvPr/>
        </p:nvPicPr>
        <p:blipFill>
          <a:blip r:embed="rId2"/>
          <a:stretch>
            <a:fillRect/>
          </a:stretch>
        </p:blipFill>
        <p:spPr>
          <a:xfrm>
            <a:off x="282946" y="2053845"/>
            <a:ext cx="5015989" cy="3508755"/>
          </a:xfrm>
          <a:prstGeom prst="rect">
            <a:avLst/>
          </a:prstGeom>
        </p:spPr>
      </p:pic>
      <p:sp>
        <p:nvSpPr>
          <p:cNvPr id="10" name="ZoneTexte 9">
            <a:extLst>
              <a:ext uri="{FF2B5EF4-FFF2-40B4-BE49-F238E27FC236}">
                <a16:creationId xmlns:a16="http://schemas.microsoft.com/office/drawing/2014/main" id="{D9261536-76C4-F8AD-3E43-EC08DB61DC91}"/>
              </a:ext>
            </a:extLst>
          </p:cNvPr>
          <p:cNvSpPr txBox="1"/>
          <p:nvPr/>
        </p:nvSpPr>
        <p:spPr>
          <a:xfrm>
            <a:off x="6489012" y="2160659"/>
            <a:ext cx="4974771" cy="3108543"/>
          </a:xfrm>
          <a:prstGeom prst="rect">
            <a:avLst/>
          </a:prstGeom>
          <a:noFill/>
        </p:spPr>
        <p:txBody>
          <a:bodyPr wrap="square" rtlCol="0">
            <a:spAutoFit/>
          </a:bodyPr>
          <a:lstStyle/>
          <a:p>
            <a:r>
              <a:rPr lang="fr-FR" sz="1400" dirty="0">
                <a:solidFill>
                  <a:srgbClr val="71716E"/>
                </a:solidFill>
                <a:latin typeface="Montserrat" pitchFamily="2" charset="77"/>
              </a:rPr>
              <a:t>Le graphique représente la répartition Femme/Homme en fonction de leur année d’ancienneté. </a:t>
            </a:r>
          </a:p>
          <a:p>
            <a:r>
              <a:rPr lang="fr-FR" sz="1400" dirty="0">
                <a:solidFill>
                  <a:srgbClr val="71716E"/>
                </a:solidFill>
                <a:latin typeface="Montserrat" pitchFamily="2" charset="77"/>
              </a:rPr>
              <a:t>Nous pouvons constater que les Femmes sont plus nombreuses que les Hommes dans les tranches d’ancienneté suivante :</a:t>
            </a:r>
          </a:p>
          <a:p>
            <a:pPr marL="285750" indent="-285750">
              <a:buFontTx/>
              <a:buChar char="-"/>
            </a:pPr>
            <a:r>
              <a:rPr lang="fr-FR" sz="1400" dirty="0">
                <a:solidFill>
                  <a:srgbClr val="71716E"/>
                </a:solidFill>
                <a:latin typeface="Montserrat" pitchFamily="2" charset="77"/>
              </a:rPr>
              <a:t>0-6 ans</a:t>
            </a:r>
          </a:p>
          <a:p>
            <a:pPr marL="285750" indent="-285750">
              <a:buFontTx/>
              <a:buChar char="-"/>
            </a:pPr>
            <a:endParaRPr lang="fr-FR" sz="1400" dirty="0">
              <a:solidFill>
                <a:srgbClr val="71716E"/>
              </a:solidFill>
              <a:latin typeface="Montserrat" pitchFamily="2" charset="77"/>
            </a:endParaRPr>
          </a:p>
          <a:p>
            <a:r>
              <a:rPr lang="fr-FR" sz="1400" dirty="0">
                <a:solidFill>
                  <a:srgbClr val="71716E"/>
                </a:solidFill>
                <a:latin typeface="Montserrat" pitchFamily="2" charset="77"/>
              </a:rPr>
              <a:t>Les Hommes quand à eux sont plus présent dans le reste des tranches d’âges. </a:t>
            </a:r>
          </a:p>
          <a:p>
            <a:endParaRPr lang="fr-FR" sz="1400" dirty="0">
              <a:solidFill>
                <a:srgbClr val="71716E"/>
              </a:solidFill>
              <a:latin typeface="Montserrat" pitchFamily="2" charset="77"/>
            </a:endParaRPr>
          </a:p>
          <a:p>
            <a:r>
              <a:rPr lang="fr-FR" sz="1400" dirty="0">
                <a:solidFill>
                  <a:srgbClr val="71716E"/>
                </a:solidFill>
                <a:latin typeface="Montserrat" pitchFamily="2" charset="77"/>
              </a:rPr>
              <a:t>Il semblerai que l’entreprise ait effectué des recrutements importants chez les femmes au cours des 6 dernières années. </a:t>
            </a:r>
          </a:p>
        </p:txBody>
      </p:sp>
      <p:cxnSp>
        <p:nvCxnSpPr>
          <p:cNvPr id="11" name="Connecteur droit 10">
            <a:extLst>
              <a:ext uri="{FF2B5EF4-FFF2-40B4-BE49-F238E27FC236}">
                <a16:creationId xmlns:a16="http://schemas.microsoft.com/office/drawing/2014/main" id="{03EC0A4E-90B3-2F3C-65E4-9D74A7515661}"/>
              </a:ext>
            </a:extLst>
          </p:cNvPr>
          <p:cNvCxnSpPr/>
          <p:nvPr/>
        </p:nvCxnSpPr>
        <p:spPr>
          <a:xfrm>
            <a:off x="5389938" y="1807029"/>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3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5AC62CF-A49A-43C0-12FA-A0DCACAB4ED4}"/>
              </a:ext>
            </a:extLst>
          </p:cNvPr>
          <p:cNvSpPr txBox="1"/>
          <p:nvPr/>
        </p:nvSpPr>
        <p:spPr>
          <a:xfrm>
            <a:off x="1063997" y="395080"/>
            <a:ext cx="10325262" cy="461665"/>
          </a:xfrm>
          <a:prstGeom prst="rect">
            <a:avLst/>
          </a:prstGeom>
          <a:noFill/>
        </p:spPr>
        <p:txBody>
          <a:bodyPr wrap="none" rtlCol="0">
            <a:spAutoFit/>
          </a:bodyPr>
          <a:lstStyle/>
          <a:p>
            <a:r>
              <a:rPr lang="fr-FR" sz="2400" b="1" dirty="0">
                <a:solidFill>
                  <a:srgbClr val="7451EB"/>
                </a:solidFill>
                <a:latin typeface="Montserrat" pitchFamily="2" charset="77"/>
              </a:rPr>
              <a:t>RÉPARTITION DES TYPES DE CONTRAT EN FONCTION DU SEXE</a:t>
            </a:r>
          </a:p>
        </p:txBody>
      </p:sp>
      <p:sp>
        <p:nvSpPr>
          <p:cNvPr id="4" name="ZoneTexte 3">
            <a:extLst>
              <a:ext uri="{FF2B5EF4-FFF2-40B4-BE49-F238E27FC236}">
                <a16:creationId xmlns:a16="http://schemas.microsoft.com/office/drawing/2014/main" id="{77489623-C012-506F-007E-BF3FA0DC451A}"/>
              </a:ext>
            </a:extLst>
          </p:cNvPr>
          <p:cNvSpPr txBox="1"/>
          <p:nvPr/>
        </p:nvSpPr>
        <p:spPr>
          <a:xfrm>
            <a:off x="1942613"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cxnSp>
        <p:nvCxnSpPr>
          <p:cNvPr id="5" name="Connecteur droit 4">
            <a:extLst>
              <a:ext uri="{FF2B5EF4-FFF2-40B4-BE49-F238E27FC236}">
                <a16:creationId xmlns:a16="http://schemas.microsoft.com/office/drawing/2014/main" id="{97D5AA3F-8842-C89A-CCF9-9D7F27D57D9B}"/>
              </a:ext>
            </a:extLst>
          </p:cNvPr>
          <p:cNvCxnSpPr/>
          <p:nvPr/>
        </p:nvCxnSpPr>
        <p:spPr>
          <a:xfrm>
            <a:off x="5389938" y="1807029"/>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C7932AD0-3730-6E7E-9CBC-1898E1FC224D}"/>
              </a:ext>
            </a:extLst>
          </p:cNvPr>
          <p:cNvSpPr txBox="1"/>
          <p:nvPr/>
        </p:nvSpPr>
        <p:spPr>
          <a:xfrm>
            <a:off x="293915" y="1958959"/>
            <a:ext cx="4974771" cy="1569660"/>
          </a:xfrm>
          <a:prstGeom prst="rect">
            <a:avLst/>
          </a:prstGeom>
          <a:noFill/>
        </p:spPr>
        <p:txBody>
          <a:bodyPr wrap="square" rtlCol="0">
            <a:spAutoFit/>
          </a:bodyPr>
          <a:lstStyle/>
          <a:p>
            <a:r>
              <a:rPr lang="fr-FR" sz="1600" b="0" i="0" u="none" strike="noStrike" dirty="0">
                <a:solidFill>
                  <a:srgbClr val="71716E"/>
                </a:solidFill>
                <a:effectLst/>
                <a:latin typeface="Montserrat" pitchFamily="2" charset="77"/>
              </a:rPr>
              <a:t>En analysant les données fournies sur la répartition des employés par type de contrat, on peut voir que les hommes sont légèrement plus nombreux que les femmes en CDI, et que les femmes sont plus nombreuses que les hommes en CDD.</a:t>
            </a:r>
            <a:endParaRPr lang="fr-FR" sz="1600" dirty="0">
              <a:solidFill>
                <a:srgbClr val="71716E"/>
              </a:solidFill>
              <a:latin typeface="Montserrat" pitchFamily="2" charset="77"/>
            </a:endParaRPr>
          </a:p>
        </p:txBody>
      </p:sp>
      <p:pic>
        <p:nvPicPr>
          <p:cNvPr id="2" name="Image 1">
            <a:extLst>
              <a:ext uri="{FF2B5EF4-FFF2-40B4-BE49-F238E27FC236}">
                <a16:creationId xmlns:a16="http://schemas.microsoft.com/office/drawing/2014/main" id="{9A676997-642F-0535-D72C-AF6B362D7DD6}"/>
              </a:ext>
            </a:extLst>
          </p:cNvPr>
          <p:cNvPicPr>
            <a:picLocks noChangeAspect="1"/>
          </p:cNvPicPr>
          <p:nvPr/>
        </p:nvPicPr>
        <p:blipFill>
          <a:blip r:embed="rId2"/>
          <a:stretch>
            <a:fillRect/>
          </a:stretch>
        </p:blipFill>
        <p:spPr>
          <a:xfrm>
            <a:off x="5771606" y="1523294"/>
            <a:ext cx="5792408" cy="4267200"/>
          </a:xfrm>
          <a:prstGeom prst="rect">
            <a:avLst/>
          </a:prstGeom>
        </p:spPr>
      </p:pic>
    </p:spTree>
    <p:extLst>
      <p:ext uri="{BB962C8B-B14F-4D97-AF65-F5344CB8AC3E}">
        <p14:creationId xmlns:p14="http://schemas.microsoft.com/office/powerpoint/2010/main" val="289791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367757B-1EEB-030C-4D79-AFC6FDF86E4F}"/>
              </a:ext>
            </a:extLst>
          </p:cNvPr>
          <p:cNvSpPr txBox="1"/>
          <p:nvPr/>
        </p:nvSpPr>
        <p:spPr>
          <a:xfrm>
            <a:off x="544286" y="405965"/>
            <a:ext cx="11213326" cy="461665"/>
          </a:xfrm>
          <a:prstGeom prst="rect">
            <a:avLst/>
          </a:prstGeom>
          <a:noFill/>
        </p:spPr>
        <p:txBody>
          <a:bodyPr wrap="none" rtlCol="0">
            <a:spAutoFit/>
          </a:bodyPr>
          <a:lstStyle/>
          <a:p>
            <a:r>
              <a:rPr lang="fr-FR" sz="2400" b="1" dirty="0">
                <a:solidFill>
                  <a:srgbClr val="7451EB"/>
                </a:solidFill>
                <a:latin typeface="Montserrat" pitchFamily="2" charset="77"/>
              </a:rPr>
              <a:t>RÉPARTITION DES SALAIRES EN FONCTION DU SEXE ET DU SERVICE</a:t>
            </a:r>
          </a:p>
        </p:txBody>
      </p:sp>
      <p:cxnSp>
        <p:nvCxnSpPr>
          <p:cNvPr id="4" name="Connecteur droit 3">
            <a:extLst>
              <a:ext uri="{FF2B5EF4-FFF2-40B4-BE49-F238E27FC236}">
                <a16:creationId xmlns:a16="http://schemas.microsoft.com/office/drawing/2014/main" id="{DDD12834-1DB4-9C3E-E8FD-7C064FEBE883}"/>
              </a:ext>
            </a:extLst>
          </p:cNvPr>
          <p:cNvCxnSpPr/>
          <p:nvPr/>
        </p:nvCxnSpPr>
        <p:spPr>
          <a:xfrm>
            <a:off x="6500281" y="1752600"/>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6CB3543-CFAC-E776-E513-25889E4F3D8C}"/>
              </a:ext>
            </a:extLst>
          </p:cNvPr>
          <p:cNvSpPr txBox="1"/>
          <p:nvPr/>
        </p:nvSpPr>
        <p:spPr>
          <a:xfrm>
            <a:off x="8408725"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sp>
        <p:nvSpPr>
          <p:cNvPr id="6" name="ZoneTexte 5">
            <a:extLst>
              <a:ext uri="{FF2B5EF4-FFF2-40B4-BE49-F238E27FC236}">
                <a16:creationId xmlns:a16="http://schemas.microsoft.com/office/drawing/2014/main" id="{794FA8D3-0A9F-849E-58CC-BA6316E36FBD}"/>
              </a:ext>
            </a:extLst>
          </p:cNvPr>
          <p:cNvSpPr txBox="1"/>
          <p:nvPr/>
        </p:nvSpPr>
        <p:spPr>
          <a:xfrm>
            <a:off x="6945087" y="1926771"/>
            <a:ext cx="4974771" cy="2308324"/>
          </a:xfrm>
          <a:prstGeom prst="rect">
            <a:avLst/>
          </a:prstGeom>
          <a:noFill/>
        </p:spPr>
        <p:txBody>
          <a:bodyPr wrap="square" rtlCol="0">
            <a:spAutoFit/>
          </a:bodyPr>
          <a:lstStyle/>
          <a:p>
            <a:pPr algn="l"/>
            <a:r>
              <a:rPr lang="fr-FR" sz="1600" b="0" i="0" u="none" strike="noStrike" dirty="0">
                <a:solidFill>
                  <a:srgbClr val="71716E"/>
                </a:solidFill>
                <a:effectLst/>
                <a:latin typeface="Montserrat" pitchFamily="2" charset="77"/>
              </a:rPr>
              <a:t>En analysant les données suivantes, on constate que les hommes touchent à la fois les plus petits salaires mais également les plus importants. </a:t>
            </a:r>
          </a:p>
          <a:p>
            <a:pPr algn="l"/>
            <a:endParaRPr lang="fr-FR" sz="1600" dirty="0">
              <a:solidFill>
                <a:srgbClr val="71716E"/>
              </a:solidFill>
              <a:latin typeface="Montserrat" pitchFamily="2" charset="77"/>
            </a:endParaRPr>
          </a:p>
          <a:p>
            <a:pPr algn="l"/>
            <a:r>
              <a:rPr lang="fr-FR" sz="1600" dirty="0">
                <a:solidFill>
                  <a:srgbClr val="71716E"/>
                </a:solidFill>
                <a:latin typeface="Montserrat" pitchFamily="2" charset="77"/>
              </a:rPr>
              <a:t>Les données suivantes ne tiennent pas compte du service, de l’année d’ancienneté ou du poste occupé. Il est donc difficile d’en tirer des conclusions pertinentes. </a:t>
            </a:r>
            <a:endParaRPr lang="fr-FR" sz="1600" b="0" i="0" u="none" strike="noStrike" dirty="0">
              <a:solidFill>
                <a:srgbClr val="71716E"/>
              </a:solidFill>
              <a:effectLst/>
              <a:latin typeface="Montserrat" pitchFamily="2" charset="77"/>
            </a:endParaRPr>
          </a:p>
        </p:txBody>
      </p:sp>
      <p:pic>
        <p:nvPicPr>
          <p:cNvPr id="2" name="Image 1">
            <a:extLst>
              <a:ext uri="{FF2B5EF4-FFF2-40B4-BE49-F238E27FC236}">
                <a16:creationId xmlns:a16="http://schemas.microsoft.com/office/drawing/2014/main" id="{EF7700BA-503D-EC6D-DFA7-BDE68EBE8912}"/>
              </a:ext>
            </a:extLst>
          </p:cNvPr>
          <p:cNvPicPr>
            <a:picLocks noChangeAspect="1"/>
          </p:cNvPicPr>
          <p:nvPr/>
        </p:nvPicPr>
        <p:blipFill>
          <a:blip r:embed="rId2"/>
          <a:stretch>
            <a:fillRect/>
          </a:stretch>
        </p:blipFill>
        <p:spPr>
          <a:xfrm>
            <a:off x="591490" y="1861848"/>
            <a:ext cx="5559459" cy="3985729"/>
          </a:xfrm>
          <a:prstGeom prst="rect">
            <a:avLst/>
          </a:prstGeom>
        </p:spPr>
      </p:pic>
    </p:spTree>
    <p:extLst>
      <p:ext uri="{BB962C8B-B14F-4D97-AF65-F5344CB8AC3E}">
        <p14:creationId xmlns:p14="http://schemas.microsoft.com/office/powerpoint/2010/main" val="179279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B721944-3BC0-D94A-38C4-F4B3CC066349}"/>
              </a:ext>
            </a:extLst>
          </p:cNvPr>
          <p:cNvPicPr>
            <a:picLocks noChangeAspect="1"/>
          </p:cNvPicPr>
          <p:nvPr/>
        </p:nvPicPr>
        <p:blipFill>
          <a:blip r:embed="rId2"/>
          <a:stretch>
            <a:fillRect/>
          </a:stretch>
        </p:blipFill>
        <p:spPr>
          <a:xfrm>
            <a:off x="276098" y="1621970"/>
            <a:ext cx="5819902" cy="4160895"/>
          </a:xfrm>
          <a:prstGeom prst="rect">
            <a:avLst/>
          </a:prstGeom>
        </p:spPr>
      </p:pic>
      <p:sp>
        <p:nvSpPr>
          <p:cNvPr id="4" name="ZoneTexte 3">
            <a:extLst>
              <a:ext uri="{FF2B5EF4-FFF2-40B4-BE49-F238E27FC236}">
                <a16:creationId xmlns:a16="http://schemas.microsoft.com/office/drawing/2014/main" id="{0F3D4BF6-0C58-5346-B8FE-BBD93E45D0E1}"/>
              </a:ext>
            </a:extLst>
          </p:cNvPr>
          <p:cNvSpPr txBox="1"/>
          <p:nvPr/>
        </p:nvSpPr>
        <p:spPr>
          <a:xfrm>
            <a:off x="2316509" y="405965"/>
            <a:ext cx="7739619" cy="461665"/>
          </a:xfrm>
          <a:prstGeom prst="rect">
            <a:avLst/>
          </a:prstGeom>
          <a:noFill/>
        </p:spPr>
        <p:txBody>
          <a:bodyPr wrap="none" rtlCol="0">
            <a:spAutoFit/>
          </a:bodyPr>
          <a:lstStyle/>
          <a:p>
            <a:r>
              <a:rPr lang="fr-FR" sz="2400" b="1" dirty="0">
                <a:solidFill>
                  <a:srgbClr val="7451EB"/>
                </a:solidFill>
                <a:latin typeface="Montserrat" pitchFamily="2" charset="77"/>
              </a:rPr>
              <a:t>RÉPARTITION DES PROMOTIONS PAR SERVICE</a:t>
            </a:r>
          </a:p>
        </p:txBody>
      </p:sp>
      <p:cxnSp>
        <p:nvCxnSpPr>
          <p:cNvPr id="5" name="Connecteur droit 4">
            <a:extLst>
              <a:ext uri="{FF2B5EF4-FFF2-40B4-BE49-F238E27FC236}">
                <a16:creationId xmlns:a16="http://schemas.microsoft.com/office/drawing/2014/main" id="{6AEBF6F4-6628-A128-51FD-EBB04619C32B}"/>
              </a:ext>
            </a:extLst>
          </p:cNvPr>
          <p:cNvCxnSpPr/>
          <p:nvPr/>
        </p:nvCxnSpPr>
        <p:spPr>
          <a:xfrm>
            <a:off x="6500281" y="1752600"/>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E3441BAF-32FF-7F11-FBC0-B59716D47E35}"/>
              </a:ext>
            </a:extLst>
          </p:cNvPr>
          <p:cNvSpPr txBox="1"/>
          <p:nvPr/>
        </p:nvSpPr>
        <p:spPr>
          <a:xfrm>
            <a:off x="8408725"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sp>
        <p:nvSpPr>
          <p:cNvPr id="10" name="ZoneTexte 9">
            <a:extLst>
              <a:ext uri="{FF2B5EF4-FFF2-40B4-BE49-F238E27FC236}">
                <a16:creationId xmlns:a16="http://schemas.microsoft.com/office/drawing/2014/main" id="{6232B86B-0A66-CE34-6FF1-596805C13B44}"/>
              </a:ext>
            </a:extLst>
          </p:cNvPr>
          <p:cNvSpPr txBox="1"/>
          <p:nvPr/>
        </p:nvSpPr>
        <p:spPr>
          <a:xfrm>
            <a:off x="6906910" y="2029196"/>
            <a:ext cx="4845799" cy="2585323"/>
          </a:xfrm>
          <a:prstGeom prst="rect">
            <a:avLst/>
          </a:prstGeom>
          <a:noFill/>
        </p:spPr>
        <p:txBody>
          <a:bodyPr wrap="square">
            <a:spAutoFit/>
          </a:bodyPr>
          <a:lstStyle/>
          <a:p>
            <a:r>
              <a:rPr lang="fr-FR" b="0" i="0" u="none" strike="noStrike" dirty="0">
                <a:solidFill>
                  <a:srgbClr val="71716E"/>
                </a:solidFill>
                <a:effectLst/>
                <a:latin typeface="Montserrat" pitchFamily="2" charset="77"/>
              </a:rPr>
              <a:t>Grâce </a:t>
            </a:r>
            <a:r>
              <a:rPr lang="fr-FR" dirty="0">
                <a:solidFill>
                  <a:srgbClr val="71716E"/>
                </a:solidFill>
                <a:latin typeface="Montserrat" pitchFamily="2" charset="77"/>
              </a:rPr>
              <a:t>à ces données, </a:t>
            </a:r>
            <a:r>
              <a:rPr lang="fr-FR" b="0" i="0" u="none" strike="noStrike" dirty="0">
                <a:solidFill>
                  <a:srgbClr val="71716E"/>
                </a:solidFill>
                <a:effectLst/>
                <a:latin typeface="Montserrat" pitchFamily="2" charset="77"/>
              </a:rPr>
              <a:t>on peut voir que la répartition des promotions varie considérablement d'un service à l'autre. Les services Commercial, Consultant et RH ont un peu plus de promotions que de non-promotions, tandis que les services Compta, Marketing et R&amp;D ont plus de non-promotions que de promotions.</a:t>
            </a:r>
            <a:endParaRPr lang="fr-FR" dirty="0">
              <a:solidFill>
                <a:srgbClr val="71716E"/>
              </a:solidFill>
              <a:latin typeface="Montserrat" pitchFamily="2" charset="77"/>
            </a:endParaRPr>
          </a:p>
        </p:txBody>
      </p:sp>
    </p:spTree>
    <p:extLst>
      <p:ext uri="{BB962C8B-B14F-4D97-AF65-F5344CB8AC3E}">
        <p14:creationId xmlns:p14="http://schemas.microsoft.com/office/powerpoint/2010/main" val="390126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A0AC4C7-2CC4-4A93-1A17-EE697B035D07}"/>
              </a:ext>
            </a:extLst>
          </p:cNvPr>
          <p:cNvPicPr>
            <a:picLocks noChangeAspect="1"/>
          </p:cNvPicPr>
          <p:nvPr/>
        </p:nvPicPr>
        <p:blipFill>
          <a:blip r:embed="rId2"/>
          <a:stretch>
            <a:fillRect/>
          </a:stretch>
        </p:blipFill>
        <p:spPr>
          <a:xfrm>
            <a:off x="391886" y="1988803"/>
            <a:ext cx="5159828" cy="3762500"/>
          </a:xfrm>
          <a:prstGeom prst="rect">
            <a:avLst/>
          </a:prstGeom>
        </p:spPr>
      </p:pic>
      <p:sp>
        <p:nvSpPr>
          <p:cNvPr id="3" name="ZoneTexte 2">
            <a:extLst>
              <a:ext uri="{FF2B5EF4-FFF2-40B4-BE49-F238E27FC236}">
                <a16:creationId xmlns:a16="http://schemas.microsoft.com/office/drawing/2014/main" id="{975357F0-92F5-B384-860A-2AB2CA09BEF4}"/>
              </a:ext>
            </a:extLst>
          </p:cNvPr>
          <p:cNvSpPr txBox="1"/>
          <p:nvPr/>
        </p:nvSpPr>
        <p:spPr>
          <a:xfrm>
            <a:off x="2316509" y="405965"/>
            <a:ext cx="7176965" cy="461665"/>
          </a:xfrm>
          <a:prstGeom prst="rect">
            <a:avLst/>
          </a:prstGeom>
          <a:noFill/>
        </p:spPr>
        <p:txBody>
          <a:bodyPr wrap="none" rtlCol="0">
            <a:spAutoFit/>
          </a:bodyPr>
          <a:lstStyle/>
          <a:p>
            <a:r>
              <a:rPr lang="fr-FR" sz="2400" b="1" dirty="0">
                <a:solidFill>
                  <a:srgbClr val="7451EB"/>
                </a:solidFill>
                <a:latin typeface="Montserrat" pitchFamily="2" charset="77"/>
              </a:rPr>
              <a:t>RÉPARTITION DES PROMOTIONS PAR SEXE</a:t>
            </a:r>
          </a:p>
        </p:txBody>
      </p:sp>
      <p:cxnSp>
        <p:nvCxnSpPr>
          <p:cNvPr id="4" name="Connecteur droit 3">
            <a:extLst>
              <a:ext uri="{FF2B5EF4-FFF2-40B4-BE49-F238E27FC236}">
                <a16:creationId xmlns:a16="http://schemas.microsoft.com/office/drawing/2014/main" id="{701F2F81-93E5-2535-BF27-352F11ACD46B}"/>
              </a:ext>
            </a:extLst>
          </p:cNvPr>
          <p:cNvCxnSpPr/>
          <p:nvPr/>
        </p:nvCxnSpPr>
        <p:spPr>
          <a:xfrm>
            <a:off x="6500281" y="1752600"/>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277730-4160-F4E7-2877-EA0052479A5E}"/>
              </a:ext>
            </a:extLst>
          </p:cNvPr>
          <p:cNvSpPr txBox="1"/>
          <p:nvPr/>
        </p:nvSpPr>
        <p:spPr>
          <a:xfrm>
            <a:off x="8408725"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sp>
        <p:nvSpPr>
          <p:cNvPr id="6" name="ZoneTexte 5">
            <a:extLst>
              <a:ext uri="{FF2B5EF4-FFF2-40B4-BE49-F238E27FC236}">
                <a16:creationId xmlns:a16="http://schemas.microsoft.com/office/drawing/2014/main" id="{08A5DF66-BB75-7B6C-0327-71BC98986E12}"/>
              </a:ext>
            </a:extLst>
          </p:cNvPr>
          <p:cNvSpPr txBox="1"/>
          <p:nvPr/>
        </p:nvSpPr>
        <p:spPr>
          <a:xfrm>
            <a:off x="6842424" y="1996406"/>
            <a:ext cx="4974771" cy="3785652"/>
          </a:xfrm>
          <a:prstGeom prst="rect">
            <a:avLst/>
          </a:prstGeom>
          <a:noFill/>
        </p:spPr>
        <p:txBody>
          <a:bodyPr wrap="square" rtlCol="0">
            <a:spAutoFit/>
          </a:bodyPr>
          <a:lstStyle/>
          <a:p>
            <a:pPr algn="l"/>
            <a:r>
              <a:rPr lang="fr-FR" sz="1600" b="0" i="0" u="none" strike="noStrike" dirty="0">
                <a:solidFill>
                  <a:srgbClr val="71716E"/>
                </a:solidFill>
                <a:effectLst/>
                <a:latin typeface="Montserrat" pitchFamily="2" charset="77"/>
              </a:rPr>
              <a:t>En analysant les données sur la répartition des promotions par sexe, on peut voir que le nombre de promotions et de non-promotions est relativement équilibré chez les hommes. Il y a cependant plus de femmes qui ont été promues que d'hommes</a:t>
            </a:r>
            <a:r>
              <a:rPr lang="fr-FR" sz="1600" dirty="0">
                <a:solidFill>
                  <a:srgbClr val="71716E"/>
                </a:solidFill>
                <a:latin typeface="Montserrat" pitchFamily="2" charset="77"/>
              </a:rPr>
              <a:t>. </a:t>
            </a:r>
          </a:p>
          <a:p>
            <a:pPr algn="l"/>
            <a:r>
              <a:rPr lang="fr-FR" sz="1600" b="0" i="0" u="none" strike="noStrike" dirty="0">
                <a:solidFill>
                  <a:srgbClr val="71716E"/>
                </a:solidFill>
                <a:effectLst/>
                <a:latin typeface="Montserrat" pitchFamily="2" charset="77"/>
              </a:rPr>
              <a:t>Il est important de noter que ces données ne prennent pas en compte d'autres facteurs tels que l'expérience, la formation, les responsabilités et les rôles des employés, qui peuvent également avoir une influence sur les promotions. Il serait nécessaire de recueillir des données supplémentaires sur ces facteurs pour évaluer réellement l'égalité hommes-femmes en matière de promotions.</a:t>
            </a:r>
          </a:p>
        </p:txBody>
      </p:sp>
    </p:spTree>
    <p:extLst>
      <p:ext uri="{BB962C8B-B14F-4D97-AF65-F5344CB8AC3E}">
        <p14:creationId xmlns:p14="http://schemas.microsoft.com/office/powerpoint/2010/main" val="147038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8576624-3BC6-E295-C661-3F14641FC088}"/>
              </a:ext>
            </a:extLst>
          </p:cNvPr>
          <p:cNvPicPr>
            <a:picLocks noChangeAspect="1"/>
          </p:cNvPicPr>
          <p:nvPr/>
        </p:nvPicPr>
        <p:blipFill>
          <a:blip r:embed="rId2"/>
          <a:stretch>
            <a:fillRect/>
          </a:stretch>
        </p:blipFill>
        <p:spPr>
          <a:xfrm>
            <a:off x="6096000" y="1861848"/>
            <a:ext cx="5411007" cy="3869463"/>
          </a:xfrm>
          <a:prstGeom prst="rect">
            <a:avLst/>
          </a:prstGeom>
        </p:spPr>
      </p:pic>
      <p:sp>
        <p:nvSpPr>
          <p:cNvPr id="3" name="ZoneTexte 2">
            <a:extLst>
              <a:ext uri="{FF2B5EF4-FFF2-40B4-BE49-F238E27FC236}">
                <a16:creationId xmlns:a16="http://schemas.microsoft.com/office/drawing/2014/main" id="{098512D2-9AD2-805E-E52D-503B11ADDF28}"/>
              </a:ext>
            </a:extLst>
          </p:cNvPr>
          <p:cNvSpPr txBox="1"/>
          <p:nvPr/>
        </p:nvSpPr>
        <p:spPr>
          <a:xfrm>
            <a:off x="2194932" y="416851"/>
            <a:ext cx="7802136" cy="461665"/>
          </a:xfrm>
          <a:prstGeom prst="rect">
            <a:avLst/>
          </a:prstGeom>
          <a:noFill/>
        </p:spPr>
        <p:txBody>
          <a:bodyPr wrap="none" rtlCol="0">
            <a:spAutoFit/>
          </a:bodyPr>
          <a:lstStyle/>
          <a:p>
            <a:r>
              <a:rPr lang="fr-FR" sz="2400" b="1" dirty="0">
                <a:solidFill>
                  <a:srgbClr val="7451EB"/>
                </a:solidFill>
                <a:latin typeface="Montserrat" pitchFamily="2" charset="77"/>
              </a:rPr>
              <a:t>RÉPARTITION DES AUGMENTATIONS PAR SEXE</a:t>
            </a:r>
          </a:p>
        </p:txBody>
      </p:sp>
      <p:sp>
        <p:nvSpPr>
          <p:cNvPr id="4" name="ZoneTexte 3">
            <a:extLst>
              <a:ext uri="{FF2B5EF4-FFF2-40B4-BE49-F238E27FC236}">
                <a16:creationId xmlns:a16="http://schemas.microsoft.com/office/drawing/2014/main" id="{D3D2A364-7CB8-67A0-5A01-0A52B31CFA5E}"/>
              </a:ext>
            </a:extLst>
          </p:cNvPr>
          <p:cNvSpPr txBox="1"/>
          <p:nvPr/>
        </p:nvSpPr>
        <p:spPr>
          <a:xfrm>
            <a:off x="1942613"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cxnSp>
        <p:nvCxnSpPr>
          <p:cNvPr id="5" name="Connecteur droit 4">
            <a:extLst>
              <a:ext uri="{FF2B5EF4-FFF2-40B4-BE49-F238E27FC236}">
                <a16:creationId xmlns:a16="http://schemas.microsoft.com/office/drawing/2014/main" id="{E24E1B25-F3F7-D87E-E850-F5421FF8E076}"/>
              </a:ext>
            </a:extLst>
          </p:cNvPr>
          <p:cNvCxnSpPr/>
          <p:nvPr/>
        </p:nvCxnSpPr>
        <p:spPr>
          <a:xfrm>
            <a:off x="5389938" y="1807029"/>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9BD25692-5FEA-DBDA-5A9C-2D324D3FCAE1}"/>
              </a:ext>
            </a:extLst>
          </p:cNvPr>
          <p:cNvSpPr txBox="1"/>
          <p:nvPr/>
        </p:nvSpPr>
        <p:spPr>
          <a:xfrm>
            <a:off x="293915" y="1958959"/>
            <a:ext cx="4974771" cy="1323439"/>
          </a:xfrm>
          <a:prstGeom prst="rect">
            <a:avLst/>
          </a:prstGeom>
          <a:noFill/>
        </p:spPr>
        <p:txBody>
          <a:bodyPr wrap="square" rtlCol="0">
            <a:spAutoFit/>
          </a:bodyPr>
          <a:lstStyle/>
          <a:p>
            <a:r>
              <a:rPr lang="fr-FR" sz="1600" b="0" i="0" u="none" strike="noStrike" dirty="0">
                <a:solidFill>
                  <a:srgbClr val="71716E"/>
                </a:solidFill>
                <a:effectLst/>
                <a:latin typeface="Montserrat" pitchFamily="2" charset="77"/>
              </a:rPr>
              <a:t>On peut voir que le nombre d'augmentations et de non-augmentations est relativement équilibré chez les hommes.</a:t>
            </a:r>
          </a:p>
          <a:p>
            <a:r>
              <a:rPr lang="fr-FR" sz="1600" b="0" i="0" u="none" strike="noStrike" dirty="0">
                <a:solidFill>
                  <a:srgbClr val="71716E"/>
                </a:solidFill>
                <a:effectLst/>
                <a:latin typeface="Montserrat" pitchFamily="2" charset="77"/>
              </a:rPr>
              <a:t>Il y a plus de femmes qui ont obtenu une augmentation que d'hommes</a:t>
            </a:r>
            <a:r>
              <a:rPr lang="fr-FR" sz="1600" dirty="0">
                <a:solidFill>
                  <a:srgbClr val="71716E"/>
                </a:solidFill>
                <a:latin typeface="Montserrat" pitchFamily="2" charset="77"/>
              </a:rPr>
              <a:t>. </a:t>
            </a:r>
          </a:p>
        </p:txBody>
      </p:sp>
    </p:spTree>
    <p:extLst>
      <p:ext uri="{BB962C8B-B14F-4D97-AF65-F5344CB8AC3E}">
        <p14:creationId xmlns:p14="http://schemas.microsoft.com/office/powerpoint/2010/main" val="265190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231C3-0533-5FC1-A2CA-74EE7BF47FF6}"/>
              </a:ext>
            </a:extLst>
          </p:cNvPr>
          <p:cNvSpPr>
            <a:spLocks noGrp="1"/>
          </p:cNvSpPr>
          <p:nvPr>
            <p:ph type="title"/>
          </p:nvPr>
        </p:nvSpPr>
        <p:spPr/>
        <p:txBody>
          <a:bodyPr/>
          <a:lstStyle/>
          <a:p>
            <a:pPr algn="ctr"/>
            <a:r>
              <a:rPr lang="fr-FR" b="1" dirty="0">
                <a:solidFill>
                  <a:srgbClr val="7451EB"/>
                </a:solidFill>
                <a:latin typeface="Montserrat" pitchFamily="2" charset="77"/>
              </a:rPr>
              <a:t>CONCLUSION</a:t>
            </a:r>
          </a:p>
        </p:txBody>
      </p:sp>
      <p:sp>
        <p:nvSpPr>
          <p:cNvPr id="6" name="ZoneTexte 5">
            <a:extLst>
              <a:ext uri="{FF2B5EF4-FFF2-40B4-BE49-F238E27FC236}">
                <a16:creationId xmlns:a16="http://schemas.microsoft.com/office/drawing/2014/main" id="{278A8FDA-2D6E-E0A0-8962-9000B7619B70}"/>
              </a:ext>
            </a:extLst>
          </p:cNvPr>
          <p:cNvSpPr txBox="1"/>
          <p:nvPr/>
        </p:nvSpPr>
        <p:spPr>
          <a:xfrm>
            <a:off x="763570" y="1720840"/>
            <a:ext cx="11393863" cy="4247317"/>
          </a:xfrm>
          <a:prstGeom prst="rect">
            <a:avLst/>
          </a:prstGeom>
          <a:noFill/>
        </p:spPr>
        <p:txBody>
          <a:bodyPr wrap="square">
            <a:spAutoFit/>
          </a:bodyPr>
          <a:lstStyle/>
          <a:p>
            <a:pPr algn="l"/>
            <a:r>
              <a:rPr lang="fr-FR" b="0" i="0" u="none" strike="noStrike" dirty="0">
                <a:effectLst/>
                <a:latin typeface="Söhne"/>
              </a:rPr>
              <a:t>Après avoir analysé les données fournies sur la répartition des effectifs, des types de contrats, des salaires, des promotions et des augmentations salariales par service et par sexe, il est clair que les données montrent des variations significatives dans la répartition des hommes et des femmes dans différents services, types de contrats, niveaux de salaires, promotions et augmentations salariales. Il y a également des inégalités salariales entre hommes et femmes dans l'entreprise.</a:t>
            </a:r>
          </a:p>
          <a:p>
            <a:pPr algn="l"/>
            <a:endParaRPr lang="fr-FR" b="0" i="0" u="none" strike="noStrike" dirty="0">
              <a:solidFill>
                <a:srgbClr val="374151"/>
              </a:solidFill>
              <a:effectLst/>
              <a:latin typeface="Söhne"/>
            </a:endParaRPr>
          </a:p>
          <a:p>
            <a:pPr algn="l"/>
            <a:r>
              <a:rPr lang="fr-FR" b="0" i="0" u="none" strike="noStrike" dirty="0">
                <a:solidFill>
                  <a:srgbClr val="374151"/>
                </a:solidFill>
                <a:effectLst/>
                <a:latin typeface="Söhne"/>
              </a:rPr>
              <a:t>Il est important de noter que ces données ne prennent pas en compte d'autres facteurs tels que </a:t>
            </a:r>
            <a:r>
              <a:rPr lang="fr-FR" b="0" i="0" u="none" strike="noStrike" dirty="0">
                <a:solidFill>
                  <a:srgbClr val="7451EB"/>
                </a:solidFill>
                <a:effectLst/>
                <a:latin typeface="Söhne"/>
              </a:rPr>
              <a:t>l'expérience</a:t>
            </a:r>
            <a:r>
              <a:rPr lang="fr-FR" b="0" i="0" u="none" strike="noStrike" dirty="0">
                <a:solidFill>
                  <a:srgbClr val="374151"/>
                </a:solidFill>
                <a:effectLst/>
                <a:latin typeface="Söhne"/>
              </a:rPr>
              <a:t>, la </a:t>
            </a:r>
            <a:r>
              <a:rPr lang="fr-FR" b="0" i="0" u="none" strike="noStrike" dirty="0">
                <a:solidFill>
                  <a:srgbClr val="7451EB"/>
                </a:solidFill>
                <a:effectLst/>
                <a:latin typeface="Söhne"/>
              </a:rPr>
              <a:t>performance</a:t>
            </a:r>
            <a:r>
              <a:rPr lang="fr-FR" b="0" i="0" u="none" strike="noStrike" dirty="0">
                <a:solidFill>
                  <a:srgbClr val="374151"/>
                </a:solidFill>
                <a:effectLst/>
                <a:latin typeface="Söhne"/>
              </a:rPr>
              <a:t>, les </a:t>
            </a:r>
            <a:r>
              <a:rPr lang="fr-FR" b="0" i="0" u="none" strike="noStrike" dirty="0">
                <a:solidFill>
                  <a:srgbClr val="7451EB"/>
                </a:solidFill>
                <a:effectLst/>
                <a:latin typeface="Söhne"/>
              </a:rPr>
              <a:t>responsabilités</a:t>
            </a:r>
            <a:r>
              <a:rPr lang="fr-FR" b="0" i="0" u="none" strike="noStrike" dirty="0">
                <a:solidFill>
                  <a:srgbClr val="374151"/>
                </a:solidFill>
                <a:effectLst/>
                <a:latin typeface="Söhne"/>
              </a:rPr>
              <a:t> et les </a:t>
            </a:r>
            <a:r>
              <a:rPr lang="fr-FR" b="0" i="0" u="none" strike="noStrike" dirty="0">
                <a:solidFill>
                  <a:srgbClr val="7451EB"/>
                </a:solidFill>
                <a:effectLst/>
                <a:latin typeface="Söhne"/>
              </a:rPr>
              <a:t>rôles des employés</a:t>
            </a:r>
            <a:r>
              <a:rPr lang="fr-FR" b="0" i="0" u="none" strike="noStrike" dirty="0">
                <a:solidFill>
                  <a:srgbClr val="374151"/>
                </a:solidFill>
                <a:effectLst/>
                <a:latin typeface="Söhne"/>
              </a:rPr>
              <a:t>, qui peuvent également avoir une influence sur les promotions, augmentations salariales et salaires. Il serait nécessaire de recueillir des données supplémentaires sur ces facteurs pour évaluer réellement l'égalité hommes-femmes dans l'entreprise.</a:t>
            </a:r>
          </a:p>
          <a:p>
            <a:pPr algn="l"/>
            <a:endParaRPr lang="fr-FR" b="0" i="0" u="none" strike="noStrike" dirty="0">
              <a:solidFill>
                <a:srgbClr val="374151"/>
              </a:solidFill>
              <a:effectLst/>
              <a:latin typeface="Söhne"/>
            </a:endParaRPr>
          </a:p>
          <a:p>
            <a:pPr algn="l"/>
            <a:r>
              <a:rPr lang="fr-FR" b="0" i="0" u="none" strike="noStrike" dirty="0">
                <a:solidFill>
                  <a:srgbClr val="374151"/>
                </a:solidFill>
                <a:effectLst/>
                <a:latin typeface="Söhne"/>
              </a:rPr>
              <a:t>En conclusion, il est clair </a:t>
            </a:r>
            <a:r>
              <a:rPr lang="fr-FR" b="0" i="0" u="none" strike="noStrike" dirty="0">
                <a:solidFill>
                  <a:srgbClr val="7451EB"/>
                </a:solidFill>
                <a:effectLst/>
                <a:latin typeface="Söhne"/>
              </a:rPr>
              <a:t>qu'il y a des variations significatives dans la répartition des hommes et des femmes </a:t>
            </a:r>
            <a:r>
              <a:rPr lang="fr-FR" b="0" i="0" u="none" strike="noStrike" dirty="0">
                <a:solidFill>
                  <a:srgbClr val="374151"/>
                </a:solidFill>
                <a:effectLst/>
                <a:latin typeface="Söhne"/>
              </a:rPr>
              <a:t>dans différents services, types de contrats, niveaux de salaires, promotions et augmentations salariales, et il y a également des inégalités salariales entre hommes et femmes. Il est important pour l'entreprise de poursuivre les enquêtes pour comprendre les raisons de ces variations et mettre en place des mesures pour corriger les inégalités éventuelles.</a:t>
            </a:r>
          </a:p>
        </p:txBody>
      </p:sp>
      <p:pic>
        <p:nvPicPr>
          <p:cNvPr id="8" name="Graphique 7" descr="Flèches de chevron avec un remplissage uni">
            <a:extLst>
              <a:ext uri="{FF2B5EF4-FFF2-40B4-BE49-F238E27FC236}">
                <a16:creationId xmlns:a16="http://schemas.microsoft.com/office/drawing/2014/main" id="{92007972-11F3-8BE5-621F-3A04FFC9D5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689" y="1652980"/>
            <a:ext cx="521764" cy="521764"/>
          </a:xfrm>
          <a:prstGeom prst="rect">
            <a:avLst/>
          </a:prstGeom>
        </p:spPr>
      </p:pic>
      <p:pic>
        <p:nvPicPr>
          <p:cNvPr id="12" name="Graphique 11" descr="Flèches de chevron avec un remplissage uni">
            <a:extLst>
              <a:ext uri="{FF2B5EF4-FFF2-40B4-BE49-F238E27FC236}">
                <a16:creationId xmlns:a16="http://schemas.microsoft.com/office/drawing/2014/main" id="{B2649DBC-7FDA-83D2-1ED1-21A8FD236E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689" y="3285026"/>
            <a:ext cx="521764" cy="521764"/>
          </a:xfrm>
          <a:prstGeom prst="rect">
            <a:avLst/>
          </a:prstGeom>
        </p:spPr>
      </p:pic>
      <p:pic>
        <p:nvPicPr>
          <p:cNvPr id="13" name="Graphique 12" descr="Flèches de chevron avec un remplissage uni">
            <a:extLst>
              <a:ext uri="{FF2B5EF4-FFF2-40B4-BE49-F238E27FC236}">
                <a16:creationId xmlns:a16="http://schemas.microsoft.com/office/drawing/2014/main" id="{97FCC992-929F-D1CB-B918-39A0E0E3DB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689" y="4656190"/>
            <a:ext cx="521764" cy="521764"/>
          </a:xfrm>
          <a:prstGeom prst="rect">
            <a:avLst/>
          </a:prstGeom>
        </p:spPr>
      </p:pic>
    </p:spTree>
    <p:extLst>
      <p:ext uri="{BB962C8B-B14F-4D97-AF65-F5344CB8AC3E}">
        <p14:creationId xmlns:p14="http://schemas.microsoft.com/office/powerpoint/2010/main" val="251060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88ACF6-92B0-3902-BF6A-3BC23B3E1394}"/>
              </a:ext>
            </a:extLst>
          </p:cNvPr>
          <p:cNvSpPr>
            <a:spLocks noGrp="1"/>
          </p:cNvSpPr>
          <p:nvPr>
            <p:ph type="title"/>
          </p:nvPr>
        </p:nvSpPr>
        <p:spPr>
          <a:xfrm>
            <a:off x="838200" y="365125"/>
            <a:ext cx="10515600" cy="1325563"/>
          </a:xfrm>
        </p:spPr>
        <p:txBody>
          <a:bodyPr/>
          <a:lstStyle/>
          <a:p>
            <a:pPr algn="ctr"/>
            <a:r>
              <a:rPr lang="fr-FR" b="1" dirty="0">
                <a:solidFill>
                  <a:srgbClr val="7451EB"/>
                </a:solidFill>
                <a:latin typeface="Montserrat" pitchFamily="2" charset="77"/>
              </a:rPr>
              <a:t>EXECUTIVE SUMMARY</a:t>
            </a:r>
          </a:p>
        </p:txBody>
      </p:sp>
      <p:sp>
        <p:nvSpPr>
          <p:cNvPr id="3" name="ZoneTexte 2">
            <a:extLst>
              <a:ext uri="{FF2B5EF4-FFF2-40B4-BE49-F238E27FC236}">
                <a16:creationId xmlns:a16="http://schemas.microsoft.com/office/drawing/2014/main" id="{465CBE95-B7FA-8C96-6227-65DFF77610EB}"/>
              </a:ext>
            </a:extLst>
          </p:cNvPr>
          <p:cNvSpPr txBox="1"/>
          <p:nvPr/>
        </p:nvSpPr>
        <p:spPr>
          <a:xfrm>
            <a:off x="852962" y="2127222"/>
            <a:ext cx="1845129" cy="369332"/>
          </a:xfrm>
          <a:prstGeom prst="rect">
            <a:avLst/>
          </a:prstGeom>
          <a:noFill/>
        </p:spPr>
        <p:txBody>
          <a:bodyPr wrap="square" rtlCol="0">
            <a:spAutoFit/>
          </a:bodyPr>
          <a:lstStyle/>
          <a:p>
            <a:r>
              <a:rPr lang="fr-FR" b="1" dirty="0">
                <a:latin typeface="Montserrat" pitchFamily="2" charset="77"/>
              </a:rPr>
              <a:t>OBJECTIFS :</a:t>
            </a:r>
          </a:p>
        </p:txBody>
      </p:sp>
      <p:pic>
        <p:nvPicPr>
          <p:cNvPr id="11" name="Graphique 10" descr="Cible avec un remplissage uni">
            <a:extLst>
              <a:ext uri="{FF2B5EF4-FFF2-40B4-BE49-F238E27FC236}">
                <a16:creationId xmlns:a16="http://schemas.microsoft.com/office/drawing/2014/main" id="{07CA8FDF-F51F-D2C1-B3FB-0FC298E509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1096" y="1990955"/>
            <a:ext cx="641866" cy="641866"/>
          </a:xfrm>
          <a:prstGeom prst="rect">
            <a:avLst/>
          </a:prstGeom>
        </p:spPr>
      </p:pic>
      <p:sp>
        <p:nvSpPr>
          <p:cNvPr id="12" name="Rectangle 11">
            <a:extLst>
              <a:ext uri="{FF2B5EF4-FFF2-40B4-BE49-F238E27FC236}">
                <a16:creationId xmlns:a16="http://schemas.microsoft.com/office/drawing/2014/main" id="{BF620092-384E-62CA-C2C6-E20A67D56065}"/>
              </a:ext>
            </a:extLst>
          </p:cNvPr>
          <p:cNvSpPr/>
          <p:nvPr/>
        </p:nvSpPr>
        <p:spPr>
          <a:xfrm>
            <a:off x="762371" y="2769088"/>
            <a:ext cx="3519590" cy="549766"/>
          </a:xfrm>
          <a:prstGeom prst="rect">
            <a:avLst/>
          </a:prstGeom>
          <a:ln>
            <a:noFill/>
          </a:ln>
        </p:spPr>
        <p:txBody>
          <a:bodyPr wrap="square">
            <a:spAutoFit/>
          </a:bodyPr>
          <a:lstStyle/>
          <a:p>
            <a:pPr>
              <a:lnSpc>
                <a:spcPct val="150000"/>
              </a:lnSpc>
            </a:pPr>
            <a:r>
              <a:rPr lang="fr-FR" sz="1050" dirty="0">
                <a:solidFill>
                  <a:srgbClr val="71716E"/>
                </a:solidFill>
                <a:latin typeface="Montserrat" pitchFamily="2" charset="77"/>
              </a:rPr>
              <a:t>Présenter les indicateurs d’égalité Femme-Homme à l’aide du logiciel KNIME</a:t>
            </a:r>
          </a:p>
        </p:txBody>
      </p:sp>
      <p:sp>
        <p:nvSpPr>
          <p:cNvPr id="13" name="Rectangle 12">
            <a:extLst>
              <a:ext uri="{FF2B5EF4-FFF2-40B4-BE49-F238E27FC236}">
                <a16:creationId xmlns:a16="http://schemas.microsoft.com/office/drawing/2014/main" id="{2E0691CD-829C-5BE5-AA52-1F3A16C71373}"/>
              </a:ext>
            </a:extLst>
          </p:cNvPr>
          <p:cNvSpPr/>
          <p:nvPr/>
        </p:nvSpPr>
        <p:spPr>
          <a:xfrm>
            <a:off x="762371" y="3408877"/>
            <a:ext cx="3297767" cy="549766"/>
          </a:xfrm>
          <a:prstGeom prst="rect">
            <a:avLst/>
          </a:prstGeom>
          <a:ln>
            <a:noFill/>
          </a:ln>
        </p:spPr>
        <p:txBody>
          <a:bodyPr wrap="square">
            <a:spAutoFit/>
          </a:bodyPr>
          <a:lstStyle/>
          <a:p>
            <a:pPr>
              <a:lnSpc>
                <a:spcPct val="150000"/>
              </a:lnSpc>
            </a:pPr>
            <a:r>
              <a:rPr lang="fr-FR" sz="1050" dirty="0">
                <a:solidFill>
                  <a:srgbClr val="71716E"/>
                </a:solidFill>
                <a:latin typeface="Montserrat" pitchFamily="2" charset="77"/>
              </a:rPr>
              <a:t>Préparer un fichier CSV utilisable en prenant garde à respecter les RGPD</a:t>
            </a:r>
          </a:p>
        </p:txBody>
      </p:sp>
      <p:cxnSp>
        <p:nvCxnSpPr>
          <p:cNvPr id="15" name="Connecteur droit 14">
            <a:extLst>
              <a:ext uri="{FF2B5EF4-FFF2-40B4-BE49-F238E27FC236}">
                <a16:creationId xmlns:a16="http://schemas.microsoft.com/office/drawing/2014/main" id="{F44E245B-EE0D-9E58-DD7C-A0B2CE5BA5D5}"/>
              </a:ext>
            </a:extLst>
          </p:cNvPr>
          <p:cNvCxnSpPr>
            <a:cxnSpLocks/>
          </p:cNvCxnSpPr>
          <p:nvPr/>
        </p:nvCxnSpPr>
        <p:spPr>
          <a:xfrm>
            <a:off x="5061537" y="2292718"/>
            <a:ext cx="0" cy="1840011"/>
          </a:xfrm>
          <a:prstGeom prst="line">
            <a:avLst/>
          </a:prstGeom>
          <a:ln w="19050">
            <a:solidFill>
              <a:srgbClr val="7451EB"/>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0936D717-BEA8-94F3-768A-EB73BEE951C8}"/>
              </a:ext>
            </a:extLst>
          </p:cNvPr>
          <p:cNvSpPr txBox="1"/>
          <p:nvPr/>
        </p:nvSpPr>
        <p:spPr>
          <a:xfrm>
            <a:off x="318925" y="2782232"/>
            <a:ext cx="304892" cy="461665"/>
          </a:xfrm>
          <a:prstGeom prst="rect">
            <a:avLst/>
          </a:prstGeom>
          <a:noFill/>
        </p:spPr>
        <p:txBody>
          <a:bodyPr wrap="none" rtlCol="0">
            <a:spAutoFit/>
          </a:bodyPr>
          <a:lstStyle/>
          <a:p>
            <a:r>
              <a:rPr lang="fr-FR" sz="2400" b="1" dirty="0">
                <a:solidFill>
                  <a:srgbClr val="7451EB"/>
                </a:solidFill>
                <a:latin typeface="Montserrat" pitchFamily="2" charset="77"/>
              </a:rPr>
              <a:t>1</a:t>
            </a:r>
          </a:p>
        </p:txBody>
      </p:sp>
      <p:sp>
        <p:nvSpPr>
          <p:cNvPr id="18" name="ZoneTexte 17">
            <a:extLst>
              <a:ext uri="{FF2B5EF4-FFF2-40B4-BE49-F238E27FC236}">
                <a16:creationId xmlns:a16="http://schemas.microsoft.com/office/drawing/2014/main" id="{7227E531-6E07-7AD5-1276-EA0B63545568}"/>
              </a:ext>
            </a:extLst>
          </p:cNvPr>
          <p:cNvSpPr txBox="1"/>
          <p:nvPr/>
        </p:nvSpPr>
        <p:spPr>
          <a:xfrm>
            <a:off x="318925" y="3408485"/>
            <a:ext cx="365806" cy="461665"/>
          </a:xfrm>
          <a:prstGeom prst="rect">
            <a:avLst/>
          </a:prstGeom>
          <a:noFill/>
        </p:spPr>
        <p:txBody>
          <a:bodyPr wrap="none" rtlCol="0">
            <a:spAutoFit/>
          </a:bodyPr>
          <a:lstStyle/>
          <a:p>
            <a:r>
              <a:rPr lang="fr-FR" sz="2400" b="1" dirty="0">
                <a:solidFill>
                  <a:srgbClr val="7451EB"/>
                </a:solidFill>
                <a:latin typeface="Montserrat" pitchFamily="2" charset="77"/>
              </a:rPr>
              <a:t>2</a:t>
            </a:r>
          </a:p>
        </p:txBody>
      </p:sp>
      <p:sp>
        <p:nvSpPr>
          <p:cNvPr id="19" name="ZoneTexte 18">
            <a:extLst>
              <a:ext uri="{FF2B5EF4-FFF2-40B4-BE49-F238E27FC236}">
                <a16:creationId xmlns:a16="http://schemas.microsoft.com/office/drawing/2014/main" id="{B3628D0D-C7EC-6262-F335-6AD40499AD08}"/>
              </a:ext>
            </a:extLst>
          </p:cNvPr>
          <p:cNvSpPr txBox="1"/>
          <p:nvPr/>
        </p:nvSpPr>
        <p:spPr>
          <a:xfrm>
            <a:off x="4605117" y="4657487"/>
            <a:ext cx="1845129" cy="369332"/>
          </a:xfrm>
          <a:prstGeom prst="rect">
            <a:avLst/>
          </a:prstGeom>
          <a:noFill/>
        </p:spPr>
        <p:txBody>
          <a:bodyPr wrap="square" rtlCol="0">
            <a:spAutoFit/>
          </a:bodyPr>
          <a:lstStyle/>
          <a:p>
            <a:r>
              <a:rPr lang="fr-FR" dirty="0">
                <a:latin typeface="Montserrat" pitchFamily="2" charset="77"/>
              </a:rPr>
              <a:t>ANALYSE :</a:t>
            </a:r>
          </a:p>
        </p:txBody>
      </p:sp>
      <p:pic>
        <p:nvPicPr>
          <p:cNvPr id="21" name="Graphique 20" descr="Statistiques contour">
            <a:extLst>
              <a:ext uri="{FF2B5EF4-FFF2-40B4-BE49-F238E27FC236}">
                <a16:creationId xmlns:a16="http://schemas.microsoft.com/office/drawing/2014/main" id="{EDF2DA4E-D2B6-ED98-AB66-33114C775E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4184" y="4513854"/>
            <a:ext cx="627465" cy="627465"/>
          </a:xfrm>
          <a:prstGeom prst="rect">
            <a:avLst/>
          </a:prstGeom>
        </p:spPr>
      </p:pic>
      <p:sp>
        <p:nvSpPr>
          <p:cNvPr id="24" name="ZoneTexte 23">
            <a:extLst>
              <a:ext uri="{FF2B5EF4-FFF2-40B4-BE49-F238E27FC236}">
                <a16:creationId xmlns:a16="http://schemas.microsoft.com/office/drawing/2014/main" id="{C678AF13-FB41-67FD-D122-B5B15400E9E3}"/>
              </a:ext>
            </a:extLst>
          </p:cNvPr>
          <p:cNvSpPr txBox="1"/>
          <p:nvPr/>
        </p:nvSpPr>
        <p:spPr>
          <a:xfrm>
            <a:off x="4887109" y="2966898"/>
            <a:ext cx="7062579" cy="276999"/>
          </a:xfrm>
          <a:prstGeom prst="rect">
            <a:avLst/>
          </a:prstGeom>
          <a:noFill/>
        </p:spPr>
        <p:txBody>
          <a:bodyPr wrap="square" rtlCol="0">
            <a:spAutoFit/>
          </a:bodyPr>
          <a:lstStyle/>
          <a:p>
            <a:pPr algn="ctr"/>
            <a:r>
              <a:rPr lang="fr-FR" sz="1200" dirty="0">
                <a:solidFill>
                  <a:srgbClr val="71716E"/>
                </a:solidFill>
              </a:rPr>
              <a:t>Quels indicateurs choisir pour montrer la situation de l’entreprise ? </a:t>
            </a:r>
          </a:p>
        </p:txBody>
      </p:sp>
      <p:sp>
        <p:nvSpPr>
          <p:cNvPr id="25" name="ZoneTexte 24">
            <a:extLst>
              <a:ext uri="{FF2B5EF4-FFF2-40B4-BE49-F238E27FC236}">
                <a16:creationId xmlns:a16="http://schemas.microsoft.com/office/drawing/2014/main" id="{8E3B430A-2EC9-4FA4-2219-9A8813FE5980}"/>
              </a:ext>
            </a:extLst>
          </p:cNvPr>
          <p:cNvSpPr txBox="1"/>
          <p:nvPr/>
        </p:nvSpPr>
        <p:spPr>
          <a:xfrm>
            <a:off x="7655860" y="2123354"/>
            <a:ext cx="1845129" cy="369332"/>
          </a:xfrm>
          <a:prstGeom prst="rect">
            <a:avLst/>
          </a:prstGeom>
          <a:noFill/>
        </p:spPr>
        <p:txBody>
          <a:bodyPr wrap="square" rtlCol="0">
            <a:spAutoFit/>
          </a:bodyPr>
          <a:lstStyle/>
          <a:p>
            <a:r>
              <a:rPr lang="fr-FR" b="1" dirty="0">
                <a:latin typeface="Montserrat" pitchFamily="2" charset="77"/>
              </a:rPr>
              <a:t>QUESTIONS :</a:t>
            </a:r>
          </a:p>
        </p:txBody>
      </p:sp>
      <p:pic>
        <p:nvPicPr>
          <p:cNvPr id="14" name="Graphique 13" descr="Cerveau avec un remplissage uni">
            <a:extLst>
              <a:ext uri="{FF2B5EF4-FFF2-40B4-BE49-F238E27FC236}">
                <a16:creationId xmlns:a16="http://schemas.microsoft.com/office/drawing/2014/main" id="{E48C7E83-3AE4-833A-1179-2D44401889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74148" y="1918158"/>
            <a:ext cx="627465" cy="627465"/>
          </a:xfrm>
          <a:prstGeom prst="rect">
            <a:avLst/>
          </a:prstGeom>
        </p:spPr>
      </p:pic>
      <p:sp>
        <p:nvSpPr>
          <p:cNvPr id="27" name="ZoneTexte 26">
            <a:extLst>
              <a:ext uri="{FF2B5EF4-FFF2-40B4-BE49-F238E27FC236}">
                <a16:creationId xmlns:a16="http://schemas.microsoft.com/office/drawing/2014/main" id="{5BFD2EA9-3328-2001-9E26-86766F2B6ECB}"/>
              </a:ext>
            </a:extLst>
          </p:cNvPr>
          <p:cNvSpPr txBox="1"/>
          <p:nvPr/>
        </p:nvSpPr>
        <p:spPr>
          <a:xfrm>
            <a:off x="4862619" y="3614103"/>
            <a:ext cx="7087069" cy="276999"/>
          </a:xfrm>
          <a:prstGeom prst="rect">
            <a:avLst/>
          </a:prstGeom>
          <a:noFill/>
        </p:spPr>
        <p:txBody>
          <a:bodyPr wrap="square" rtlCol="0">
            <a:spAutoFit/>
          </a:bodyPr>
          <a:lstStyle/>
          <a:p>
            <a:pPr algn="ctr"/>
            <a:r>
              <a:rPr lang="fr-FR" sz="1200" dirty="0">
                <a:solidFill>
                  <a:srgbClr val="71716E"/>
                </a:solidFill>
              </a:rPr>
              <a:t>Quelles sont les règles RGPD à mettre en place avant de publier les graphiques/fichier csv ?</a:t>
            </a:r>
          </a:p>
        </p:txBody>
      </p:sp>
      <p:sp>
        <p:nvSpPr>
          <p:cNvPr id="2" name="ZoneTexte 1">
            <a:extLst>
              <a:ext uri="{FF2B5EF4-FFF2-40B4-BE49-F238E27FC236}">
                <a16:creationId xmlns:a16="http://schemas.microsoft.com/office/drawing/2014/main" id="{B3A46D5E-70F8-524E-A29B-1A16C3F5D2C5}"/>
              </a:ext>
            </a:extLst>
          </p:cNvPr>
          <p:cNvSpPr txBox="1"/>
          <p:nvPr/>
        </p:nvSpPr>
        <p:spPr>
          <a:xfrm>
            <a:off x="318925" y="4034738"/>
            <a:ext cx="367408" cy="461665"/>
          </a:xfrm>
          <a:prstGeom prst="rect">
            <a:avLst/>
          </a:prstGeom>
          <a:noFill/>
        </p:spPr>
        <p:txBody>
          <a:bodyPr wrap="none" rtlCol="0">
            <a:spAutoFit/>
          </a:bodyPr>
          <a:lstStyle/>
          <a:p>
            <a:r>
              <a:rPr lang="fr-FR" sz="2400" b="1" dirty="0">
                <a:solidFill>
                  <a:srgbClr val="7451EB"/>
                </a:solidFill>
                <a:latin typeface="Montserrat" pitchFamily="2" charset="77"/>
              </a:rPr>
              <a:t>3</a:t>
            </a:r>
          </a:p>
        </p:txBody>
      </p:sp>
      <p:sp>
        <p:nvSpPr>
          <p:cNvPr id="6" name="Rectangle 5">
            <a:extLst>
              <a:ext uri="{FF2B5EF4-FFF2-40B4-BE49-F238E27FC236}">
                <a16:creationId xmlns:a16="http://schemas.microsoft.com/office/drawing/2014/main" id="{48094B29-09EF-CC7D-080B-5A0A98209FA9}"/>
              </a:ext>
            </a:extLst>
          </p:cNvPr>
          <p:cNvSpPr/>
          <p:nvPr/>
        </p:nvSpPr>
        <p:spPr>
          <a:xfrm>
            <a:off x="732030" y="4068310"/>
            <a:ext cx="3297767" cy="307392"/>
          </a:xfrm>
          <a:prstGeom prst="rect">
            <a:avLst/>
          </a:prstGeom>
          <a:ln>
            <a:noFill/>
          </a:ln>
        </p:spPr>
        <p:txBody>
          <a:bodyPr wrap="square">
            <a:spAutoFit/>
          </a:bodyPr>
          <a:lstStyle/>
          <a:p>
            <a:pPr>
              <a:lnSpc>
                <a:spcPct val="150000"/>
              </a:lnSpc>
            </a:pPr>
            <a:r>
              <a:rPr lang="fr-FR" sz="1050" dirty="0">
                <a:solidFill>
                  <a:srgbClr val="71716E"/>
                </a:solidFill>
                <a:latin typeface="Montserrat" pitchFamily="2" charset="77"/>
              </a:rPr>
              <a:t>Présentation des RGPD</a:t>
            </a:r>
          </a:p>
        </p:txBody>
      </p:sp>
      <p:sp>
        <p:nvSpPr>
          <p:cNvPr id="8" name="ZoneTexte 7">
            <a:extLst>
              <a:ext uri="{FF2B5EF4-FFF2-40B4-BE49-F238E27FC236}">
                <a16:creationId xmlns:a16="http://schemas.microsoft.com/office/drawing/2014/main" id="{B6FD3C81-07C3-156F-F74F-19EBC6D91E48}"/>
              </a:ext>
            </a:extLst>
          </p:cNvPr>
          <p:cNvSpPr txBox="1"/>
          <p:nvPr/>
        </p:nvSpPr>
        <p:spPr>
          <a:xfrm>
            <a:off x="211096" y="5164860"/>
            <a:ext cx="11661978" cy="646331"/>
          </a:xfrm>
          <a:prstGeom prst="rect">
            <a:avLst/>
          </a:prstGeom>
          <a:noFill/>
        </p:spPr>
        <p:txBody>
          <a:bodyPr wrap="square">
            <a:spAutoFit/>
          </a:bodyPr>
          <a:lstStyle/>
          <a:p>
            <a:pPr algn="ctr"/>
            <a:r>
              <a:rPr lang="fr-FR" sz="1200" b="0" i="0" u="none" strike="noStrike" dirty="0">
                <a:solidFill>
                  <a:srgbClr val="71716E"/>
                </a:solidFill>
                <a:effectLst/>
                <a:latin typeface="Söhne"/>
              </a:rPr>
              <a:t>Après avoir analysé les données fournies sur la répartition des effectifs, des types de contrats, des salaires, des promotions et des augmentations salariales par service et par sexe, il est clair que les données montrent des variations significatives dans la répartition des hommes et des femmes dans différents services, types de contrats, niveaux de salaires, promotions et augmentations salariales. Il y a également des inégalités salariales entre hommes et femmes dans l'entreprise.</a:t>
            </a:r>
          </a:p>
        </p:txBody>
      </p:sp>
    </p:spTree>
    <p:extLst>
      <p:ext uri="{BB962C8B-B14F-4D97-AF65-F5344CB8AC3E}">
        <p14:creationId xmlns:p14="http://schemas.microsoft.com/office/powerpoint/2010/main" val="94213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388ACF6-92B0-3902-BF6A-3BC23B3E1394}"/>
              </a:ext>
            </a:extLst>
          </p:cNvPr>
          <p:cNvSpPr>
            <a:spLocks noGrp="1"/>
          </p:cNvSpPr>
          <p:nvPr>
            <p:ph type="title"/>
          </p:nvPr>
        </p:nvSpPr>
        <p:spPr>
          <a:xfrm>
            <a:off x="838200" y="362697"/>
            <a:ext cx="10515600" cy="1325563"/>
          </a:xfrm>
        </p:spPr>
        <p:txBody>
          <a:bodyPr/>
          <a:lstStyle/>
          <a:p>
            <a:pPr algn="ctr"/>
            <a:r>
              <a:rPr lang="fr-FR" b="1" dirty="0">
                <a:solidFill>
                  <a:srgbClr val="7451EB"/>
                </a:solidFill>
                <a:latin typeface="Montserrat" pitchFamily="2" charset="77"/>
              </a:rPr>
              <a:t>SOMMAIRE</a:t>
            </a:r>
          </a:p>
        </p:txBody>
      </p:sp>
      <mc:AlternateContent xmlns:mc="http://schemas.openxmlformats.org/markup-compatibility/2006" xmlns:pslz="http://schemas.microsoft.com/office/powerpoint/2016/slidezoom">
        <mc:Choice Requires="pslz">
          <p:graphicFrame>
            <p:nvGraphicFramePr>
              <p:cNvPr id="3" name="Zoom de diapositive 2">
                <a:extLst>
                  <a:ext uri="{FF2B5EF4-FFF2-40B4-BE49-F238E27FC236}">
                    <a16:creationId xmlns:a16="http://schemas.microsoft.com/office/drawing/2014/main" id="{9FEEB1A9-8876-B501-1D76-EFEE354E22AD}"/>
                  </a:ext>
                </a:extLst>
              </p:cNvPr>
              <p:cNvGraphicFramePr>
                <a:graphicFrameLocks noChangeAspect="1"/>
              </p:cNvGraphicFramePr>
              <p:nvPr>
                <p:extLst>
                  <p:ext uri="{D42A27DB-BD31-4B8C-83A1-F6EECF244321}">
                    <p14:modId xmlns:p14="http://schemas.microsoft.com/office/powerpoint/2010/main" val="656876449"/>
                  </p:ext>
                </p:extLst>
              </p:nvPr>
            </p:nvGraphicFramePr>
            <p:xfrm>
              <a:off x="3273382" y="3656091"/>
              <a:ext cx="2356558" cy="1325564"/>
            </p:xfrm>
            <a:graphic>
              <a:graphicData uri="http://schemas.microsoft.com/office/powerpoint/2016/slidezoom">
                <pslz:sldZm>
                  <pslz:sldZmObj sldId="256" cId="1840508649">
                    <pslz:zmPr id="{39549C0A-41F7-6B42-AD05-79E7C1D382D2}" returnToParent="0" transitionDur="1000">
                      <p166:blipFill xmlns:p166="http://schemas.microsoft.com/office/powerpoint/2016/6/main">
                        <a:blip r:embed="rId2"/>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3" name="Zoom de diapositive 2">
                <a:extLst>
                  <a:ext uri="{FF2B5EF4-FFF2-40B4-BE49-F238E27FC236}">
                    <a16:creationId xmlns:a16="http://schemas.microsoft.com/office/drawing/2014/main" id="{9FEEB1A9-8876-B501-1D76-EFEE354E22AD}"/>
                  </a:ext>
                </a:extLst>
              </p:cNvPr>
              <p:cNvPicPr>
                <a:picLocks noGrp="1" noRot="1" noChangeAspect="1" noMove="1" noResize="1" noEditPoints="1" noAdjustHandles="1" noChangeArrowheads="1" noChangeShapeType="1"/>
              </p:cNvPicPr>
              <p:nvPr/>
            </p:nvPicPr>
            <p:blipFill>
              <a:blip r:embed="rId3"/>
              <a:stretch>
                <a:fillRect/>
              </a:stretch>
            </p:blipFill>
            <p:spPr>
              <a:xfrm>
                <a:off x="3273382" y="3656091"/>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05CB2923-5A3B-8FED-FEA1-2FAEB11BEACD}"/>
                  </a:ext>
                </a:extLst>
              </p:cNvPr>
              <p:cNvGraphicFramePr>
                <a:graphicFrameLocks noChangeAspect="1"/>
              </p:cNvGraphicFramePr>
              <p:nvPr>
                <p:extLst>
                  <p:ext uri="{D42A27DB-BD31-4B8C-83A1-F6EECF244321}">
                    <p14:modId xmlns:p14="http://schemas.microsoft.com/office/powerpoint/2010/main" val="4259448403"/>
                  </p:ext>
                </p:extLst>
              </p:nvPr>
            </p:nvGraphicFramePr>
            <p:xfrm>
              <a:off x="9323278" y="2235698"/>
              <a:ext cx="2356558" cy="1325564"/>
            </p:xfrm>
            <a:graphic>
              <a:graphicData uri="http://schemas.microsoft.com/office/powerpoint/2016/slidezoom">
                <pslz:sldZm>
                  <pslz:sldZmObj sldId="257" cId="3901263990">
                    <pslz:zmPr id="{099E5E74-7DAA-6E4B-9E13-31BBB14A4E3E}" returnToParent="0" transitionDur="1000">
                      <p166:blipFill xmlns:p166="http://schemas.microsoft.com/office/powerpoint/2016/6/main">
                        <a:blip r:embed="rId4"/>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11" name="Zoom de diapositive 10">
                <a:extLst>
                  <a:ext uri="{FF2B5EF4-FFF2-40B4-BE49-F238E27FC236}">
                    <a16:creationId xmlns:a16="http://schemas.microsoft.com/office/drawing/2014/main" id="{05CB2923-5A3B-8FED-FEA1-2FAEB11BEACD}"/>
                  </a:ext>
                </a:extLst>
              </p:cNvPr>
              <p:cNvPicPr>
                <a:picLocks noGrp="1" noRot="1" noChangeAspect="1" noMove="1" noResize="1" noEditPoints="1" noAdjustHandles="1" noChangeArrowheads="1" noChangeShapeType="1"/>
              </p:cNvPicPr>
              <p:nvPr/>
            </p:nvPicPr>
            <p:blipFill>
              <a:blip r:embed="rId5"/>
              <a:stretch>
                <a:fillRect/>
              </a:stretch>
            </p:blipFill>
            <p:spPr>
              <a:xfrm>
                <a:off x="9323278" y="2235698"/>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Zoom de diapositive 12">
                <a:extLst>
                  <a:ext uri="{FF2B5EF4-FFF2-40B4-BE49-F238E27FC236}">
                    <a16:creationId xmlns:a16="http://schemas.microsoft.com/office/drawing/2014/main" id="{C0EFBA85-1277-4871-D10F-8D5B93AD878D}"/>
                  </a:ext>
                </a:extLst>
              </p:cNvPr>
              <p:cNvGraphicFramePr>
                <a:graphicFrameLocks noChangeAspect="1"/>
              </p:cNvGraphicFramePr>
              <p:nvPr>
                <p:extLst>
                  <p:ext uri="{D42A27DB-BD31-4B8C-83A1-F6EECF244321}">
                    <p14:modId xmlns:p14="http://schemas.microsoft.com/office/powerpoint/2010/main" val="2611898235"/>
                  </p:ext>
                </p:extLst>
              </p:nvPr>
            </p:nvGraphicFramePr>
            <p:xfrm>
              <a:off x="3273382" y="2236360"/>
              <a:ext cx="2356558" cy="1325564"/>
            </p:xfrm>
            <a:graphic>
              <a:graphicData uri="http://schemas.microsoft.com/office/powerpoint/2016/slidezoom">
                <pslz:sldZm>
                  <pslz:sldZmObj sldId="258" cId="3794779176">
                    <pslz:zmPr id="{FB6DA7DF-B4F8-B748-B800-AE07F8A6449F}" returnToParent="0" transitionDur="1000">
                      <p166:blipFill xmlns:p166="http://schemas.microsoft.com/office/powerpoint/2016/6/main">
                        <a:blip r:embed="rId6"/>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13" name="Zoom de diapositive 12">
                <a:extLst>
                  <a:ext uri="{FF2B5EF4-FFF2-40B4-BE49-F238E27FC236}">
                    <a16:creationId xmlns:a16="http://schemas.microsoft.com/office/drawing/2014/main" id="{C0EFBA85-1277-4871-D10F-8D5B93AD878D}"/>
                  </a:ext>
                </a:extLst>
              </p:cNvPr>
              <p:cNvPicPr>
                <a:picLocks noGrp="1" noRot="1" noChangeAspect="1" noMove="1" noResize="1" noEditPoints="1" noAdjustHandles="1" noChangeArrowheads="1" noChangeShapeType="1"/>
              </p:cNvPicPr>
              <p:nvPr/>
            </p:nvPicPr>
            <p:blipFill>
              <a:blip r:embed="rId7"/>
              <a:stretch>
                <a:fillRect/>
              </a:stretch>
            </p:blipFill>
            <p:spPr>
              <a:xfrm>
                <a:off x="3273382" y="2236360"/>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Zoom de diapositive 14">
                <a:extLst>
                  <a:ext uri="{FF2B5EF4-FFF2-40B4-BE49-F238E27FC236}">
                    <a16:creationId xmlns:a16="http://schemas.microsoft.com/office/drawing/2014/main" id="{C4DA7D06-7D64-14E3-9154-C89B2EEA769F}"/>
                  </a:ext>
                </a:extLst>
              </p:cNvPr>
              <p:cNvGraphicFramePr>
                <a:graphicFrameLocks noChangeAspect="1"/>
              </p:cNvGraphicFramePr>
              <p:nvPr>
                <p:extLst>
                  <p:ext uri="{D42A27DB-BD31-4B8C-83A1-F6EECF244321}">
                    <p14:modId xmlns:p14="http://schemas.microsoft.com/office/powerpoint/2010/main" val="338127656"/>
                  </p:ext>
                </p:extLst>
              </p:nvPr>
            </p:nvGraphicFramePr>
            <p:xfrm>
              <a:off x="3273381" y="5058264"/>
              <a:ext cx="2356558" cy="1325564"/>
            </p:xfrm>
            <a:graphic>
              <a:graphicData uri="http://schemas.microsoft.com/office/powerpoint/2016/slidezoom">
                <pslz:sldZm>
                  <pslz:sldZmObj sldId="259" cId="2153639560">
                    <pslz:zmPr id="{203BFBBB-CA39-3A45-9EDB-54CD322E270E}" returnToParent="0" transitionDur="1000">
                      <p166:blipFill xmlns:p166="http://schemas.microsoft.com/office/powerpoint/2016/6/main">
                        <a:blip r:embed="rId8"/>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15" name="Zoom de diapositive 14">
                <a:extLst>
                  <a:ext uri="{FF2B5EF4-FFF2-40B4-BE49-F238E27FC236}">
                    <a16:creationId xmlns:a16="http://schemas.microsoft.com/office/drawing/2014/main" id="{C4DA7D06-7D64-14E3-9154-C89B2EEA769F}"/>
                  </a:ext>
                </a:extLst>
              </p:cNvPr>
              <p:cNvPicPr>
                <a:picLocks noGrp="1" noRot="1" noChangeAspect="1" noMove="1" noResize="1" noEditPoints="1" noAdjustHandles="1" noChangeArrowheads="1" noChangeShapeType="1"/>
              </p:cNvPicPr>
              <p:nvPr/>
            </p:nvPicPr>
            <p:blipFill>
              <a:blip r:embed="rId9"/>
              <a:stretch>
                <a:fillRect/>
              </a:stretch>
            </p:blipFill>
            <p:spPr>
              <a:xfrm>
                <a:off x="3273381" y="5058264"/>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Zoom de diapositive 18">
                <a:extLst>
                  <a:ext uri="{FF2B5EF4-FFF2-40B4-BE49-F238E27FC236}">
                    <a16:creationId xmlns:a16="http://schemas.microsoft.com/office/drawing/2014/main" id="{2906B221-A3E5-49DD-4CDB-58BF71C99F1D}"/>
                  </a:ext>
                </a:extLst>
              </p:cNvPr>
              <p:cNvGraphicFramePr>
                <a:graphicFrameLocks noChangeAspect="1"/>
              </p:cNvGraphicFramePr>
              <p:nvPr>
                <p:extLst>
                  <p:ext uri="{D42A27DB-BD31-4B8C-83A1-F6EECF244321}">
                    <p14:modId xmlns:p14="http://schemas.microsoft.com/office/powerpoint/2010/main" val="2486661005"/>
                  </p:ext>
                </p:extLst>
              </p:nvPr>
            </p:nvGraphicFramePr>
            <p:xfrm>
              <a:off x="9323278" y="3674985"/>
              <a:ext cx="2356558" cy="1325564"/>
            </p:xfrm>
            <a:graphic>
              <a:graphicData uri="http://schemas.microsoft.com/office/powerpoint/2016/slidezoom">
                <pslz:sldZm>
                  <pslz:sldZmObj sldId="261" cId="1470382420">
                    <pslz:zmPr id="{B1D32346-1080-C14A-A1E4-C23DA9E5E6C9}" returnToParent="0" transitionDur="1000">
                      <p166:blipFill xmlns:p166="http://schemas.microsoft.com/office/powerpoint/2016/6/main">
                        <a:blip r:embed="rId10"/>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19" name="Zoom de diapositive 18">
                <a:extLst>
                  <a:ext uri="{FF2B5EF4-FFF2-40B4-BE49-F238E27FC236}">
                    <a16:creationId xmlns:a16="http://schemas.microsoft.com/office/drawing/2014/main" id="{2906B221-A3E5-49DD-4CDB-58BF71C99F1D}"/>
                  </a:ext>
                </a:extLst>
              </p:cNvPr>
              <p:cNvPicPr>
                <a:picLocks noGrp="1" noRot="1" noChangeAspect="1" noMove="1" noResize="1" noEditPoints="1" noAdjustHandles="1" noChangeArrowheads="1" noChangeShapeType="1"/>
              </p:cNvPicPr>
              <p:nvPr/>
            </p:nvPicPr>
            <p:blipFill>
              <a:blip r:embed="rId13"/>
              <a:stretch>
                <a:fillRect/>
              </a:stretch>
            </p:blipFill>
            <p:spPr>
              <a:xfrm>
                <a:off x="9323278" y="3674985"/>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Zoom de diapositive 20">
                <a:extLst>
                  <a:ext uri="{FF2B5EF4-FFF2-40B4-BE49-F238E27FC236}">
                    <a16:creationId xmlns:a16="http://schemas.microsoft.com/office/drawing/2014/main" id="{6451C9DA-03BA-4678-F3B7-2C65EED3BC7D}"/>
                  </a:ext>
                </a:extLst>
              </p:cNvPr>
              <p:cNvGraphicFramePr>
                <a:graphicFrameLocks noChangeAspect="1"/>
              </p:cNvGraphicFramePr>
              <p:nvPr>
                <p:extLst>
                  <p:ext uri="{D42A27DB-BD31-4B8C-83A1-F6EECF244321}">
                    <p14:modId xmlns:p14="http://schemas.microsoft.com/office/powerpoint/2010/main" val="1456170106"/>
                  </p:ext>
                </p:extLst>
              </p:nvPr>
            </p:nvGraphicFramePr>
            <p:xfrm>
              <a:off x="9323278" y="5075572"/>
              <a:ext cx="2356558" cy="1325564"/>
            </p:xfrm>
            <a:graphic>
              <a:graphicData uri="http://schemas.microsoft.com/office/powerpoint/2016/slidezoom">
                <pslz:sldZm>
                  <pslz:sldZmObj sldId="262" cId="2651900105">
                    <pslz:zmPr id="{FDAFA2B9-1D97-C443-9088-A794075192C8}" returnToParent="0" transitionDur="1000">
                      <p166:blipFill xmlns:p166="http://schemas.microsoft.com/office/powerpoint/2016/6/main">
                        <a:blip r:embed="rId14"/>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21" name="Zoom de diapositive 20">
                <a:extLst>
                  <a:ext uri="{FF2B5EF4-FFF2-40B4-BE49-F238E27FC236}">
                    <a16:creationId xmlns:a16="http://schemas.microsoft.com/office/drawing/2014/main" id="{6451C9DA-03BA-4678-F3B7-2C65EED3BC7D}"/>
                  </a:ext>
                </a:extLst>
              </p:cNvPr>
              <p:cNvPicPr>
                <a:picLocks noGrp="1" noRot="1" noChangeAspect="1" noMove="1" noResize="1" noEditPoints="1" noAdjustHandles="1" noChangeArrowheads="1" noChangeShapeType="1"/>
              </p:cNvPicPr>
              <p:nvPr/>
            </p:nvPicPr>
            <p:blipFill>
              <a:blip r:embed="rId15"/>
              <a:stretch>
                <a:fillRect/>
              </a:stretch>
            </p:blipFill>
            <p:spPr>
              <a:xfrm>
                <a:off x="9323278" y="5075572"/>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Zoom de diapositive 22">
                <a:extLst>
                  <a:ext uri="{FF2B5EF4-FFF2-40B4-BE49-F238E27FC236}">
                    <a16:creationId xmlns:a16="http://schemas.microsoft.com/office/drawing/2014/main" id="{1B23C93E-C0C6-9479-2C2B-AC69C007F995}"/>
                  </a:ext>
                </a:extLst>
              </p:cNvPr>
              <p:cNvGraphicFramePr>
                <a:graphicFrameLocks noChangeAspect="1"/>
              </p:cNvGraphicFramePr>
              <p:nvPr>
                <p:extLst>
                  <p:ext uri="{D42A27DB-BD31-4B8C-83A1-F6EECF244321}">
                    <p14:modId xmlns:p14="http://schemas.microsoft.com/office/powerpoint/2010/main" val="1257410804"/>
                  </p:ext>
                </p:extLst>
              </p:nvPr>
            </p:nvGraphicFramePr>
            <p:xfrm>
              <a:off x="6270049" y="3637871"/>
              <a:ext cx="2356558" cy="1325564"/>
            </p:xfrm>
            <a:graphic>
              <a:graphicData uri="http://schemas.microsoft.com/office/powerpoint/2016/slidezoom">
                <pslz:sldZm>
                  <pslz:sldZmObj sldId="263" cId="1792795834">
                    <pslz:zmPr id="{2B1E960F-AB23-E14D-A13F-D67EB19DD1DE}" returnToParent="0" transitionDur="1000">
                      <p166:blipFill xmlns:p166="http://schemas.microsoft.com/office/powerpoint/2016/6/main">
                        <a:blip r:embed="rId16"/>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23" name="Zoom de diapositive 22">
                <a:extLst>
                  <a:ext uri="{FF2B5EF4-FFF2-40B4-BE49-F238E27FC236}">
                    <a16:creationId xmlns:a16="http://schemas.microsoft.com/office/drawing/2014/main" id="{1B23C93E-C0C6-9479-2C2B-AC69C007F995}"/>
                  </a:ext>
                </a:extLst>
              </p:cNvPr>
              <p:cNvPicPr>
                <a:picLocks noGrp="1" noRot="1" noChangeAspect="1" noMove="1" noResize="1" noEditPoints="1" noAdjustHandles="1" noChangeArrowheads="1" noChangeShapeType="1"/>
              </p:cNvPicPr>
              <p:nvPr/>
            </p:nvPicPr>
            <p:blipFill>
              <a:blip r:embed="rId17"/>
              <a:stretch>
                <a:fillRect/>
              </a:stretch>
            </p:blipFill>
            <p:spPr>
              <a:xfrm>
                <a:off x="6270049" y="3637871"/>
                <a:ext cx="2356558" cy="13255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Zoom de diapositive 24">
                <a:extLst>
                  <a:ext uri="{FF2B5EF4-FFF2-40B4-BE49-F238E27FC236}">
                    <a16:creationId xmlns:a16="http://schemas.microsoft.com/office/drawing/2014/main" id="{3E9C7472-274F-F68A-5AC5-9D5BFE665905}"/>
                  </a:ext>
                </a:extLst>
              </p:cNvPr>
              <p:cNvGraphicFramePr>
                <a:graphicFrameLocks noChangeAspect="1"/>
              </p:cNvGraphicFramePr>
              <p:nvPr>
                <p:extLst>
                  <p:ext uri="{D42A27DB-BD31-4B8C-83A1-F6EECF244321}">
                    <p14:modId xmlns:p14="http://schemas.microsoft.com/office/powerpoint/2010/main" val="4190288524"/>
                  </p:ext>
                </p:extLst>
              </p:nvPr>
            </p:nvGraphicFramePr>
            <p:xfrm>
              <a:off x="6270049" y="2235698"/>
              <a:ext cx="2356558" cy="1325564"/>
            </p:xfrm>
            <a:graphic>
              <a:graphicData uri="http://schemas.microsoft.com/office/powerpoint/2016/slidezoom">
                <pslz:sldZm>
                  <pslz:sldZmObj sldId="264" cId="2897917883">
                    <pslz:zmPr id="{99603DC8-96BE-A54B-A3EB-035E8F851ABC}" returnToParent="0" transitionDur="1000">
                      <p166:blipFill xmlns:p166="http://schemas.microsoft.com/office/powerpoint/2016/6/main">
                        <a:blip r:embed="rId18"/>
                        <a:stretch>
                          <a:fillRect/>
                        </a:stretch>
                      </p166:blipFill>
                      <p166:spPr xmlns:p166="http://schemas.microsoft.com/office/powerpoint/2016/6/main">
                        <a:xfrm>
                          <a:off x="0" y="0"/>
                          <a:ext cx="2356558" cy="1325564"/>
                        </a:xfrm>
                        <a:prstGeom prst="rect">
                          <a:avLst/>
                        </a:prstGeom>
                        <a:ln w="3175">
                          <a:solidFill>
                            <a:prstClr val="ltGray"/>
                          </a:solidFill>
                        </a:ln>
                      </p166:spPr>
                    </pslz:zmPr>
                  </pslz:sldZmObj>
                </pslz:sldZm>
              </a:graphicData>
            </a:graphic>
          </p:graphicFrame>
        </mc:Choice>
        <mc:Fallback xmlns="">
          <p:pic>
            <p:nvPicPr>
              <p:cNvPr id="25" name="Zoom de diapositive 24">
                <a:extLst>
                  <a:ext uri="{FF2B5EF4-FFF2-40B4-BE49-F238E27FC236}">
                    <a16:creationId xmlns:a16="http://schemas.microsoft.com/office/drawing/2014/main" id="{3E9C7472-274F-F68A-5AC5-9D5BFE665905}"/>
                  </a:ext>
                </a:extLst>
              </p:cNvPr>
              <p:cNvPicPr>
                <a:picLocks noGrp="1" noRot="1" noChangeAspect="1" noMove="1" noResize="1" noEditPoints="1" noAdjustHandles="1" noChangeArrowheads="1" noChangeShapeType="1"/>
              </p:cNvPicPr>
              <p:nvPr/>
            </p:nvPicPr>
            <p:blipFill>
              <a:blip r:embed="rId19"/>
              <a:stretch>
                <a:fillRect/>
              </a:stretch>
            </p:blipFill>
            <p:spPr>
              <a:xfrm>
                <a:off x="6270049" y="2235698"/>
                <a:ext cx="2356558" cy="1325564"/>
              </a:xfrm>
              <a:prstGeom prst="rect">
                <a:avLst/>
              </a:prstGeom>
              <a:ln w="3175">
                <a:solidFill>
                  <a:prstClr val="ltGray"/>
                </a:solidFill>
              </a:ln>
            </p:spPr>
          </p:pic>
        </mc:Fallback>
      </mc:AlternateContent>
      <p:sp>
        <p:nvSpPr>
          <p:cNvPr id="8" name="ZoneTexte 7">
            <a:extLst>
              <a:ext uri="{FF2B5EF4-FFF2-40B4-BE49-F238E27FC236}">
                <a16:creationId xmlns:a16="http://schemas.microsoft.com/office/drawing/2014/main" id="{3E816BBE-6CFC-76D0-9B5A-37D143C0F5A7}"/>
              </a:ext>
            </a:extLst>
          </p:cNvPr>
          <p:cNvSpPr txBox="1"/>
          <p:nvPr/>
        </p:nvSpPr>
        <p:spPr>
          <a:xfrm>
            <a:off x="519969" y="1758160"/>
            <a:ext cx="2095445" cy="369332"/>
          </a:xfrm>
          <a:prstGeom prst="rect">
            <a:avLst/>
          </a:prstGeom>
          <a:noFill/>
        </p:spPr>
        <p:txBody>
          <a:bodyPr wrap="none" rtlCol="0">
            <a:spAutoFit/>
          </a:bodyPr>
          <a:lstStyle/>
          <a:p>
            <a:r>
              <a:rPr lang="fr-FR" b="1" dirty="0">
                <a:latin typeface="Montserrat" pitchFamily="2" charset="77"/>
              </a:rPr>
              <a:t>INTRODUCTION</a:t>
            </a:r>
          </a:p>
        </p:txBody>
      </p:sp>
      <p:sp>
        <p:nvSpPr>
          <p:cNvPr id="9" name="ZoneTexte 8">
            <a:extLst>
              <a:ext uri="{FF2B5EF4-FFF2-40B4-BE49-F238E27FC236}">
                <a16:creationId xmlns:a16="http://schemas.microsoft.com/office/drawing/2014/main" id="{74F52B7C-D743-0A25-5CED-EDB0B9918C27}"/>
              </a:ext>
            </a:extLst>
          </p:cNvPr>
          <p:cNvSpPr txBox="1"/>
          <p:nvPr/>
        </p:nvSpPr>
        <p:spPr>
          <a:xfrm>
            <a:off x="3518551" y="1769643"/>
            <a:ext cx="1866217" cy="369332"/>
          </a:xfrm>
          <a:prstGeom prst="rect">
            <a:avLst/>
          </a:prstGeom>
          <a:noFill/>
        </p:spPr>
        <p:txBody>
          <a:bodyPr wrap="none" rtlCol="0">
            <a:spAutoFit/>
          </a:bodyPr>
          <a:lstStyle/>
          <a:p>
            <a:r>
              <a:rPr lang="fr-FR" b="1" dirty="0">
                <a:latin typeface="Montserrat" pitchFamily="2" charset="77"/>
              </a:rPr>
              <a:t>GÉNÉRALITÉS</a:t>
            </a:r>
          </a:p>
        </p:txBody>
      </p:sp>
      <p:sp>
        <p:nvSpPr>
          <p:cNvPr id="10" name="ZoneTexte 9">
            <a:extLst>
              <a:ext uri="{FF2B5EF4-FFF2-40B4-BE49-F238E27FC236}">
                <a16:creationId xmlns:a16="http://schemas.microsoft.com/office/drawing/2014/main" id="{7AF5E936-FCC6-FC20-A98E-A616F1FC553E}"/>
              </a:ext>
            </a:extLst>
          </p:cNvPr>
          <p:cNvSpPr txBox="1"/>
          <p:nvPr/>
        </p:nvSpPr>
        <p:spPr>
          <a:xfrm>
            <a:off x="6348508" y="1551062"/>
            <a:ext cx="2199641" cy="646331"/>
          </a:xfrm>
          <a:prstGeom prst="rect">
            <a:avLst/>
          </a:prstGeom>
          <a:noFill/>
        </p:spPr>
        <p:txBody>
          <a:bodyPr wrap="none" rtlCol="0">
            <a:spAutoFit/>
          </a:bodyPr>
          <a:lstStyle/>
          <a:p>
            <a:pPr algn="ctr"/>
            <a:r>
              <a:rPr lang="fr-FR" b="1" dirty="0">
                <a:latin typeface="Montserrat" pitchFamily="2" charset="77"/>
              </a:rPr>
              <a:t>CONTRAT &amp;</a:t>
            </a:r>
          </a:p>
          <a:p>
            <a:pPr algn="ctr"/>
            <a:r>
              <a:rPr lang="fr-FR" b="1" dirty="0">
                <a:latin typeface="Montserrat" pitchFamily="2" charset="77"/>
              </a:rPr>
              <a:t>RÉMUNÉRATION</a:t>
            </a:r>
          </a:p>
        </p:txBody>
      </p:sp>
      <p:sp>
        <p:nvSpPr>
          <p:cNvPr id="12" name="ZoneTexte 11">
            <a:extLst>
              <a:ext uri="{FF2B5EF4-FFF2-40B4-BE49-F238E27FC236}">
                <a16:creationId xmlns:a16="http://schemas.microsoft.com/office/drawing/2014/main" id="{C86F78CF-5C24-E3C3-2917-493B5D3B35DB}"/>
              </a:ext>
            </a:extLst>
          </p:cNvPr>
          <p:cNvSpPr txBox="1"/>
          <p:nvPr/>
        </p:nvSpPr>
        <p:spPr>
          <a:xfrm>
            <a:off x="9177316" y="1619661"/>
            <a:ext cx="2648482" cy="646331"/>
          </a:xfrm>
          <a:prstGeom prst="rect">
            <a:avLst/>
          </a:prstGeom>
          <a:noFill/>
        </p:spPr>
        <p:txBody>
          <a:bodyPr wrap="none" rtlCol="0">
            <a:spAutoFit/>
          </a:bodyPr>
          <a:lstStyle/>
          <a:p>
            <a:pPr algn="ctr"/>
            <a:r>
              <a:rPr lang="fr-FR" b="1" dirty="0">
                <a:latin typeface="Montserrat" pitchFamily="2" charset="77"/>
              </a:rPr>
              <a:t>AUGMENTATIONS &amp; </a:t>
            </a:r>
          </a:p>
          <a:p>
            <a:pPr algn="ctr"/>
            <a:r>
              <a:rPr lang="fr-FR" b="1" dirty="0">
                <a:latin typeface="Montserrat" pitchFamily="2" charset="77"/>
              </a:rPr>
              <a:t>PROMOTIONS</a:t>
            </a:r>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06161B48-9315-2CDE-D1F5-0FB2E8CF945C}"/>
                  </a:ext>
                </a:extLst>
              </p:cNvPr>
              <p:cNvGraphicFramePr>
                <a:graphicFrameLocks noChangeAspect="1"/>
              </p:cNvGraphicFramePr>
              <p:nvPr>
                <p:extLst>
                  <p:ext uri="{D42A27DB-BD31-4B8C-83A1-F6EECF244321}">
                    <p14:modId xmlns:p14="http://schemas.microsoft.com/office/powerpoint/2010/main" val="802040998"/>
                  </p:ext>
                </p:extLst>
              </p:nvPr>
            </p:nvGraphicFramePr>
            <p:xfrm>
              <a:off x="389413" y="3669467"/>
              <a:ext cx="2356556" cy="1325563"/>
            </p:xfrm>
            <a:graphic>
              <a:graphicData uri="http://schemas.microsoft.com/office/powerpoint/2016/slidezoom">
                <pslz:sldZm>
                  <pslz:sldZmObj sldId="299" cId="3662030576">
                    <pslz:zmPr id="{6F519016-E65A-8E4E-A667-DEFB31DE084B}" returnToParent="0" transitionDur="1000">
                      <p166:blipFill xmlns:p166="http://schemas.microsoft.com/office/powerpoint/2016/6/main">
                        <a:blip r:embed="rId20"/>
                        <a:stretch>
                          <a:fillRect/>
                        </a:stretch>
                      </p166:blipFill>
                      <p166:spPr xmlns:p166="http://schemas.microsoft.com/office/powerpoint/2016/6/main">
                        <a:xfrm>
                          <a:off x="0" y="0"/>
                          <a:ext cx="2356556" cy="1325563"/>
                        </a:xfrm>
                        <a:prstGeom prst="rect">
                          <a:avLst/>
                        </a:prstGeom>
                        <a:ln w="3175">
                          <a:solidFill>
                            <a:prstClr val="ltGray"/>
                          </a:solidFill>
                        </a:ln>
                      </p166:spPr>
                    </pslz:zmPr>
                  </pslz:sldZmObj>
                </pslz:sldZm>
              </a:graphicData>
            </a:graphic>
          </p:graphicFrame>
        </mc:Choice>
        <mc:Fallback xmlns="">
          <p:pic>
            <p:nvPicPr>
              <p:cNvPr id="5" name="Zoom de diapositive 4">
                <a:extLst>
                  <a:ext uri="{FF2B5EF4-FFF2-40B4-BE49-F238E27FC236}">
                    <a16:creationId xmlns:a16="http://schemas.microsoft.com/office/drawing/2014/main" id="{06161B48-9315-2CDE-D1F5-0FB2E8CF945C}"/>
                  </a:ext>
                </a:extLst>
              </p:cNvPr>
              <p:cNvPicPr>
                <a:picLocks noGrp="1" noRot="1" noChangeAspect="1" noMove="1" noResize="1" noEditPoints="1" noAdjustHandles="1" noChangeArrowheads="1" noChangeShapeType="1"/>
              </p:cNvPicPr>
              <p:nvPr/>
            </p:nvPicPr>
            <p:blipFill>
              <a:blip r:embed="rId22"/>
              <a:stretch>
                <a:fillRect/>
              </a:stretch>
            </p:blipFill>
            <p:spPr>
              <a:xfrm>
                <a:off x="389413" y="3669467"/>
                <a:ext cx="2356556" cy="1325563"/>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4" name="Zoom de section 13">
                <a:extLst>
                  <a:ext uri="{FF2B5EF4-FFF2-40B4-BE49-F238E27FC236}">
                    <a16:creationId xmlns:a16="http://schemas.microsoft.com/office/drawing/2014/main" id="{3BD91A82-FCB0-E605-82CC-77FCA42B0E0F}"/>
                  </a:ext>
                </a:extLst>
              </p:cNvPr>
              <p:cNvGraphicFramePr>
                <a:graphicFrameLocks noChangeAspect="1"/>
              </p:cNvGraphicFramePr>
              <p:nvPr>
                <p:extLst>
                  <p:ext uri="{D42A27DB-BD31-4B8C-83A1-F6EECF244321}">
                    <p14:modId xmlns:p14="http://schemas.microsoft.com/office/powerpoint/2010/main" val="3433613027"/>
                  </p:ext>
                </p:extLst>
              </p:nvPr>
            </p:nvGraphicFramePr>
            <p:xfrm>
              <a:off x="389409" y="2235697"/>
              <a:ext cx="2356560" cy="1325565"/>
            </p:xfrm>
            <a:graphic>
              <a:graphicData uri="http://schemas.microsoft.com/office/powerpoint/2016/sectionzoom">
                <psez:sectionZm>
                  <psez:sectionZmObj sectionId="{283B7608-DEBD-CB47-96DA-107652DFCC7A}">
                    <psez:zmPr id="{3DC814C9-04F4-1F45-BFE2-37C6A61B81D0}" transitionDur="1000">
                      <p166:blipFill xmlns:p166="http://schemas.microsoft.com/office/powerpoint/2016/6/main">
                        <a:blip r:embed="rId23"/>
                        <a:stretch>
                          <a:fillRect/>
                        </a:stretch>
                      </p166:blipFill>
                      <p166:spPr xmlns:p166="http://schemas.microsoft.com/office/powerpoint/2016/6/main">
                        <a:xfrm>
                          <a:off x="0" y="0"/>
                          <a:ext cx="2356560" cy="1325565"/>
                        </a:xfrm>
                        <a:prstGeom prst="rect">
                          <a:avLst/>
                        </a:prstGeom>
                        <a:ln w="3175">
                          <a:solidFill>
                            <a:prstClr val="ltGray"/>
                          </a:solidFill>
                        </a:ln>
                      </p166:spPr>
                    </psez:zmPr>
                  </psez:sectionZmObj>
                </psez:sectionZm>
              </a:graphicData>
            </a:graphic>
          </p:graphicFrame>
        </mc:Choice>
        <mc:Fallback xmlns="">
          <p:pic>
            <p:nvPicPr>
              <p:cNvPr id="14" name="Zoom de section 13">
                <a:hlinkClick r:id="rId24" action="ppaction://hlinksldjump"/>
                <a:extLst>
                  <a:ext uri="{FF2B5EF4-FFF2-40B4-BE49-F238E27FC236}">
                    <a16:creationId xmlns:a16="http://schemas.microsoft.com/office/drawing/2014/main" id="{3BD91A82-FCB0-E605-82CC-77FCA42B0E0F}"/>
                  </a:ext>
                </a:extLst>
              </p:cNvPr>
              <p:cNvPicPr>
                <a:picLocks noGrp="1" noRot="1" noChangeAspect="1" noMove="1" noResize="1" noEditPoints="1" noAdjustHandles="1" noChangeArrowheads="1" noChangeShapeType="1"/>
              </p:cNvPicPr>
              <p:nvPr/>
            </p:nvPicPr>
            <p:blipFill>
              <a:blip r:embed="rId25"/>
              <a:stretch>
                <a:fillRect/>
              </a:stretch>
            </p:blipFill>
            <p:spPr>
              <a:xfrm>
                <a:off x="389409" y="2235697"/>
                <a:ext cx="2356560" cy="1325565"/>
              </a:xfrm>
              <a:prstGeom prst="rect">
                <a:avLst/>
              </a:prstGeom>
              <a:ln w="3175">
                <a:solidFill>
                  <a:prstClr val="ltGray"/>
                </a:solidFill>
              </a:ln>
            </p:spPr>
          </p:pic>
        </mc:Fallback>
      </mc:AlternateContent>
    </p:spTree>
    <p:extLst>
      <p:ext uri="{BB962C8B-B14F-4D97-AF65-F5344CB8AC3E}">
        <p14:creationId xmlns:p14="http://schemas.microsoft.com/office/powerpoint/2010/main" val="410040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E25A7CF-506B-8DDC-017F-5551A83F8485}"/>
              </a:ext>
            </a:extLst>
          </p:cNvPr>
          <p:cNvSpPr txBox="1"/>
          <p:nvPr/>
        </p:nvSpPr>
        <p:spPr>
          <a:xfrm>
            <a:off x="0" y="284046"/>
            <a:ext cx="12155892" cy="830997"/>
          </a:xfrm>
          <a:prstGeom prst="rect">
            <a:avLst/>
          </a:prstGeom>
          <a:noFill/>
        </p:spPr>
        <p:txBody>
          <a:bodyPr wrap="none" rtlCol="0">
            <a:spAutoFit/>
          </a:bodyPr>
          <a:lstStyle/>
          <a:p>
            <a:pPr algn="ctr"/>
            <a:r>
              <a:rPr lang="fr-FR" sz="2400" b="1" dirty="0">
                <a:solidFill>
                  <a:srgbClr val="7451EB"/>
                </a:solidFill>
                <a:latin typeface="Montserrat" pitchFamily="2" charset="77"/>
              </a:rPr>
              <a:t>PRINCIPES DES RÈGLES DE PROTECTION DES DONNÉES PEPRSONNELLES</a:t>
            </a:r>
            <a:endParaRPr lang="fr-FR" sz="2400" b="0" i="0" u="none" strike="noStrike" dirty="0">
              <a:solidFill>
                <a:srgbClr val="333333"/>
              </a:solidFill>
              <a:effectLst/>
              <a:latin typeface="open_sans_condensedbold"/>
            </a:endParaRPr>
          </a:p>
          <a:p>
            <a:pPr algn="ctr"/>
            <a:r>
              <a:rPr lang="fr-FR" sz="2400" b="1" dirty="0">
                <a:solidFill>
                  <a:srgbClr val="7451EB"/>
                </a:solidFill>
                <a:latin typeface="Montserrat" pitchFamily="2" charset="77"/>
              </a:rPr>
              <a:t>(RGPD)</a:t>
            </a:r>
          </a:p>
        </p:txBody>
      </p:sp>
      <p:sp>
        <p:nvSpPr>
          <p:cNvPr id="2" name="ZoneTexte 1">
            <a:extLst>
              <a:ext uri="{FF2B5EF4-FFF2-40B4-BE49-F238E27FC236}">
                <a16:creationId xmlns:a16="http://schemas.microsoft.com/office/drawing/2014/main" id="{1AEA785F-B168-0854-1C68-6B9C6CF0E6DE}"/>
              </a:ext>
            </a:extLst>
          </p:cNvPr>
          <p:cNvSpPr txBox="1"/>
          <p:nvPr/>
        </p:nvSpPr>
        <p:spPr>
          <a:xfrm>
            <a:off x="3997087" y="1731695"/>
            <a:ext cx="4161717" cy="338554"/>
          </a:xfrm>
          <a:prstGeom prst="rect">
            <a:avLst/>
          </a:prstGeom>
          <a:noFill/>
        </p:spPr>
        <p:txBody>
          <a:bodyPr wrap="none" rtlCol="0">
            <a:spAutoFit/>
          </a:bodyPr>
          <a:lstStyle/>
          <a:p>
            <a:r>
              <a:rPr lang="fr-FR" sz="1600" b="1" u="sng" dirty="0">
                <a:solidFill>
                  <a:srgbClr val="7451EB"/>
                </a:solidFill>
                <a:latin typeface="Montserrat" pitchFamily="2" charset="77"/>
              </a:rPr>
              <a:t>LES 5 GRANDS PRINCIPES DES RGPD</a:t>
            </a:r>
          </a:p>
        </p:txBody>
      </p:sp>
      <p:sp>
        <p:nvSpPr>
          <p:cNvPr id="15" name="ZoneTexte 14">
            <a:extLst>
              <a:ext uri="{FF2B5EF4-FFF2-40B4-BE49-F238E27FC236}">
                <a16:creationId xmlns:a16="http://schemas.microsoft.com/office/drawing/2014/main" id="{2F0ADB91-9A42-76DF-4725-C98CB3938237}"/>
              </a:ext>
            </a:extLst>
          </p:cNvPr>
          <p:cNvSpPr txBox="1"/>
          <p:nvPr/>
        </p:nvSpPr>
        <p:spPr>
          <a:xfrm>
            <a:off x="623817" y="2472110"/>
            <a:ext cx="4470697" cy="954107"/>
          </a:xfrm>
          <a:prstGeom prst="rect">
            <a:avLst/>
          </a:prstGeom>
          <a:noFill/>
        </p:spPr>
        <p:txBody>
          <a:bodyPr wrap="square">
            <a:spAutoFit/>
          </a:bodyPr>
          <a:lstStyle/>
          <a:p>
            <a:r>
              <a:rPr lang="fr-FR" sz="1400" b="1" i="0" u="none" strike="noStrike" dirty="0">
                <a:solidFill>
                  <a:srgbClr val="7451EB"/>
                </a:solidFill>
                <a:effectLst/>
                <a:latin typeface="Montserrat" pitchFamily="2" charset="77"/>
              </a:rPr>
              <a:t>Le principe de finalité </a:t>
            </a:r>
            <a:r>
              <a:rPr lang="fr-FR" sz="1400" b="0" i="0" u="none" strike="noStrike" dirty="0">
                <a:solidFill>
                  <a:srgbClr val="71716E"/>
                </a:solidFill>
                <a:effectLst/>
                <a:latin typeface="Montserrat" pitchFamily="2" charset="77"/>
              </a:rPr>
              <a:t>: le responsable d'un fichier ne peut enregistrer et utiliser des informations sur des personnes physiques que dans un but bien précis, légal et légitime.</a:t>
            </a:r>
            <a:endParaRPr lang="fr-FR" sz="1400" dirty="0">
              <a:latin typeface="Montserrat" pitchFamily="2" charset="77"/>
            </a:endParaRPr>
          </a:p>
        </p:txBody>
      </p:sp>
      <p:sp>
        <p:nvSpPr>
          <p:cNvPr id="16" name="ZoneTexte 15">
            <a:extLst>
              <a:ext uri="{FF2B5EF4-FFF2-40B4-BE49-F238E27FC236}">
                <a16:creationId xmlns:a16="http://schemas.microsoft.com/office/drawing/2014/main" id="{5AAD1EEE-3F14-9CDC-EB93-BDC04421DB7C}"/>
              </a:ext>
            </a:extLst>
          </p:cNvPr>
          <p:cNvSpPr txBox="1"/>
          <p:nvPr/>
        </p:nvSpPr>
        <p:spPr>
          <a:xfrm>
            <a:off x="7286279" y="3013063"/>
            <a:ext cx="4374620" cy="954107"/>
          </a:xfrm>
          <a:prstGeom prst="rect">
            <a:avLst/>
          </a:prstGeom>
          <a:noFill/>
        </p:spPr>
        <p:txBody>
          <a:bodyPr wrap="square" rtlCol="0">
            <a:spAutoFit/>
          </a:bodyPr>
          <a:lstStyle/>
          <a:p>
            <a:r>
              <a:rPr lang="fr-FR" sz="1400" b="1" i="0" u="none" strike="noStrike" dirty="0">
                <a:solidFill>
                  <a:srgbClr val="7451EB"/>
                </a:solidFill>
                <a:effectLst/>
                <a:latin typeface="Montserrat" pitchFamily="2" charset="77"/>
              </a:rPr>
              <a:t>Le principe de proportionnalité et de pertinence </a:t>
            </a:r>
            <a:r>
              <a:rPr lang="fr-FR" sz="1400" b="0" i="0" u="none" strike="noStrike" dirty="0">
                <a:solidFill>
                  <a:srgbClr val="7451EB"/>
                </a:solidFill>
                <a:effectLst/>
                <a:latin typeface="Montserrat" pitchFamily="2" charset="77"/>
              </a:rPr>
              <a:t>: </a:t>
            </a:r>
            <a:r>
              <a:rPr lang="fr-FR" sz="1400" b="0" i="0" u="none" strike="noStrike" dirty="0">
                <a:solidFill>
                  <a:srgbClr val="71716E"/>
                </a:solidFill>
                <a:effectLst/>
                <a:latin typeface="Montserrat" pitchFamily="2" charset="77"/>
              </a:rPr>
              <a:t>les informations enregistrées doivent être pertinentes et strictement nécessaires au regard de la finalité du fichier.</a:t>
            </a:r>
          </a:p>
        </p:txBody>
      </p:sp>
      <p:sp>
        <p:nvSpPr>
          <p:cNvPr id="18" name="ZoneTexte 17">
            <a:extLst>
              <a:ext uri="{FF2B5EF4-FFF2-40B4-BE49-F238E27FC236}">
                <a16:creationId xmlns:a16="http://schemas.microsoft.com/office/drawing/2014/main" id="{8483E074-902A-2393-7E89-FAD906D4E3FE}"/>
              </a:ext>
            </a:extLst>
          </p:cNvPr>
          <p:cNvSpPr txBox="1"/>
          <p:nvPr/>
        </p:nvSpPr>
        <p:spPr>
          <a:xfrm>
            <a:off x="623817" y="3881928"/>
            <a:ext cx="4281906" cy="1600438"/>
          </a:xfrm>
          <a:prstGeom prst="rect">
            <a:avLst/>
          </a:prstGeom>
          <a:noFill/>
        </p:spPr>
        <p:txBody>
          <a:bodyPr wrap="square">
            <a:spAutoFit/>
          </a:bodyPr>
          <a:lstStyle/>
          <a:p>
            <a:r>
              <a:rPr lang="fr-FR" sz="1400" b="1" i="0" u="none" strike="noStrike" dirty="0">
                <a:solidFill>
                  <a:srgbClr val="7451EB"/>
                </a:solidFill>
                <a:effectLst/>
                <a:latin typeface="Montserrat" pitchFamily="2" charset="77"/>
              </a:rPr>
              <a:t>Le principe d'une durée de conservation limitée </a:t>
            </a:r>
            <a:r>
              <a:rPr lang="fr-FR" sz="1400" b="0" i="0" u="none" strike="noStrike" dirty="0">
                <a:solidFill>
                  <a:srgbClr val="7451EB"/>
                </a:solidFill>
                <a:effectLst/>
                <a:latin typeface="Montserrat" pitchFamily="2" charset="77"/>
              </a:rPr>
              <a:t>: </a:t>
            </a:r>
            <a:r>
              <a:rPr lang="fr-FR" sz="1400" b="0" i="0" u="none" strike="noStrike" dirty="0">
                <a:solidFill>
                  <a:srgbClr val="71716E"/>
                </a:solidFill>
                <a:effectLst/>
                <a:latin typeface="Montserrat" pitchFamily="2" charset="77"/>
              </a:rPr>
              <a:t>il n'est pas possible de conserver des informations sur des personnes physiques dans un fichier pour une durée indéfinie. Une durée de conservation précise doit être fixée, en fonction du type d'information enregistrée et de la finalité du fichier</a:t>
            </a:r>
            <a:endParaRPr lang="fr-FR" sz="1400" dirty="0">
              <a:latin typeface="Montserrat" pitchFamily="2" charset="77"/>
            </a:endParaRPr>
          </a:p>
        </p:txBody>
      </p:sp>
      <p:sp>
        <p:nvSpPr>
          <p:cNvPr id="20" name="ZoneTexte 19">
            <a:extLst>
              <a:ext uri="{FF2B5EF4-FFF2-40B4-BE49-F238E27FC236}">
                <a16:creationId xmlns:a16="http://schemas.microsoft.com/office/drawing/2014/main" id="{E83819A6-E416-0E23-CA3C-179E4A2AE417}"/>
              </a:ext>
            </a:extLst>
          </p:cNvPr>
          <p:cNvSpPr txBox="1"/>
          <p:nvPr/>
        </p:nvSpPr>
        <p:spPr>
          <a:xfrm>
            <a:off x="7308026" y="4789868"/>
            <a:ext cx="4281906" cy="1384995"/>
          </a:xfrm>
          <a:prstGeom prst="rect">
            <a:avLst/>
          </a:prstGeom>
          <a:noFill/>
        </p:spPr>
        <p:txBody>
          <a:bodyPr wrap="square">
            <a:spAutoFit/>
          </a:bodyPr>
          <a:lstStyle/>
          <a:p>
            <a:pPr algn="l"/>
            <a:r>
              <a:rPr lang="fr-FR" sz="1400" b="1" i="0" u="none" strike="noStrike" dirty="0">
                <a:solidFill>
                  <a:srgbClr val="7451EB"/>
                </a:solidFill>
                <a:effectLst/>
                <a:latin typeface="Montserrat" pitchFamily="2" charset="77"/>
              </a:rPr>
              <a:t>Le principe de sécurité et de confidentialité </a:t>
            </a:r>
            <a:r>
              <a:rPr lang="fr-FR" sz="1400" b="0" i="0" u="none" strike="noStrike" dirty="0">
                <a:solidFill>
                  <a:srgbClr val="7451EB"/>
                </a:solidFill>
                <a:effectLst/>
                <a:latin typeface="Montserrat" pitchFamily="2" charset="77"/>
              </a:rPr>
              <a:t>: </a:t>
            </a:r>
            <a:r>
              <a:rPr lang="fr-FR" sz="1400" b="0" i="0" u="none" strike="noStrike" dirty="0">
                <a:solidFill>
                  <a:srgbClr val="71716E"/>
                </a:solidFill>
                <a:effectLst/>
                <a:latin typeface="Montserrat" pitchFamily="2" charset="77"/>
              </a:rPr>
              <a:t>le responsable du fichier doit garantir la sécurité et la confidentialité des informations qu'il détient. Il doit en particulier veiller à ce que seules les personnes autorisées aient accès à ces informations ;</a:t>
            </a:r>
          </a:p>
        </p:txBody>
      </p:sp>
      <p:sp>
        <p:nvSpPr>
          <p:cNvPr id="22" name="ZoneTexte 21">
            <a:extLst>
              <a:ext uri="{FF2B5EF4-FFF2-40B4-BE49-F238E27FC236}">
                <a16:creationId xmlns:a16="http://schemas.microsoft.com/office/drawing/2014/main" id="{4379D1D0-F06D-0588-80F3-A973C35519D7}"/>
              </a:ext>
            </a:extLst>
          </p:cNvPr>
          <p:cNvSpPr txBox="1"/>
          <p:nvPr/>
        </p:nvSpPr>
        <p:spPr>
          <a:xfrm>
            <a:off x="716770" y="5913865"/>
            <a:ext cx="2799037" cy="523220"/>
          </a:xfrm>
          <a:prstGeom prst="rect">
            <a:avLst/>
          </a:prstGeom>
          <a:noFill/>
        </p:spPr>
        <p:txBody>
          <a:bodyPr wrap="square">
            <a:spAutoFit/>
          </a:bodyPr>
          <a:lstStyle/>
          <a:p>
            <a:pPr algn="l"/>
            <a:r>
              <a:rPr lang="fr-FR" sz="1400" b="1" i="0" strike="noStrike" dirty="0">
                <a:solidFill>
                  <a:srgbClr val="7451EB"/>
                </a:solidFill>
                <a:effectLst/>
                <a:latin typeface="Montserrat" pitchFamily="2" charset="77"/>
              </a:rPr>
              <a:t>Les droits d’une personnes </a:t>
            </a:r>
            <a:r>
              <a:rPr lang="fr-FR" sz="1400" dirty="0">
                <a:solidFill>
                  <a:srgbClr val="71716E"/>
                </a:solidFill>
                <a:latin typeface="Montserrat" pitchFamily="2" charset="77"/>
              </a:rPr>
              <a:t>sur ses données</a:t>
            </a:r>
          </a:p>
        </p:txBody>
      </p:sp>
      <p:grpSp>
        <p:nvGrpSpPr>
          <p:cNvPr id="28" name="Groupe 27">
            <a:extLst>
              <a:ext uri="{FF2B5EF4-FFF2-40B4-BE49-F238E27FC236}">
                <a16:creationId xmlns:a16="http://schemas.microsoft.com/office/drawing/2014/main" id="{662A54BC-84B1-5BE6-2047-67215542EA2C}"/>
              </a:ext>
            </a:extLst>
          </p:cNvPr>
          <p:cNvGrpSpPr/>
          <p:nvPr/>
        </p:nvGrpSpPr>
        <p:grpSpPr>
          <a:xfrm>
            <a:off x="263035" y="2551398"/>
            <a:ext cx="401124" cy="461665"/>
            <a:chOff x="263035" y="2551398"/>
            <a:chExt cx="401124" cy="461665"/>
          </a:xfrm>
        </p:grpSpPr>
        <p:sp>
          <p:nvSpPr>
            <p:cNvPr id="3" name="ZoneTexte 2">
              <a:extLst>
                <a:ext uri="{FF2B5EF4-FFF2-40B4-BE49-F238E27FC236}">
                  <a16:creationId xmlns:a16="http://schemas.microsoft.com/office/drawing/2014/main" id="{733EDEB2-FE39-7CE4-F437-1243CF04D399}"/>
                </a:ext>
              </a:extLst>
            </p:cNvPr>
            <p:cNvSpPr txBox="1"/>
            <p:nvPr/>
          </p:nvSpPr>
          <p:spPr>
            <a:xfrm>
              <a:off x="318925" y="2551398"/>
              <a:ext cx="304892" cy="461665"/>
            </a:xfrm>
            <a:prstGeom prst="rect">
              <a:avLst/>
            </a:prstGeom>
            <a:noFill/>
          </p:spPr>
          <p:txBody>
            <a:bodyPr wrap="none" rtlCol="0">
              <a:spAutoFit/>
            </a:bodyPr>
            <a:lstStyle/>
            <a:p>
              <a:r>
                <a:rPr lang="fr-FR" sz="2400" b="1" dirty="0">
                  <a:solidFill>
                    <a:srgbClr val="7451EB"/>
                  </a:solidFill>
                  <a:latin typeface="Montserrat" pitchFamily="2" charset="77"/>
                </a:rPr>
                <a:t>1</a:t>
              </a:r>
            </a:p>
          </p:txBody>
        </p:sp>
        <p:sp>
          <p:nvSpPr>
            <p:cNvPr id="23" name="Ellipse 22">
              <a:extLst>
                <a:ext uri="{FF2B5EF4-FFF2-40B4-BE49-F238E27FC236}">
                  <a16:creationId xmlns:a16="http://schemas.microsoft.com/office/drawing/2014/main" id="{DB5CD657-CB54-DDA5-DA5E-F5B85CFEE5A9}"/>
                </a:ext>
              </a:extLst>
            </p:cNvPr>
            <p:cNvSpPr/>
            <p:nvPr/>
          </p:nvSpPr>
          <p:spPr>
            <a:xfrm>
              <a:off x="263035" y="2567509"/>
              <a:ext cx="401124" cy="395282"/>
            </a:xfrm>
            <a:prstGeom prst="ellipse">
              <a:avLst/>
            </a:prstGeom>
            <a:noFill/>
            <a:ln>
              <a:solidFill>
                <a:srgbClr val="7451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 name="Groupe 28">
            <a:extLst>
              <a:ext uri="{FF2B5EF4-FFF2-40B4-BE49-F238E27FC236}">
                <a16:creationId xmlns:a16="http://schemas.microsoft.com/office/drawing/2014/main" id="{4045007F-86C5-31B1-0E37-AA64B91F2744}"/>
              </a:ext>
            </a:extLst>
          </p:cNvPr>
          <p:cNvGrpSpPr/>
          <p:nvPr/>
        </p:nvGrpSpPr>
        <p:grpSpPr>
          <a:xfrm>
            <a:off x="6907369" y="3192490"/>
            <a:ext cx="401124" cy="461665"/>
            <a:chOff x="253617" y="3962475"/>
            <a:chExt cx="401124" cy="461665"/>
          </a:xfrm>
        </p:grpSpPr>
        <p:sp>
          <p:nvSpPr>
            <p:cNvPr id="4" name="ZoneTexte 3">
              <a:extLst>
                <a:ext uri="{FF2B5EF4-FFF2-40B4-BE49-F238E27FC236}">
                  <a16:creationId xmlns:a16="http://schemas.microsoft.com/office/drawing/2014/main" id="{E2ABB6C8-A4C3-0603-2ACE-1613E1A4040A}"/>
                </a:ext>
              </a:extLst>
            </p:cNvPr>
            <p:cNvSpPr txBox="1"/>
            <p:nvPr/>
          </p:nvSpPr>
          <p:spPr>
            <a:xfrm>
              <a:off x="288468" y="3962475"/>
              <a:ext cx="365806" cy="461665"/>
            </a:xfrm>
            <a:prstGeom prst="rect">
              <a:avLst/>
            </a:prstGeom>
            <a:noFill/>
          </p:spPr>
          <p:txBody>
            <a:bodyPr wrap="none" rtlCol="0">
              <a:spAutoFit/>
            </a:bodyPr>
            <a:lstStyle/>
            <a:p>
              <a:r>
                <a:rPr lang="fr-FR" sz="2400" b="1" dirty="0">
                  <a:solidFill>
                    <a:srgbClr val="7451EB"/>
                  </a:solidFill>
                  <a:latin typeface="Montserrat" pitchFamily="2" charset="77"/>
                </a:rPr>
                <a:t>2</a:t>
              </a:r>
            </a:p>
          </p:txBody>
        </p:sp>
        <p:sp>
          <p:nvSpPr>
            <p:cNvPr id="24" name="Ellipse 23">
              <a:extLst>
                <a:ext uri="{FF2B5EF4-FFF2-40B4-BE49-F238E27FC236}">
                  <a16:creationId xmlns:a16="http://schemas.microsoft.com/office/drawing/2014/main" id="{FC06742B-EBE4-CA5B-6B45-A9639D22B3B0}"/>
                </a:ext>
              </a:extLst>
            </p:cNvPr>
            <p:cNvSpPr/>
            <p:nvPr/>
          </p:nvSpPr>
          <p:spPr>
            <a:xfrm>
              <a:off x="253617" y="3997024"/>
              <a:ext cx="401124" cy="395282"/>
            </a:xfrm>
            <a:prstGeom prst="ellipse">
              <a:avLst/>
            </a:prstGeom>
            <a:noFill/>
            <a:ln>
              <a:solidFill>
                <a:srgbClr val="7451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 name="Groupe 29">
            <a:extLst>
              <a:ext uri="{FF2B5EF4-FFF2-40B4-BE49-F238E27FC236}">
                <a16:creationId xmlns:a16="http://schemas.microsoft.com/office/drawing/2014/main" id="{0F9896E1-0241-F1CE-B51C-29A0AE33DEF3}"/>
              </a:ext>
            </a:extLst>
          </p:cNvPr>
          <p:cNvGrpSpPr/>
          <p:nvPr/>
        </p:nvGrpSpPr>
        <p:grpSpPr>
          <a:xfrm>
            <a:off x="220601" y="4251683"/>
            <a:ext cx="405880" cy="461665"/>
            <a:chOff x="220601" y="5442144"/>
            <a:chExt cx="405880" cy="461665"/>
          </a:xfrm>
        </p:grpSpPr>
        <p:sp>
          <p:nvSpPr>
            <p:cNvPr id="5" name="ZoneTexte 4">
              <a:extLst>
                <a:ext uri="{FF2B5EF4-FFF2-40B4-BE49-F238E27FC236}">
                  <a16:creationId xmlns:a16="http://schemas.microsoft.com/office/drawing/2014/main" id="{5D112DE7-183B-D97B-0AB3-A99A073A6ACA}"/>
                </a:ext>
              </a:extLst>
            </p:cNvPr>
            <p:cNvSpPr txBox="1"/>
            <p:nvPr/>
          </p:nvSpPr>
          <p:spPr>
            <a:xfrm>
              <a:off x="259073" y="5442144"/>
              <a:ext cx="367408" cy="461665"/>
            </a:xfrm>
            <a:prstGeom prst="rect">
              <a:avLst/>
            </a:prstGeom>
            <a:noFill/>
          </p:spPr>
          <p:txBody>
            <a:bodyPr wrap="none" rtlCol="0">
              <a:spAutoFit/>
            </a:bodyPr>
            <a:lstStyle/>
            <a:p>
              <a:r>
                <a:rPr lang="fr-FR" sz="2400" b="1" dirty="0">
                  <a:solidFill>
                    <a:srgbClr val="7451EB"/>
                  </a:solidFill>
                  <a:latin typeface="Montserrat" pitchFamily="2" charset="77"/>
                </a:rPr>
                <a:t>3</a:t>
              </a:r>
            </a:p>
          </p:txBody>
        </p:sp>
        <p:sp>
          <p:nvSpPr>
            <p:cNvPr id="25" name="Ellipse 24">
              <a:extLst>
                <a:ext uri="{FF2B5EF4-FFF2-40B4-BE49-F238E27FC236}">
                  <a16:creationId xmlns:a16="http://schemas.microsoft.com/office/drawing/2014/main" id="{AB70832E-DD52-3F7F-CE43-FF30EA037B83}"/>
                </a:ext>
              </a:extLst>
            </p:cNvPr>
            <p:cNvSpPr/>
            <p:nvPr/>
          </p:nvSpPr>
          <p:spPr>
            <a:xfrm>
              <a:off x="220601" y="5466626"/>
              <a:ext cx="401124" cy="395282"/>
            </a:xfrm>
            <a:prstGeom prst="ellipse">
              <a:avLst/>
            </a:prstGeom>
            <a:noFill/>
            <a:ln>
              <a:solidFill>
                <a:srgbClr val="7451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 name="Groupe 30">
            <a:extLst>
              <a:ext uri="{FF2B5EF4-FFF2-40B4-BE49-F238E27FC236}">
                <a16:creationId xmlns:a16="http://schemas.microsoft.com/office/drawing/2014/main" id="{5A4AA355-9E90-35B7-E79C-3827F9BE97A1}"/>
              </a:ext>
            </a:extLst>
          </p:cNvPr>
          <p:cNvGrpSpPr/>
          <p:nvPr/>
        </p:nvGrpSpPr>
        <p:grpSpPr>
          <a:xfrm>
            <a:off x="6849084" y="5260243"/>
            <a:ext cx="406331" cy="461665"/>
            <a:chOff x="7001599" y="2946680"/>
            <a:chExt cx="406331" cy="461665"/>
          </a:xfrm>
        </p:grpSpPr>
        <p:sp>
          <p:nvSpPr>
            <p:cNvPr id="10" name="ZoneTexte 9">
              <a:extLst>
                <a:ext uri="{FF2B5EF4-FFF2-40B4-BE49-F238E27FC236}">
                  <a16:creationId xmlns:a16="http://schemas.microsoft.com/office/drawing/2014/main" id="{8418B93C-656B-C1DF-0102-5B67B75DD300}"/>
                </a:ext>
              </a:extLst>
            </p:cNvPr>
            <p:cNvSpPr txBox="1"/>
            <p:nvPr/>
          </p:nvSpPr>
          <p:spPr>
            <a:xfrm>
              <a:off x="7011668" y="2946680"/>
              <a:ext cx="396262" cy="461665"/>
            </a:xfrm>
            <a:prstGeom prst="rect">
              <a:avLst/>
            </a:prstGeom>
            <a:noFill/>
          </p:spPr>
          <p:txBody>
            <a:bodyPr wrap="none" rtlCol="0">
              <a:spAutoFit/>
            </a:bodyPr>
            <a:lstStyle/>
            <a:p>
              <a:r>
                <a:rPr lang="fr-FR" sz="2400" b="1" dirty="0">
                  <a:solidFill>
                    <a:srgbClr val="7451EB"/>
                  </a:solidFill>
                  <a:latin typeface="Montserrat" pitchFamily="2" charset="77"/>
                </a:rPr>
                <a:t>4</a:t>
              </a:r>
            </a:p>
          </p:txBody>
        </p:sp>
        <p:sp>
          <p:nvSpPr>
            <p:cNvPr id="26" name="Ellipse 25">
              <a:extLst>
                <a:ext uri="{FF2B5EF4-FFF2-40B4-BE49-F238E27FC236}">
                  <a16:creationId xmlns:a16="http://schemas.microsoft.com/office/drawing/2014/main" id="{F3A0F77B-A01D-E561-C712-AF04ED624740}"/>
                </a:ext>
              </a:extLst>
            </p:cNvPr>
            <p:cNvSpPr/>
            <p:nvPr/>
          </p:nvSpPr>
          <p:spPr>
            <a:xfrm>
              <a:off x="7001599" y="2979870"/>
              <a:ext cx="401124" cy="395282"/>
            </a:xfrm>
            <a:prstGeom prst="ellipse">
              <a:avLst/>
            </a:prstGeom>
            <a:noFill/>
            <a:ln>
              <a:solidFill>
                <a:srgbClr val="7451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 name="Groupe 31">
            <a:extLst>
              <a:ext uri="{FF2B5EF4-FFF2-40B4-BE49-F238E27FC236}">
                <a16:creationId xmlns:a16="http://schemas.microsoft.com/office/drawing/2014/main" id="{8643DB34-FA28-D118-82E6-1E7688796324}"/>
              </a:ext>
            </a:extLst>
          </p:cNvPr>
          <p:cNvGrpSpPr/>
          <p:nvPr/>
        </p:nvGrpSpPr>
        <p:grpSpPr>
          <a:xfrm>
            <a:off x="263035" y="5847852"/>
            <a:ext cx="401124" cy="461665"/>
            <a:chOff x="7085119" y="4841556"/>
            <a:chExt cx="401124" cy="461665"/>
          </a:xfrm>
        </p:grpSpPr>
        <p:sp>
          <p:nvSpPr>
            <p:cNvPr id="13" name="ZoneTexte 12">
              <a:extLst>
                <a:ext uri="{FF2B5EF4-FFF2-40B4-BE49-F238E27FC236}">
                  <a16:creationId xmlns:a16="http://schemas.microsoft.com/office/drawing/2014/main" id="{928C0F31-0012-CE2F-957C-60F9C5346617}"/>
                </a:ext>
              </a:extLst>
            </p:cNvPr>
            <p:cNvSpPr txBox="1"/>
            <p:nvPr/>
          </p:nvSpPr>
          <p:spPr>
            <a:xfrm>
              <a:off x="7101977" y="4841556"/>
              <a:ext cx="367408" cy="461665"/>
            </a:xfrm>
            <a:prstGeom prst="rect">
              <a:avLst/>
            </a:prstGeom>
            <a:noFill/>
          </p:spPr>
          <p:txBody>
            <a:bodyPr wrap="none" rtlCol="0">
              <a:spAutoFit/>
            </a:bodyPr>
            <a:lstStyle/>
            <a:p>
              <a:r>
                <a:rPr lang="fr-FR" sz="2400" b="1" dirty="0">
                  <a:solidFill>
                    <a:srgbClr val="7451EB"/>
                  </a:solidFill>
                  <a:latin typeface="Montserrat" pitchFamily="2" charset="77"/>
                </a:rPr>
                <a:t>5</a:t>
              </a:r>
            </a:p>
          </p:txBody>
        </p:sp>
        <p:sp>
          <p:nvSpPr>
            <p:cNvPr id="27" name="Ellipse 26">
              <a:extLst>
                <a:ext uri="{FF2B5EF4-FFF2-40B4-BE49-F238E27FC236}">
                  <a16:creationId xmlns:a16="http://schemas.microsoft.com/office/drawing/2014/main" id="{3D779893-018B-F238-6A9F-127878662CC9}"/>
                </a:ext>
              </a:extLst>
            </p:cNvPr>
            <p:cNvSpPr/>
            <p:nvPr/>
          </p:nvSpPr>
          <p:spPr>
            <a:xfrm>
              <a:off x="7085119" y="4863817"/>
              <a:ext cx="401124" cy="395282"/>
            </a:xfrm>
            <a:prstGeom prst="ellipse">
              <a:avLst/>
            </a:prstGeom>
            <a:noFill/>
            <a:ln>
              <a:solidFill>
                <a:srgbClr val="7451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70271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3AF921-9EDB-64CB-50D3-AF2AE852198A}"/>
              </a:ext>
            </a:extLst>
          </p:cNvPr>
          <p:cNvSpPr txBox="1"/>
          <p:nvPr/>
        </p:nvSpPr>
        <p:spPr>
          <a:xfrm>
            <a:off x="2308329" y="284046"/>
            <a:ext cx="7539243" cy="461665"/>
          </a:xfrm>
          <a:prstGeom prst="rect">
            <a:avLst/>
          </a:prstGeom>
          <a:noFill/>
        </p:spPr>
        <p:txBody>
          <a:bodyPr wrap="none" rtlCol="0">
            <a:spAutoFit/>
          </a:bodyPr>
          <a:lstStyle/>
          <a:p>
            <a:pPr algn="ctr"/>
            <a:r>
              <a:rPr lang="fr-FR" sz="2400" b="1" dirty="0">
                <a:solidFill>
                  <a:srgbClr val="7451EB"/>
                </a:solidFill>
                <a:latin typeface="Montserrat" pitchFamily="2" charset="77"/>
              </a:rPr>
              <a:t>QU’EST-CE QU’UNE DONNÉE PERSONNELLE ?</a:t>
            </a:r>
          </a:p>
        </p:txBody>
      </p:sp>
      <p:sp>
        <p:nvSpPr>
          <p:cNvPr id="6" name="ZoneTexte 5">
            <a:extLst>
              <a:ext uri="{FF2B5EF4-FFF2-40B4-BE49-F238E27FC236}">
                <a16:creationId xmlns:a16="http://schemas.microsoft.com/office/drawing/2014/main" id="{1FE4DE7A-232D-B031-44D6-338B42186DAD}"/>
              </a:ext>
            </a:extLst>
          </p:cNvPr>
          <p:cNvSpPr txBox="1"/>
          <p:nvPr/>
        </p:nvSpPr>
        <p:spPr>
          <a:xfrm>
            <a:off x="4025456" y="1163424"/>
            <a:ext cx="4011034" cy="261610"/>
          </a:xfrm>
          <a:prstGeom prst="rect">
            <a:avLst/>
          </a:prstGeom>
          <a:noFill/>
        </p:spPr>
        <p:txBody>
          <a:bodyPr wrap="none" rtlCol="0">
            <a:spAutoFit/>
          </a:bodyPr>
          <a:lstStyle/>
          <a:p>
            <a:r>
              <a:rPr lang="fr-FR" sz="1100" dirty="0">
                <a:latin typeface="Montserrat" pitchFamily="2" charset="77"/>
              </a:rPr>
              <a:t>La CNLI définie une donnée personnelle comme suit : </a:t>
            </a:r>
          </a:p>
        </p:txBody>
      </p:sp>
      <p:sp>
        <p:nvSpPr>
          <p:cNvPr id="14" name="Rectangle 13">
            <a:extLst>
              <a:ext uri="{FF2B5EF4-FFF2-40B4-BE49-F238E27FC236}">
                <a16:creationId xmlns:a16="http://schemas.microsoft.com/office/drawing/2014/main" id="{7D4340F7-C1CE-AC2F-8C95-194CC9E3C0E0}"/>
              </a:ext>
            </a:extLst>
          </p:cNvPr>
          <p:cNvSpPr/>
          <p:nvPr/>
        </p:nvSpPr>
        <p:spPr>
          <a:xfrm>
            <a:off x="3365130" y="1524504"/>
            <a:ext cx="5120640" cy="704088"/>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4C3B7448-592B-947C-F7B7-C828EB0F3754}"/>
              </a:ext>
            </a:extLst>
          </p:cNvPr>
          <p:cNvSpPr txBox="1"/>
          <p:nvPr/>
        </p:nvSpPr>
        <p:spPr>
          <a:xfrm>
            <a:off x="3821073" y="1552316"/>
            <a:ext cx="4419800" cy="549766"/>
          </a:xfrm>
          <a:prstGeom prst="rect">
            <a:avLst/>
          </a:prstGeom>
          <a:noFill/>
          <a:ln>
            <a:noFill/>
          </a:ln>
        </p:spPr>
        <p:txBody>
          <a:bodyPr wrap="none" rtlCol="0">
            <a:spAutoFit/>
          </a:bodyPr>
          <a:lstStyle/>
          <a:p>
            <a:pPr algn="ctr">
              <a:lnSpc>
                <a:spcPct val="150000"/>
              </a:lnSpc>
            </a:pPr>
            <a:r>
              <a:rPr lang="fr-FR" sz="1050" b="1" i="1" u="none" strike="noStrike" dirty="0">
                <a:solidFill>
                  <a:schemeClr val="bg1"/>
                </a:solidFill>
                <a:effectLst/>
                <a:latin typeface="Montserrat" pitchFamily="2" charset="77"/>
              </a:rPr>
              <a:t>Toute information relative à une personne physique </a:t>
            </a:r>
          </a:p>
          <a:p>
            <a:pPr algn="ctr">
              <a:lnSpc>
                <a:spcPct val="150000"/>
              </a:lnSpc>
            </a:pPr>
            <a:r>
              <a:rPr lang="fr-FR" sz="1050" b="1" i="1" u="none" strike="noStrike" dirty="0">
                <a:solidFill>
                  <a:schemeClr val="bg1"/>
                </a:solidFill>
                <a:effectLst/>
                <a:latin typeface="Montserrat" pitchFamily="2" charset="77"/>
              </a:rPr>
              <a:t>susceptible d’être identifiée, directement ou indirectement.</a:t>
            </a:r>
            <a:endParaRPr lang="fr-FR" sz="1050" b="1" dirty="0">
              <a:solidFill>
                <a:schemeClr val="bg1"/>
              </a:solidFill>
              <a:latin typeface="Montserrat" pitchFamily="2" charset="77"/>
            </a:endParaRPr>
          </a:p>
        </p:txBody>
      </p:sp>
      <p:pic>
        <p:nvPicPr>
          <p:cNvPr id="11" name="Graphique 10" descr="Guillemet fermé avec un remplissage uni">
            <a:extLst>
              <a:ext uri="{FF2B5EF4-FFF2-40B4-BE49-F238E27FC236}">
                <a16:creationId xmlns:a16="http://schemas.microsoft.com/office/drawing/2014/main" id="{66094164-4851-9A6A-3850-BFE0FE3719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98111" y="1246438"/>
            <a:ext cx="556131" cy="556131"/>
          </a:xfrm>
          <a:prstGeom prst="rect">
            <a:avLst/>
          </a:prstGeom>
        </p:spPr>
      </p:pic>
      <p:pic>
        <p:nvPicPr>
          <p:cNvPr id="13" name="Graphique 12" descr="Guillemet ouvert avec un remplissage uni">
            <a:extLst>
              <a:ext uri="{FF2B5EF4-FFF2-40B4-BE49-F238E27FC236}">
                <a16:creationId xmlns:a16="http://schemas.microsoft.com/office/drawing/2014/main" id="{CBE00DBB-E69A-B038-4B92-4D750EF56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3647" y="1931173"/>
            <a:ext cx="556131" cy="556131"/>
          </a:xfrm>
          <a:prstGeom prst="rect">
            <a:avLst/>
          </a:prstGeom>
        </p:spPr>
      </p:pic>
      <p:grpSp>
        <p:nvGrpSpPr>
          <p:cNvPr id="20" name="Groupe 19">
            <a:extLst>
              <a:ext uri="{FF2B5EF4-FFF2-40B4-BE49-F238E27FC236}">
                <a16:creationId xmlns:a16="http://schemas.microsoft.com/office/drawing/2014/main" id="{DF372296-F273-248A-7E02-F9E7D9F33BCA}"/>
              </a:ext>
            </a:extLst>
          </p:cNvPr>
          <p:cNvGrpSpPr/>
          <p:nvPr/>
        </p:nvGrpSpPr>
        <p:grpSpPr>
          <a:xfrm>
            <a:off x="63644" y="3429000"/>
            <a:ext cx="5220829" cy="1585544"/>
            <a:chOff x="143292" y="2750138"/>
            <a:chExt cx="5220829" cy="1585544"/>
          </a:xfrm>
          <a:solidFill>
            <a:srgbClr val="7451EB">
              <a:alpha val="36863"/>
            </a:srgbClr>
          </a:solidFill>
        </p:grpSpPr>
        <p:sp>
          <p:nvSpPr>
            <p:cNvPr id="15" name="Rectangle 14">
              <a:extLst>
                <a:ext uri="{FF2B5EF4-FFF2-40B4-BE49-F238E27FC236}">
                  <a16:creationId xmlns:a16="http://schemas.microsoft.com/office/drawing/2014/main" id="{29C4DB50-7158-CEC4-682E-90ED01E53E1B}"/>
                </a:ext>
              </a:extLst>
            </p:cNvPr>
            <p:cNvSpPr/>
            <p:nvPr/>
          </p:nvSpPr>
          <p:spPr>
            <a:xfrm>
              <a:off x="210312" y="3006056"/>
              <a:ext cx="5120640" cy="1075591"/>
            </a:xfrm>
            <a:prstGeom prst="rect">
              <a:avLst/>
            </a:pr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6" name="Graphique 15" descr="Guillemet fermé avec un remplissage uni">
              <a:extLst>
                <a:ext uri="{FF2B5EF4-FFF2-40B4-BE49-F238E27FC236}">
                  <a16:creationId xmlns:a16="http://schemas.microsoft.com/office/drawing/2014/main" id="{CDDC4916-FD33-5086-062A-24A39AB500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292" y="2750138"/>
              <a:ext cx="556131" cy="556131"/>
            </a:xfrm>
            <a:prstGeom prst="rect">
              <a:avLst/>
            </a:prstGeom>
          </p:spPr>
        </p:pic>
        <p:pic>
          <p:nvPicPr>
            <p:cNvPr id="17" name="Graphique 16" descr="Guillemet ouvert avec un remplissage uni">
              <a:extLst>
                <a:ext uri="{FF2B5EF4-FFF2-40B4-BE49-F238E27FC236}">
                  <a16:creationId xmlns:a16="http://schemas.microsoft.com/office/drawing/2014/main" id="{F43346E5-5F13-4068-5773-EE5ADC749AD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07990" y="3779551"/>
              <a:ext cx="556131" cy="556131"/>
            </a:xfrm>
            <a:prstGeom prst="rect">
              <a:avLst/>
            </a:prstGeom>
          </p:spPr>
        </p:pic>
        <p:sp>
          <p:nvSpPr>
            <p:cNvPr id="19" name="ZoneTexte 18">
              <a:extLst>
                <a:ext uri="{FF2B5EF4-FFF2-40B4-BE49-F238E27FC236}">
                  <a16:creationId xmlns:a16="http://schemas.microsoft.com/office/drawing/2014/main" id="{301E4D5A-F0CD-D492-C903-595A91F970B1}"/>
                </a:ext>
              </a:extLst>
            </p:cNvPr>
            <p:cNvSpPr txBox="1"/>
            <p:nvPr/>
          </p:nvSpPr>
          <p:spPr>
            <a:xfrm>
              <a:off x="177143" y="3122570"/>
              <a:ext cx="5120640" cy="792140"/>
            </a:xfrm>
            <a:prstGeom prst="rect">
              <a:avLst/>
            </a:prstGeom>
            <a:noFill/>
            <a:ln>
              <a:noFill/>
            </a:ln>
          </p:spPr>
          <p:txBody>
            <a:bodyPr wrap="square">
              <a:spAutoFit/>
            </a:bodyPr>
            <a:lstStyle/>
            <a:p>
              <a:pPr algn="ctr">
                <a:lnSpc>
                  <a:spcPct val="150000"/>
                </a:lnSpc>
              </a:pPr>
              <a:r>
                <a:rPr lang="fr-FR" sz="1050" b="1" i="1" u="none" strike="noStrike" dirty="0">
                  <a:solidFill>
                    <a:schemeClr val="bg1"/>
                  </a:solidFill>
                  <a:effectLst/>
                  <a:latin typeface="Montserrat" pitchFamily="2" charset="77"/>
                </a:rPr>
                <a:t>Un traitement qui consiste à utiliser un ensemble de techniques de manière à rendre impossible, en pratique, toute identification de la personne par quelque moyen que ce soit et de manière irréversible.</a:t>
              </a:r>
              <a:endParaRPr lang="fr-FR" sz="1050" b="1" dirty="0">
                <a:solidFill>
                  <a:schemeClr val="bg1"/>
                </a:solidFill>
                <a:latin typeface="Montserrat" pitchFamily="2" charset="77"/>
              </a:endParaRPr>
            </a:p>
          </p:txBody>
        </p:sp>
      </p:grpSp>
      <p:sp>
        <p:nvSpPr>
          <p:cNvPr id="21" name="ZoneTexte 20">
            <a:extLst>
              <a:ext uri="{FF2B5EF4-FFF2-40B4-BE49-F238E27FC236}">
                <a16:creationId xmlns:a16="http://schemas.microsoft.com/office/drawing/2014/main" id="{7891312A-8781-A9EC-A1BE-438EB052F844}"/>
              </a:ext>
            </a:extLst>
          </p:cNvPr>
          <p:cNvSpPr txBox="1"/>
          <p:nvPr/>
        </p:nvSpPr>
        <p:spPr>
          <a:xfrm>
            <a:off x="1144958" y="3266989"/>
            <a:ext cx="2667718" cy="261610"/>
          </a:xfrm>
          <a:prstGeom prst="rect">
            <a:avLst/>
          </a:prstGeom>
          <a:noFill/>
        </p:spPr>
        <p:txBody>
          <a:bodyPr wrap="none" rtlCol="0">
            <a:spAutoFit/>
          </a:bodyPr>
          <a:lstStyle/>
          <a:p>
            <a:r>
              <a:rPr lang="fr-FR" sz="1100" dirty="0">
                <a:latin typeface="Montserrat" pitchFamily="2" charset="77"/>
              </a:rPr>
              <a:t>Selon la CNIL, l’anonymisation est : </a:t>
            </a:r>
          </a:p>
        </p:txBody>
      </p:sp>
      <p:sp>
        <p:nvSpPr>
          <p:cNvPr id="24" name="Rectangle 23">
            <a:extLst>
              <a:ext uri="{FF2B5EF4-FFF2-40B4-BE49-F238E27FC236}">
                <a16:creationId xmlns:a16="http://schemas.microsoft.com/office/drawing/2014/main" id="{3D9CE6CA-C80F-7C8A-52D0-3F96C049EB26}"/>
              </a:ext>
            </a:extLst>
          </p:cNvPr>
          <p:cNvSpPr/>
          <p:nvPr/>
        </p:nvSpPr>
        <p:spPr>
          <a:xfrm>
            <a:off x="6796668" y="3657116"/>
            <a:ext cx="5120640" cy="2128968"/>
          </a:xfrm>
          <a:prstGeom prst="rect">
            <a:avLst/>
          </a:prstGeom>
          <a:solidFill>
            <a:srgbClr val="7451EB">
              <a:alpha val="36863"/>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5" name="Graphique 24" descr="Guillemet fermé avec un remplissage uni">
            <a:extLst>
              <a:ext uri="{FF2B5EF4-FFF2-40B4-BE49-F238E27FC236}">
                <a16:creationId xmlns:a16="http://schemas.microsoft.com/office/drawing/2014/main" id="{3DF0F2F7-0A01-7C9A-DF3A-B1811B7F23DC}"/>
              </a:ext>
            </a:extLst>
          </p:cNvPr>
          <p:cNvPicPr>
            <a:picLocks noChangeAspect="1"/>
          </p:cNvPicPr>
          <p:nvPr/>
        </p:nvPicPr>
        <p:blipFill>
          <a:blip r:embed="rId6">
            <a:extLst>
              <a:ext uri="{96DAC541-7B7A-43D3-8B79-37D633B846F1}">
                <asvg:svgBlip xmlns:asvg="http://schemas.microsoft.com/office/drawing/2016/SVG/main" r:embed="rId10"/>
              </a:ext>
            </a:extLst>
          </a:blip>
          <a:stretch>
            <a:fillRect/>
          </a:stretch>
        </p:blipFill>
        <p:spPr>
          <a:xfrm>
            <a:off x="6762817" y="3376109"/>
            <a:ext cx="556131" cy="556131"/>
          </a:xfrm>
          <a:prstGeom prst="rect">
            <a:avLst/>
          </a:prstGeom>
        </p:spPr>
      </p:pic>
      <p:pic>
        <p:nvPicPr>
          <p:cNvPr id="26" name="Graphique 25" descr="Guillemet ouvert avec un remplissage uni">
            <a:extLst>
              <a:ext uri="{FF2B5EF4-FFF2-40B4-BE49-F238E27FC236}">
                <a16:creationId xmlns:a16="http://schemas.microsoft.com/office/drawing/2014/main" id="{CEC2E856-2F5D-258B-6C04-D43D9EB054E0}"/>
              </a:ext>
            </a:extLst>
          </p:cNvPr>
          <p:cNvPicPr>
            <a:picLocks noChangeAspect="1"/>
          </p:cNvPicPr>
          <p:nvPr/>
        </p:nvPicPr>
        <p:blipFill>
          <a:blip r:embed="rId8">
            <a:extLst>
              <a:ext uri="{96DAC541-7B7A-43D3-8B79-37D633B846F1}">
                <asvg:svgBlip xmlns:asvg="http://schemas.microsoft.com/office/drawing/2016/SVG/main" r:embed="rId11"/>
              </a:ext>
            </a:extLst>
          </a:blip>
          <a:stretch>
            <a:fillRect/>
          </a:stretch>
        </p:blipFill>
        <p:spPr>
          <a:xfrm>
            <a:off x="11394346" y="5504273"/>
            <a:ext cx="556131" cy="556131"/>
          </a:xfrm>
          <a:prstGeom prst="rect">
            <a:avLst/>
          </a:prstGeom>
        </p:spPr>
      </p:pic>
      <p:sp>
        <p:nvSpPr>
          <p:cNvPr id="27" name="ZoneTexte 26">
            <a:extLst>
              <a:ext uri="{FF2B5EF4-FFF2-40B4-BE49-F238E27FC236}">
                <a16:creationId xmlns:a16="http://schemas.microsoft.com/office/drawing/2014/main" id="{F94C0446-E523-3059-67CF-768F7EA835FF}"/>
              </a:ext>
            </a:extLst>
          </p:cNvPr>
          <p:cNvSpPr txBox="1"/>
          <p:nvPr/>
        </p:nvSpPr>
        <p:spPr>
          <a:xfrm>
            <a:off x="6759544" y="3770461"/>
            <a:ext cx="5120640" cy="2004010"/>
          </a:xfrm>
          <a:prstGeom prst="rect">
            <a:avLst/>
          </a:prstGeom>
          <a:noFill/>
        </p:spPr>
        <p:txBody>
          <a:bodyPr wrap="square">
            <a:spAutoFit/>
          </a:bodyPr>
          <a:lstStyle/>
          <a:p>
            <a:pPr algn="ctr">
              <a:lnSpc>
                <a:spcPct val="150000"/>
              </a:lnSpc>
            </a:pPr>
            <a:r>
              <a:rPr lang="fr-FR" sz="1050" b="1" i="1" u="none" strike="noStrike" dirty="0">
                <a:solidFill>
                  <a:schemeClr val="bg1"/>
                </a:solidFill>
                <a:effectLst/>
                <a:latin typeface="Montserrat" pitchFamily="2" charset="77"/>
              </a:rPr>
              <a:t>Le traitement de données à caractère personnel de telle façon que celles-ci ne puissent plus être attribuées à une personne concernée précise sans avoir recours à des informations supplémentaires, pour autant que ces informations supplémentaires soient conservées séparément et soumises à des mesures techniques et organisationnelles afin de garantir que les données à caractère personnel ne sont pas attribuées à une personne physique identifiée ou identifiable.</a:t>
            </a:r>
            <a:endParaRPr lang="fr-FR" sz="1050" b="1" dirty="0">
              <a:solidFill>
                <a:schemeClr val="bg1"/>
              </a:solidFill>
              <a:latin typeface="Montserrat" pitchFamily="2" charset="77"/>
            </a:endParaRPr>
          </a:p>
        </p:txBody>
      </p:sp>
      <p:cxnSp>
        <p:nvCxnSpPr>
          <p:cNvPr id="30" name="Connecteur droit 29">
            <a:extLst>
              <a:ext uri="{FF2B5EF4-FFF2-40B4-BE49-F238E27FC236}">
                <a16:creationId xmlns:a16="http://schemas.microsoft.com/office/drawing/2014/main" id="{E6E44278-621B-D68F-C1F1-0EA97B0DC63E}"/>
              </a:ext>
            </a:extLst>
          </p:cNvPr>
          <p:cNvCxnSpPr/>
          <p:nvPr/>
        </p:nvCxnSpPr>
        <p:spPr>
          <a:xfrm>
            <a:off x="5971032" y="3845850"/>
            <a:ext cx="0" cy="2088606"/>
          </a:xfrm>
          <a:prstGeom prst="line">
            <a:avLst/>
          </a:prstGeom>
          <a:ln w="28575">
            <a:solidFill>
              <a:srgbClr val="7451EB"/>
            </a:solidFill>
            <a:prstDash val="dash"/>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04C37B99-254A-53D3-E6C2-97EDF9ECCB20}"/>
              </a:ext>
            </a:extLst>
          </p:cNvPr>
          <p:cNvSpPr txBox="1"/>
          <p:nvPr/>
        </p:nvSpPr>
        <p:spPr>
          <a:xfrm>
            <a:off x="8028267" y="3263592"/>
            <a:ext cx="3018775" cy="261610"/>
          </a:xfrm>
          <a:prstGeom prst="rect">
            <a:avLst/>
          </a:prstGeom>
          <a:noFill/>
        </p:spPr>
        <p:txBody>
          <a:bodyPr wrap="none" rtlCol="0">
            <a:spAutoFit/>
          </a:bodyPr>
          <a:lstStyle/>
          <a:p>
            <a:r>
              <a:rPr lang="fr-FR" sz="1100" dirty="0">
                <a:latin typeface="Montserrat" pitchFamily="2" charset="77"/>
              </a:rPr>
              <a:t>Selon la CNIL, la </a:t>
            </a:r>
            <a:r>
              <a:rPr lang="fr-FR" sz="1100" dirty="0" err="1">
                <a:latin typeface="Montserrat" pitchFamily="2" charset="77"/>
              </a:rPr>
              <a:t>pseudonymisation</a:t>
            </a:r>
            <a:r>
              <a:rPr lang="fr-FR" sz="1100" dirty="0">
                <a:latin typeface="Montserrat" pitchFamily="2" charset="77"/>
              </a:rPr>
              <a:t> est : </a:t>
            </a:r>
          </a:p>
        </p:txBody>
      </p:sp>
      <p:sp>
        <p:nvSpPr>
          <p:cNvPr id="33" name="ZoneTexte 32">
            <a:extLst>
              <a:ext uri="{FF2B5EF4-FFF2-40B4-BE49-F238E27FC236}">
                <a16:creationId xmlns:a16="http://schemas.microsoft.com/office/drawing/2014/main" id="{76B50E03-F4B1-D069-CBC4-8EC4AA518453}"/>
              </a:ext>
            </a:extLst>
          </p:cNvPr>
          <p:cNvSpPr txBox="1"/>
          <p:nvPr/>
        </p:nvSpPr>
        <p:spPr>
          <a:xfrm>
            <a:off x="1185047" y="2769698"/>
            <a:ext cx="2415111" cy="369332"/>
          </a:xfrm>
          <a:prstGeom prst="rect">
            <a:avLst/>
          </a:prstGeom>
          <a:noFill/>
        </p:spPr>
        <p:txBody>
          <a:bodyPr wrap="square">
            <a:spAutoFit/>
          </a:bodyPr>
          <a:lstStyle/>
          <a:p>
            <a:r>
              <a:rPr lang="fr-FR" b="1" dirty="0">
                <a:solidFill>
                  <a:srgbClr val="7451EB"/>
                </a:solidFill>
                <a:latin typeface="Montserrat" pitchFamily="2" charset="77"/>
              </a:rPr>
              <a:t>ANONYMISATION</a:t>
            </a:r>
            <a:endParaRPr lang="fr-FR" b="1" dirty="0">
              <a:solidFill>
                <a:srgbClr val="7451EB"/>
              </a:solidFill>
            </a:endParaRPr>
          </a:p>
        </p:txBody>
      </p:sp>
      <p:sp>
        <p:nvSpPr>
          <p:cNvPr id="34" name="ZoneTexte 33">
            <a:extLst>
              <a:ext uri="{FF2B5EF4-FFF2-40B4-BE49-F238E27FC236}">
                <a16:creationId xmlns:a16="http://schemas.microsoft.com/office/drawing/2014/main" id="{FB629369-2B8E-F3E5-43D4-79A5AF0555E2}"/>
              </a:ext>
            </a:extLst>
          </p:cNvPr>
          <p:cNvSpPr txBox="1"/>
          <p:nvPr/>
        </p:nvSpPr>
        <p:spPr>
          <a:xfrm>
            <a:off x="8184884" y="2870070"/>
            <a:ext cx="2862158" cy="369332"/>
          </a:xfrm>
          <a:prstGeom prst="rect">
            <a:avLst/>
          </a:prstGeom>
          <a:noFill/>
        </p:spPr>
        <p:txBody>
          <a:bodyPr wrap="square">
            <a:spAutoFit/>
          </a:bodyPr>
          <a:lstStyle/>
          <a:p>
            <a:r>
              <a:rPr lang="fr-FR" b="1" dirty="0">
                <a:solidFill>
                  <a:srgbClr val="7451EB"/>
                </a:solidFill>
                <a:latin typeface="Montserrat" pitchFamily="2" charset="77"/>
              </a:rPr>
              <a:t>PSEUDONYMISATION</a:t>
            </a:r>
            <a:endParaRPr lang="fr-FR" b="1" dirty="0">
              <a:solidFill>
                <a:srgbClr val="7451EB"/>
              </a:solidFill>
            </a:endParaRPr>
          </a:p>
        </p:txBody>
      </p:sp>
      <p:pic>
        <p:nvPicPr>
          <p:cNvPr id="36" name="Graphique 35" descr="Homme détective avec un remplissage uni">
            <a:extLst>
              <a:ext uri="{FF2B5EF4-FFF2-40B4-BE49-F238E27FC236}">
                <a16:creationId xmlns:a16="http://schemas.microsoft.com/office/drawing/2014/main" id="{13700928-973C-F64C-596D-AA1129ED45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5373" y="2675084"/>
            <a:ext cx="556131" cy="556131"/>
          </a:xfrm>
          <a:prstGeom prst="rect">
            <a:avLst/>
          </a:prstGeom>
        </p:spPr>
      </p:pic>
      <p:pic>
        <p:nvPicPr>
          <p:cNvPr id="38" name="Graphique 37" descr="Femme détective avec un remplissage uni">
            <a:extLst>
              <a:ext uri="{FF2B5EF4-FFF2-40B4-BE49-F238E27FC236}">
                <a16:creationId xmlns:a16="http://schemas.microsoft.com/office/drawing/2014/main" id="{9BF7CEDA-F388-E781-9CFD-0B77D5B9AF4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49184" y="2756972"/>
            <a:ext cx="556125" cy="556125"/>
          </a:xfrm>
          <a:prstGeom prst="rect">
            <a:avLst/>
          </a:prstGeom>
        </p:spPr>
      </p:pic>
    </p:spTree>
    <p:extLst>
      <p:ext uri="{BB962C8B-B14F-4D97-AF65-F5344CB8AC3E}">
        <p14:creationId xmlns:p14="http://schemas.microsoft.com/office/powerpoint/2010/main" val="409519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33AF921-9EDB-64CB-50D3-AF2AE852198A}"/>
              </a:ext>
            </a:extLst>
          </p:cNvPr>
          <p:cNvSpPr txBox="1"/>
          <p:nvPr/>
        </p:nvSpPr>
        <p:spPr>
          <a:xfrm>
            <a:off x="2308329" y="284046"/>
            <a:ext cx="8008924" cy="461665"/>
          </a:xfrm>
          <a:prstGeom prst="rect">
            <a:avLst/>
          </a:prstGeom>
          <a:noFill/>
        </p:spPr>
        <p:txBody>
          <a:bodyPr wrap="none" rtlCol="0">
            <a:spAutoFit/>
          </a:bodyPr>
          <a:lstStyle/>
          <a:p>
            <a:pPr algn="l"/>
            <a:r>
              <a:rPr lang="fr-FR" sz="2400" b="1" i="0" u="none" strike="noStrike" cap="all" dirty="0">
                <a:solidFill>
                  <a:srgbClr val="7451EB"/>
                </a:solidFill>
                <a:effectLst/>
                <a:latin typeface="Montserrat" pitchFamily="2" charset="77"/>
              </a:rPr>
              <a:t>TECHNIQUES D’ANONYMISATION DES DONNÉES</a:t>
            </a:r>
          </a:p>
        </p:txBody>
      </p:sp>
      <p:sp>
        <p:nvSpPr>
          <p:cNvPr id="2" name="ZoneTexte 1">
            <a:extLst>
              <a:ext uri="{FF2B5EF4-FFF2-40B4-BE49-F238E27FC236}">
                <a16:creationId xmlns:a16="http://schemas.microsoft.com/office/drawing/2014/main" id="{1126D19A-3EC5-CA50-4C22-C5DD54A047C6}"/>
              </a:ext>
            </a:extLst>
          </p:cNvPr>
          <p:cNvSpPr txBox="1"/>
          <p:nvPr/>
        </p:nvSpPr>
        <p:spPr>
          <a:xfrm>
            <a:off x="228370" y="3026229"/>
            <a:ext cx="8166018" cy="246221"/>
          </a:xfrm>
          <a:prstGeom prst="rect">
            <a:avLst/>
          </a:prstGeom>
          <a:noFill/>
        </p:spPr>
        <p:txBody>
          <a:bodyPr wrap="none" rtlCol="0">
            <a:spAutoFit/>
          </a:bodyPr>
          <a:lstStyle/>
          <a:p>
            <a:r>
              <a:rPr lang="fr-FR" sz="1000" dirty="0">
                <a:latin typeface="Montserrat" pitchFamily="2" charset="77"/>
              </a:rPr>
              <a:t>Certaines études menées par la CNIL ont montré qu’il existait deux principales techniques pour anonymiser des données :  </a:t>
            </a:r>
          </a:p>
        </p:txBody>
      </p:sp>
      <p:sp>
        <p:nvSpPr>
          <p:cNvPr id="3" name="ZoneTexte 2">
            <a:extLst>
              <a:ext uri="{FF2B5EF4-FFF2-40B4-BE49-F238E27FC236}">
                <a16:creationId xmlns:a16="http://schemas.microsoft.com/office/drawing/2014/main" id="{627736BC-6066-4A66-4A83-AD44A5AB7258}"/>
              </a:ext>
            </a:extLst>
          </p:cNvPr>
          <p:cNvSpPr txBox="1"/>
          <p:nvPr/>
        </p:nvSpPr>
        <p:spPr>
          <a:xfrm>
            <a:off x="1756673" y="3462439"/>
            <a:ext cx="2177199" cy="369332"/>
          </a:xfrm>
          <a:prstGeom prst="rect">
            <a:avLst/>
          </a:prstGeom>
          <a:noFill/>
        </p:spPr>
        <p:txBody>
          <a:bodyPr wrap="none" rtlCol="0">
            <a:spAutoFit/>
          </a:bodyPr>
          <a:lstStyle/>
          <a:p>
            <a:r>
              <a:rPr lang="fr-FR" b="1" i="0" u="none" strike="noStrike" dirty="0">
                <a:solidFill>
                  <a:srgbClr val="7451EB"/>
                </a:solidFill>
                <a:effectLst/>
                <a:latin typeface="Poppins" pitchFamily="2" charset="77"/>
              </a:rPr>
              <a:t>RANDOMISATION</a:t>
            </a:r>
          </a:p>
        </p:txBody>
      </p:sp>
      <p:sp>
        <p:nvSpPr>
          <p:cNvPr id="5" name="ZoneTexte 4">
            <a:extLst>
              <a:ext uri="{FF2B5EF4-FFF2-40B4-BE49-F238E27FC236}">
                <a16:creationId xmlns:a16="http://schemas.microsoft.com/office/drawing/2014/main" id="{B81AB198-FBE2-6660-2E61-27C6259FC9EB}"/>
              </a:ext>
            </a:extLst>
          </p:cNvPr>
          <p:cNvSpPr txBox="1"/>
          <p:nvPr/>
        </p:nvSpPr>
        <p:spPr>
          <a:xfrm>
            <a:off x="8164099" y="3462439"/>
            <a:ext cx="2153154" cy="369332"/>
          </a:xfrm>
          <a:prstGeom prst="rect">
            <a:avLst/>
          </a:prstGeom>
          <a:noFill/>
        </p:spPr>
        <p:txBody>
          <a:bodyPr wrap="none" rtlCol="0">
            <a:spAutoFit/>
          </a:bodyPr>
          <a:lstStyle/>
          <a:p>
            <a:r>
              <a:rPr lang="fr-FR" b="1" i="0" u="none" strike="noStrike" dirty="0">
                <a:solidFill>
                  <a:srgbClr val="7451EB"/>
                </a:solidFill>
                <a:effectLst/>
                <a:latin typeface="Poppins" pitchFamily="2" charset="77"/>
              </a:rPr>
              <a:t>GENERALISATION</a:t>
            </a:r>
          </a:p>
        </p:txBody>
      </p:sp>
      <p:cxnSp>
        <p:nvCxnSpPr>
          <p:cNvPr id="9" name="Connecteur droit 8">
            <a:extLst>
              <a:ext uri="{FF2B5EF4-FFF2-40B4-BE49-F238E27FC236}">
                <a16:creationId xmlns:a16="http://schemas.microsoft.com/office/drawing/2014/main" id="{14A5A082-A14A-361C-0274-BF6C84B0859B}"/>
              </a:ext>
            </a:extLst>
          </p:cNvPr>
          <p:cNvCxnSpPr>
            <a:cxnSpLocks/>
          </p:cNvCxnSpPr>
          <p:nvPr/>
        </p:nvCxnSpPr>
        <p:spPr>
          <a:xfrm>
            <a:off x="6087292" y="3831771"/>
            <a:ext cx="0" cy="2499360"/>
          </a:xfrm>
          <a:prstGeom prst="line">
            <a:avLst/>
          </a:prstGeom>
          <a:ln w="28575">
            <a:solidFill>
              <a:srgbClr val="7451EB"/>
            </a:solidFill>
            <a:prstDash val="dash"/>
          </a:ln>
        </p:spPr>
        <p:style>
          <a:lnRef idx="1">
            <a:schemeClr val="accent1"/>
          </a:lnRef>
          <a:fillRef idx="0">
            <a:schemeClr val="accent1"/>
          </a:fillRef>
          <a:effectRef idx="0">
            <a:schemeClr val="accent1"/>
          </a:effectRef>
          <a:fontRef idx="minor">
            <a:schemeClr val="tx1"/>
          </a:fontRef>
        </p:style>
      </p:cxnSp>
      <p:grpSp>
        <p:nvGrpSpPr>
          <p:cNvPr id="48" name="Groupe 47">
            <a:extLst>
              <a:ext uri="{FF2B5EF4-FFF2-40B4-BE49-F238E27FC236}">
                <a16:creationId xmlns:a16="http://schemas.microsoft.com/office/drawing/2014/main" id="{2200DFB4-4542-0E0D-1462-664B54B411A2}"/>
              </a:ext>
            </a:extLst>
          </p:cNvPr>
          <p:cNvGrpSpPr/>
          <p:nvPr/>
        </p:nvGrpSpPr>
        <p:grpSpPr>
          <a:xfrm>
            <a:off x="123214" y="1581654"/>
            <a:ext cx="2793983" cy="1159433"/>
            <a:chOff x="359681" y="1413313"/>
            <a:chExt cx="2793983" cy="1159433"/>
          </a:xfrm>
        </p:grpSpPr>
        <p:sp>
          <p:nvSpPr>
            <p:cNvPr id="12" name="Rectangle 11">
              <a:extLst>
                <a:ext uri="{FF2B5EF4-FFF2-40B4-BE49-F238E27FC236}">
                  <a16:creationId xmlns:a16="http://schemas.microsoft.com/office/drawing/2014/main" id="{FC699090-2242-A827-4EA7-2994BFFDBC37}"/>
                </a:ext>
              </a:extLst>
            </p:cNvPr>
            <p:cNvSpPr/>
            <p:nvPr/>
          </p:nvSpPr>
          <p:spPr>
            <a:xfrm>
              <a:off x="443489" y="1647430"/>
              <a:ext cx="2626367" cy="704088"/>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que 17" descr="Guillemet fermé avec un remplissage uni">
              <a:extLst>
                <a:ext uri="{FF2B5EF4-FFF2-40B4-BE49-F238E27FC236}">
                  <a16:creationId xmlns:a16="http://schemas.microsoft.com/office/drawing/2014/main" id="{069231B0-F0E8-4411-E8B3-B023553603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681" y="1413313"/>
              <a:ext cx="461665" cy="461665"/>
            </a:xfrm>
            <a:prstGeom prst="rect">
              <a:avLst/>
            </a:prstGeom>
          </p:spPr>
        </p:pic>
        <p:pic>
          <p:nvPicPr>
            <p:cNvPr id="22" name="Graphique 21" descr="Guillemet ouvert avec un remplissage uni">
              <a:extLst>
                <a:ext uri="{FF2B5EF4-FFF2-40B4-BE49-F238E27FC236}">
                  <a16:creationId xmlns:a16="http://schemas.microsoft.com/office/drawing/2014/main" id="{57A1C3E5-854C-4099-3BF5-426B8B2C3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1999" y="2111081"/>
              <a:ext cx="461665" cy="461665"/>
            </a:xfrm>
            <a:prstGeom prst="rect">
              <a:avLst/>
            </a:prstGeom>
          </p:spPr>
        </p:pic>
        <p:sp>
          <p:nvSpPr>
            <p:cNvPr id="23" name="ZoneTexte 22">
              <a:extLst>
                <a:ext uri="{FF2B5EF4-FFF2-40B4-BE49-F238E27FC236}">
                  <a16:creationId xmlns:a16="http://schemas.microsoft.com/office/drawing/2014/main" id="{8E7CB12E-72F6-E8F3-A9AA-D702B4B5147C}"/>
                </a:ext>
              </a:extLst>
            </p:cNvPr>
            <p:cNvSpPr txBox="1"/>
            <p:nvPr/>
          </p:nvSpPr>
          <p:spPr>
            <a:xfrm>
              <a:off x="695017" y="1716005"/>
              <a:ext cx="2270336" cy="577081"/>
            </a:xfrm>
            <a:prstGeom prst="rect">
              <a:avLst/>
            </a:prstGeom>
            <a:noFill/>
          </p:spPr>
          <p:txBody>
            <a:bodyPr wrap="square" rtlCol="0">
              <a:spAutoFit/>
            </a:bodyPr>
            <a:lstStyle/>
            <a:p>
              <a:pPr algn="ctr"/>
              <a:r>
                <a:rPr lang="fr-FR" sz="1050" b="1" i="1" dirty="0">
                  <a:solidFill>
                    <a:schemeClr val="bg1"/>
                  </a:solidFill>
                  <a:latin typeface="Poppins" pitchFamily="2" charset="77"/>
                </a:rPr>
                <a:t>S</a:t>
              </a:r>
              <a:r>
                <a:rPr lang="fr-FR" sz="1050" b="1" i="1" u="none" strike="noStrike" dirty="0">
                  <a:solidFill>
                    <a:schemeClr val="bg1"/>
                  </a:solidFill>
                  <a:effectLst/>
                  <a:latin typeface="Poppins" pitchFamily="2" charset="77"/>
                </a:rPr>
                <a:t>électionner les informations à conserver selon leur pertinence</a:t>
              </a:r>
              <a:endParaRPr lang="fr-FR" sz="1050" b="1" i="1" dirty="0">
                <a:solidFill>
                  <a:schemeClr val="bg1"/>
                </a:solidFill>
              </a:endParaRPr>
            </a:p>
          </p:txBody>
        </p:sp>
      </p:grpSp>
      <p:sp>
        <p:nvSpPr>
          <p:cNvPr id="29" name="ZoneTexte 28">
            <a:extLst>
              <a:ext uri="{FF2B5EF4-FFF2-40B4-BE49-F238E27FC236}">
                <a16:creationId xmlns:a16="http://schemas.microsoft.com/office/drawing/2014/main" id="{82E17B37-E56E-4B26-6FC0-AA807AAAD11F}"/>
              </a:ext>
            </a:extLst>
          </p:cNvPr>
          <p:cNvSpPr txBox="1"/>
          <p:nvPr/>
        </p:nvSpPr>
        <p:spPr>
          <a:xfrm>
            <a:off x="228370" y="1097946"/>
            <a:ext cx="11757964" cy="246221"/>
          </a:xfrm>
          <a:prstGeom prst="rect">
            <a:avLst/>
          </a:prstGeom>
          <a:noFill/>
        </p:spPr>
        <p:txBody>
          <a:bodyPr wrap="square">
            <a:spAutoFit/>
          </a:bodyPr>
          <a:lstStyle/>
          <a:p>
            <a:r>
              <a:rPr lang="fr-FR" sz="1000" b="0" i="0" u="none" strike="noStrike" dirty="0">
                <a:solidFill>
                  <a:srgbClr val="212529"/>
                </a:solidFill>
                <a:effectLst/>
                <a:latin typeface="Montserrat" pitchFamily="2" charset="77"/>
              </a:rPr>
              <a:t>Il est essentiel de mettre en place un processus d’anonymisation réfléchi et pertinent. Pour cela, la CNIL recommande de se pencher avec attention sur les points suivants :</a:t>
            </a:r>
            <a:endParaRPr lang="fr-FR" sz="1000" dirty="0">
              <a:latin typeface="Montserrat" pitchFamily="2" charset="77"/>
            </a:endParaRPr>
          </a:p>
        </p:txBody>
      </p:sp>
      <p:grpSp>
        <p:nvGrpSpPr>
          <p:cNvPr id="49" name="Groupe 48">
            <a:extLst>
              <a:ext uri="{FF2B5EF4-FFF2-40B4-BE49-F238E27FC236}">
                <a16:creationId xmlns:a16="http://schemas.microsoft.com/office/drawing/2014/main" id="{ECC17A0C-60C7-1AA9-710C-ADAD387EC13F}"/>
              </a:ext>
            </a:extLst>
          </p:cNvPr>
          <p:cNvGrpSpPr/>
          <p:nvPr/>
        </p:nvGrpSpPr>
        <p:grpSpPr>
          <a:xfrm>
            <a:off x="3257319" y="1482451"/>
            <a:ext cx="2762426" cy="1419282"/>
            <a:chOff x="3850064" y="1415353"/>
            <a:chExt cx="2762426" cy="1419282"/>
          </a:xfrm>
        </p:grpSpPr>
        <p:sp>
          <p:nvSpPr>
            <p:cNvPr id="32" name="Rectangle 31">
              <a:extLst>
                <a:ext uri="{FF2B5EF4-FFF2-40B4-BE49-F238E27FC236}">
                  <a16:creationId xmlns:a16="http://schemas.microsoft.com/office/drawing/2014/main" id="{047A1D6B-F9F4-69E8-6A81-5AB68A055AAD}"/>
                </a:ext>
              </a:extLst>
            </p:cNvPr>
            <p:cNvSpPr/>
            <p:nvPr/>
          </p:nvSpPr>
          <p:spPr>
            <a:xfrm>
              <a:off x="3933872" y="1649469"/>
              <a:ext cx="2626367" cy="968821"/>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Graphique 34" descr="Guillemet fermé avec un remplissage uni">
              <a:extLst>
                <a:ext uri="{FF2B5EF4-FFF2-40B4-BE49-F238E27FC236}">
                  <a16:creationId xmlns:a16="http://schemas.microsoft.com/office/drawing/2014/main" id="{7CE92648-5736-4F37-3165-775D1406E7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0064" y="1415353"/>
              <a:ext cx="461665" cy="461665"/>
            </a:xfrm>
            <a:prstGeom prst="rect">
              <a:avLst/>
            </a:prstGeom>
          </p:spPr>
        </p:pic>
        <p:pic>
          <p:nvPicPr>
            <p:cNvPr id="37" name="Graphique 36" descr="Guillemet ouvert avec un remplissage uni">
              <a:extLst>
                <a:ext uri="{FF2B5EF4-FFF2-40B4-BE49-F238E27FC236}">
                  <a16:creationId xmlns:a16="http://schemas.microsoft.com/office/drawing/2014/main" id="{E9FF6D0F-40BF-FC2B-A967-11115CF1B2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0825" y="2372970"/>
              <a:ext cx="461665" cy="461665"/>
            </a:xfrm>
            <a:prstGeom prst="rect">
              <a:avLst/>
            </a:prstGeom>
          </p:spPr>
        </p:pic>
        <p:sp>
          <p:nvSpPr>
            <p:cNvPr id="39" name="ZoneTexte 38">
              <a:extLst>
                <a:ext uri="{FF2B5EF4-FFF2-40B4-BE49-F238E27FC236}">
                  <a16:creationId xmlns:a16="http://schemas.microsoft.com/office/drawing/2014/main" id="{049AA117-C3FC-375E-6464-B8B232FE74F0}"/>
                </a:ext>
              </a:extLst>
            </p:cNvPr>
            <p:cNvSpPr txBox="1"/>
            <p:nvPr/>
          </p:nvSpPr>
          <p:spPr>
            <a:xfrm>
              <a:off x="4185400" y="1718045"/>
              <a:ext cx="2270336" cy="900246"/>
            </a:xfrm>
            <a:prstGeom prst="rect">
              <a:avLst/>
            </a:prstGeom>
            <a:noFill/>
          </p:spPr>
          <p:txBody>
            <a:bodyPr wrap="square" rtlCol="0">
              <a:spAutoFit/>
            </a:bodyPr>
            <a:lstStyle/>
            <a:p>
              <a:pPr algn="ctr"/>
              <a:r>
                <a:rPr lang="fr-FR" sz="1050" b="1" i="1" dirty="0">
                  <a:solidFill>
                    <a:schemeClr val="bg1"/>
                  </a:solidFill>
                  <a:latin typeface="Poppins" pitchFamily="2" charset="77"/>
                </a:rPr>
                <a:t>Effacer les éléments d’identification directe et ceux qui pourraient permettre une </a:t>
              </a:r>
              <a:r>
                <a:rPr lang="fr-FR" sz="1050" b="1" i="1" dirty="0" err="1">
                  <a:solidFill>
                    <a:schemeClr val="bg1"/>
                  </a:solidFill>
                  <a:latin typeface="Poppins" pitchFamily="2" charset="77"/>
                </a:rPr>
                <a:t>ré-identification</a:t>
              </a:r>
              <a:r>
                <a:rPr lang="fr-FR" sz="1050" b="1" i="1" dirty="0">
                  <a:solidFill>
                    <a:schemeClr val="bg1"/>
                  </a:solidFill>
                  <a:latin typeface="Poppins" pitchFamily="2" charset="77"/>
                </a:rPr>
                <a:t> de l’individu</a:t>
              </a:r>
            </a:p>
          </p:txBody>
        </p:sp>
      </p:grpSp>
      <p:grpSp>
        <p:nvGrpSpPr>
          <p:cNvPr id="50" name="Groupe 49">
            <a:extLst>
              <a:ext uri="{FF2B5EF4-FFF2-40B4-BE49-F238E27FC236}">
                <a16:creationId xmlns:a16="http://schemas.microsoft.com/office/drawing/2014/main" id="{7CD960A8-4F29-099F-AC63-986992037C6D}"/>
              </a:ext>
            </a:extLst>
          </p:cNvPr>
          <p:cNvGrpSpPr/>
          <p:nvPr/>
        </p:nvGrpSpPr>
        <p:grpSpPr>
          <a:xfrm>
            <a:off x="6172257" y="1613611"/>
            <a:ext cx="2793983" cy="1159433"/>
            <a:chOff x="7409298" y="1415353"/>
            <a:chExt cx="2793983" cy="1159433"/>
          </a:xfrm>
        </p:grpSpPr>
        <p:sp>
          <p:nvSpPr>
            <p:cNvPr id="40" name="Rectangle 39">
              <a:extLst>
                <a:ext uri="{FF2B5EF4-FFF2-40B4-BE49-F238E27FC236}">
                  <a16:creationId xmlns:a16="http://schemas.microsoft.com/office/drawing/2014/main" id="{3114649D-7D93-898A-6EF9-02F30893F8D5}"/>
                </a:ext>
              </a:extLst>
            </p:cNvPr>
            <p:cNvSpPr/>
            <p:nvPr/>
          </p:nvSpPr>
          <p:spPr>
            <a:xfrm>
              <a:off x="7493106" y="1649470"/>
              <a:ext cx="2626367" cy="704088"/>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Graphique 40" descr="Guillemet fermé avec un remplissage uni">
              <a:extLst>
                <a:ext uri="{FF2B5EF4-FFF2-40B4-BE49-F238E27FC236}">
                  <a16:creationId xmlns:a16="http://schemas.microsoft.com/office/drawing/2014/main" id="{A2000454-084E-A249-B088-6EC02B18D1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9298" y="1415353"/>
              <a:ext cx="461665" cy="461665"/>
            </a:xfrm>
            <a:prstGeom prst="rect">
              <a:avLst/>
            </a:prstGeom>
          </p:spPr>
        </p:pic>
        <p:pic>
          <p:nvPicPr>
            <p:cNvPr id="42" name="Graphique 41" descr="Guillemet ouvert avec un remplissage uni">
              <a:extLst>
                <a:ext uri="{FF2B5EF4-FFF2-40B4-BE49-F238E27FC236}">
                  <a16:creationId xmlns:a16="http://schemas.microsoft.com/office/drawing/2014/main" id="{6648CF2E-7046-2E74-9580-B0CCE5E534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41616" y="2113121"/>
              <a:ext cx="461665" cy="461665"/>
            </a:xfrm>
            <a:prstGeom prst="rect">
              <a:avLst/>
            </a:prstGeom>
          </p:spPr>
        </p:pic>
        <p:sp>
          <p:nvSpPr>
            <p:cNvPr id="43" name="ZoneTexte 42">
              <a:extLst>
                <a:ext uri="{FF2B5EF4-FFF2-40B4-BE49-F238E27FC236}">
                  <a16:creationId xmlns:a16="http://schemas.microsoft.com/office/drawing/2014/main" id="{B204CDA5-B021-A548-B437-C17AFEE2BC81}"/>
                </a:ext>
              </a:extLst>
            </p:cNvPr>
            <p:cNvSpPr txBox="1"/>
            <p:nvPr/>
          </p:nvSpPr>
          <p:spPr>
            <a:xfrm>
              <a:off x="7744634" y="1718045"/>
              <a:ext cx="2270336" cy="553998"/>
            </a:xfrm>
            <a:prstGeom prst="rect">
              <a:avLst/>
            </a:prstGeom>
            <a:noFill/>
          </p:spPr>
          <p:txBody>
            <a:bodyPr wrap="square" rtlCol="0">
              <a:spAutoFit/>
            </a:bodyPr>
            <a:lstStyle/>
            <a:p>
              <a:pPr algn="ctr"/>
              <a:r>
                <a:rPr lang="fr-FR" sz="1000" b="1" i="1" dirty="0">
                  <a:solidFill>
                    <a:schemeClr val="bg1"/>
                  </a:solidFill>
                  <a:latin typeface="Montserrat" pitchFamily="2" charset="77"/>
                </a:rPr>
                <a:t>D</a:t>
              </a:r>
              <a:r>
                <a:rPr lang="fr-FR" sz="1000" b="1" i="1" u="none" strike="noStrike" dirty="0">
                  <a:solidFill>
                    <a:schemeClr val="bg1"/>
                  </a:solidFill>
                  <a:effectLst/>
                  <a:latin typeface="Montserrat" pitchFamily="2" charset="77"/>
                </a:rPr>
                <a:t>istinguer les informations importantes des informations secondaires ou inutiles</a:t>
              </a:r>
              <a:endParaRPr lang="fr-FR" sz="1000" b="1" i="1" dirty="0">
                <a:solidFill>
                  <a:schemeClr val="bg1"/>
                </a:solidFill>
                <a:latin typeface="Montserrat" pitchFamily="2" charset="77"/>
              </a:endParaRPr>
            </a:p>
          </p:txBody>
        </p:sp>
      </p:grpSp>
      <p:grpSp>
        <p:nvGrpSpPr>
          <p:cNvPr id="51" name="Groupe 50">
            <a:extLst>
              <a:ext uri="{FF2B5EF4-FFF2-40B4-BE49-F238E27FC236}">
                <a16:creationId xmlns:a16="http://schemas.microsoft.com/office/drawing/2014/main" id="{BF3634AB-7DB0-79A2-08A3-39EA76C1CED1}"/>
              </a:ext>
            </a:extLst>
          </p:cNvPr>
          <p:cNvGrpSpPr/>
          <p:nvPr/>
        </p:nvGrpSpPr>
        <p:grpSpPr>
          <a:xfrm>
            <a:off x="9171003" y="1633927"/>
            <a:ext cx="2793983" cy="1159433"/>
            <a:chOff x="8954530" y="2440068"/>
            <a:chExt cx="2793983" cy="1159433"/>
          </a:xfrm>
        </p:grpSpPr>
        <p:sp>
          <p:nvSpPr>
            <p:cNvPr id="44" name="Rectangle 43">
              <a:extLst>
                <a:ext uri="{FF2B5EF4-FFF2-40B4-BE49-F238E27FC236}">
                  <a16:creationId xmlns:a16="http://schemas.microsoft.com/office/drawing/2014/main" id="{49C2864C-9219-B285-24C4-B44147BE2812}"/>
                </a:ext>
              </a:extLst>
            </p:cNvPr>
            <p:cNvSpPr/>
            <p:nvPr/>
          </p:nvSpPr>
          <p:spPr>
            <a:xfrm>
              <a:off x="9038338" y="2674185"/>
              <a:ext cx="2626367" cy="704088"/>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5" name="Graphique 44" descr="Guillemet fermé avec un remplissage uni">
              <a:extLst>
                <a:ext uri="{FF2B5EF4-FFF2-40B4-BE49-F238E27FC236}">
                  <a16:creationId xmlns:a16="http://schemas.microsoft.com/office/drawing/2014/main" id="{293CA05A-4698-18E2-3063-01C8BB7518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54530" y="2440068"/>
              <a:ext cx="461665" cy="461665"/>
            </a:xfrm>
            <a:prstGeom prst="rect">
              <a:avLst/>
            </a:prstGeom>
          </p:spPr>
        </p:pic>
        <p:pic>
          <p:nvPicPr>
            <p:cNvPr id="46" name="Graphique 45" descr="Guillemet ouvert avec un remplissage uni">
              <a:extLst>
                <a:ext uri="{FF2B5EF4-FFF2-40B4-BE49-F238E27FC236}">
                  <a16:creationId xmlns:a16="http://schemas.microsoft.com/office/drawing/2014/main" id="{793FC69B-2992-BECA-B89B-DF05769EB5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86848" y="3137836"/>
              <a:ext cx="461665" cy="461665"/>
            </a:xfrm>
            <a:prstGeom prst="rect">
              <a:avLst/>
            </a:prstGeom>
          </p:spPr>
        </p:pic>
        <p:sp>
          <p:nvSpPr>
            <p:cNvPr id="47" name="ZoneTexte 46">
              <a:extLst>
                <a:ext uri="{FF2B5EF4-FFF2-40B4-BE49-F238E27FC236}">
                  <a16:creationId xmlns:a16="http://schemas.microsoft.com/office/drawing/2014/main" id="{9949F633-E6CE-E968-513D-CEEE6137D18E}"/>
                </a:ext>
              </a:extLst>
            </p:cNvPr>
            <p:cNvSpPr txBox="1"/>
            <p:nvPr/>
          </p:nvSpPr>
          <p:spPr>
            <a:xfrm>
              <a:off x="9289866" y="2742760"/>
              <a:ext cx="2270336" cy="553998"/>
            </a:xfrm>
            <a:prstGeom prst="rect">
              <a:avLst/>
            </a:prstGeom>
            <a:noFill/>
          </p:spPr>
          <p:txBody>
            <a:bodyPr wrap="square" rtlCol="0">
              <a:spAutoFit/>
            </a:bodyPr>
            <a:lstStyle/>
            <a:p>
              <a:pPr algn="ctr"/>
              <a:r>
                <a:rPr lang="fr-FR" sz="1000" b="1" i="1" dirty="0">
                  <a:solidFill>
                    <a:schemeClr val="bg1"/>
                  </a:solidFill>
                  <a:latin typeface="Montserrat" pitchFamily="2" charset="77"/>
                </a:rPr>
                <a:t>D</a:t>
              </a:r>
              <a:r>
                <a:rPr lang="fr-FR" sz="1000" b="1" i="1" u="none" strike="noStrike" dirty="0">
                  <a:solidFill>
                    <a:schemeClr val="bg1"/>
                  </a:solidFill>
                  <a:effectLst/>
                  <a:latin typeface="Montserrat" pitchFamily="2" charset="77"/>
                </a:rPr>
                <a:t>éfinir la finesse idéale et acceptable pour chaque information conservée</a:t>
              </a:r>
              <a:endParaRPr lang="fr-FR" sz="1000" b="1" i="1" dirty="0">
                <a:solidFill>
                  <a:schemeClr val="bg1"/>
                </a:solidFill>
                <a:latin typeface="Montserrat" pitchFamily="2" charset="77"/>
              </a:endParaRPr>
            </a:p>
          </p:txBody>
        </p:sp>
      </p:grpSp>
      <p:sp>
        <p:nvSpPr>
          <p:cNvPr id="52" name="ZoneTexte 51">
            <a:extLst>
              <a:ext uri="{FF2B5EF4-FFF2-40B4-BE49-F238E27FC236}">
                <a16:creationId xmlns:a16="http://schemas.microsoft.com/office/drawing/2014/main" id="{98A5B696-9335-15FF-F642-1597B396D3D6}"/>
              </a:ext>
            </a:extLst>
          </p:cNvPr>
          <p:cNvSpPr txBox="1"/>
          <p:nvPr/>
        </p:nvSpPr>
        <p:spPr>
          <a:xfrm>
            <a:off x="392084" y="3816255"/>
            <a:ext cx="5470907" cy="989630"/>
          </a:xfrm>
          <a:prstGeom prst="rect">
            <a:avLst/>
          </a:prstGeom>
          <a:noFill/>
        </p:spPr>
        <p:txBody>
          <a:bodyPr wrap="square" rtlCol="0">
            <a:spAutoFit/>
          </a:bodyPr>
          <a:lstStyle/>
          <a:p>
            <a:pPr>
              <a:lnSpc>
                <a:spcPct val="150000"/>
              </a:lnSpc>
            </a:pPr>
            <a:r>
              <a:rPr lang="fr-FR" sz="1000" b="0" i="0" u="none" strike="noStrike" dirty="0">
                <a:solidFill>
                  <a:srgbClr val="212529"/>
                </a:solidFill>
                <a:effectLst/>
                <a:latin typeface="Montserrat" pitchFamily="2" charset="77"/>
              </a:rPr>
              <a:t>La technique de randomisation a pour finalité de transformer les données afin qu’elles ne puissent plus être attribuées à une personne en particulier.</a:t>
            </a:r>
          </a:p>
          <a:p>
            <a:pPr>
              <a:lnSpc>
                <a:spcPct val="150000"/>
              </a:lnSpc>
            </a:pPr>
            <a:r>
              <a:rPr lang="fr-FR" sz="1000" b="0" i="0" u="none" strike="noStrike" dirty="0">
                <a:solidFill>
                  <a:srgbClr val="212529"/>
                </a:solidFill>
                <a:effectLst/>
                <a:latin typeface="Montserrat" pitchFamily="2" charset="77"/>
              </a:rPr>
              <a:t>Elles sont moins précises, mais la répartition globale est conservée. Elle permet de protéger le jeu de données du risque d’inférence.</a:t>
            </a:r>
            <a:endParaRPr lang="fr-FR" sz="1000" dirty="0">
              <a:latin typeface="Montserrat" pitchFamily="2" charset="77"/>
            </a:endParaRPr>
          </a:p>
        </p:txBody>
      </p:sp>
      <p:sp>
        <p:nvSpPr>
          <p:cNvPr id="53" name="ZoneTexte 52">
            <a:extLst>
              <a:ext uri="{FF2B5EF4-FFF2-40B4-BE49-F238E27FC236}">
                <a16:creationId xmlns:a16="http://schemas.microsoft.com/office/drawing/2014/main" id="{259B1040-1777-CF4F-B7D0-D0871BFA3820}"/>
              </a:ext>
            </a:extLst>
          </p:cNvPr>
          <p:cNvSpPr txBox="1"/>
          <p:nvPr/>
        </p:nvSpPr>
        <p:spPr>
          <a:xfrm>
            <a:off x="6311594" y="3747323"/>
            <a:ext cx="5775901" cy="1451295"/>
          </a:xfrm>
          <a:prstGeom prst="rect">
            <a:avLst/>
          </a:prstGeom>
          <a:noFill/>
        </p:spPr>
        <p:txBody>
          <a:bodyPr wrap="square" rtlCol="0">
            <a:spAutoFit/>
          </a:bodyPr>
          <a:lstStyle/>
          <a:p>
            <a:pPr algn="just">
              <a:lnSpc>
                <a:spcPct val="150000"/>
              </a:lnSpc>
            </a:pPr>
            <a:r>
              <a:rPr lang="fr-FR" sz="1000" b="0" i="0" u="none" strike="noStrike" dirty="0">
                <a:solidFill>
                  <a:srgbClr val="212529"/>
                </a:solidFill>
                <a:effectLst/>
                <a:latin typeface="Montserrat" pitchFamily="2" charset="77"/>
              </a:rPr>
              <a:t>Cette technique consiste à généraliser les données pour les rendre communes à un ensemble de personnes et non à une personne en particulier. Cela se fait par exemple en modifiant l’échelle ou l’ordre de grandeur des attributs des jeux de données. Elle évite que les données soient individualisées.</a:t>
            </a:r>
          </a:p>
          <a:p>
            <a:pPr algn="just">
              <a:lnSpc>
                <a:spcPct val="150000"/>
              </a:lnSpc>
            </a:pPr>
            <a:endParaRPr lang="fr-FR" sz="1000" b="0" i="0" u="none" strike="noStrike" dirty="0">
              <a:solidFill>
                <a:srgbClr val="212529"/>
              </a:solidFill>
              <a:effectLst/>
              <a:latin typeface="Montserrat" pitchFamily="2" charset="77"/>
            </a:endParaRPr>
          </a:p>
          <a:p>
            <a:pPr algn="just">
              <a:lnSpc>
                <a:spcPct val="150000"/>
              </a:lnSpc>
            </a:pPr>
            <a:r>
              <a:rPr lang="fr-FR" sz="1000" b="0" i="0" u="none" strike="noStrike" dirty="0">
                <a:solidFill>
                  <a:srgbClr val="212529"/>
                </a:solidFill>
                <a:effectLst/>
                <a:latin typeface="Montserrat" pitchFamily="2" charset="77"/>
              </a:rPr>
              <a:t>Elle permet de protéger les jeux de données d’éventuelles corrélations avec d’autres.</a:t>
            </a:r>
          </a:p>
        </p:txBody>
      </p:sp>
      <p:sp>
        <p:nvSpPr>
          <p:cNvPr id="54" name="Rectangle 53">
            <a:extLst>
              <a:ext uri="{FF2B5EF4-FFF2-40B4-BE49-F238E27FC236}">
                <a16:creationId xmlns:a16="http://schemas.microsoft.com/office/drawing/2014/main" id="{09D3BCF9-D354-3D94-1D46-34DF3EDBEAC1}"/>
              </a:ext>
            </a:extLst>
          </p:cNvPr>
          <p:cNvSpPr/>
          <p:nvPr/>
        </p:nvSpPr>
        <p:spPr>
          <a:xfrm>
            <a:off x="443488" y="5225177"/>
            <a:ext cx="5312872" cy="1105954"/>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Rectangle 54">
            <a:extLst>
              <a:ext uri="{FF2B5EF4-FFF2-40B4-BE49-F238E27FC236}">
                <a16:creationId xmlns:a16="http://schemas.microsoft.com/office/drawing/2014/main" id="{008A02E1-D22B-B36A-2596-C91FD8557E2B}"/>
              </a:ext>
            </a:extLst>
          </p:cNvPr>
          <p:cNvSpPr/>
          <p:nvPr/>
        </p:nvSpPr>
        <p:spPr>
          <a:xfrm>
            <a:off x="6403089" y="5225176"/>
            <a:ext cx="5312872" cy="1037583"/>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a:extLst>
              <a:ext uri="{FF2B5EF4-FFF2-40B4-BE49-F238E27FC236}">
                <a16:creationId xmlns:a16="http://schemas.microsoft.com/office/drawing/2014/main" id="{32FAEC53-5F1E-8D2F-9A24-E74F12E4A5EB}"/>
              </a:ext>
            </a:extLst>
          </p:cNvPr>
          <p:cNvSpPr txBox="1"/>
          <p:nvPr/>
        </p:nvSpPr>
        <p:spPr>
          <a:xfrm>
            <a:off x="472172" y="5225177"/>
            <a:ext cx="5284188" cy="261610"/>
          </a:xfrm>
          <a:prstGeom prst="rect">
            <a:avLst/>
          </a:prstGeom>
          <a:noFill/>
        </p:spPr>
        <p:txBody>
          <a:bodyPr wrap="square" rtlCol="0">
            <a:spAutoFit/>
          </a:bodyPr>
          <a:lstStyle/>
          <a:p>
            <a:pPr algn="ctr"/>
            <a:r>
              <a:rPr lang="fr-FR" sz="1100" b="1" dirty="0">
                <a:solidFill>
                  <a:schemeClr val="bg1"/>
                </a:solidFill>
                <a:latin typeface="Montserrat" pitchFamily="2" charset="77"/>
              </a:rPr>
              <a:t>EXEMPLE : </a:t>
            </a:r>
          </a:p>
        </p:txBody>
      </p:sp>
      <p:sp>
        <p:nvSpPr>
          <p:cNvPr id="57" name="ZoneTexte 56">
            <a:extLst>
              <a:ext uri="{FF2B5EF4-FFF2-40B4-BE49-F238E27FC236}">
                <a16:creationId xmlns:a16="http://schemas.microsoft.com/office/drawing/2014/main" id="{40ACD1C7-0FC0-D793-EE7C-3246B0283572}"/>
              </a:ext>
            </a:extLst>
          </p:cNvPr>
          <p:cNvSpPr txBox="1"/>
          <p:nvPr/>
        </p:nvSpPr>
        <p:spPr>
          <a:xfrm>
            <a:off x="6418225" y="5244389"/>
            <a:ext cx="5297735" cy="261610"/>
          </a:xfrm>
          <a:prstGeom prst="rect">
            <a:avLst/>
          </a:prstGeom>
          <a:noFill/>
        </p:spPr>
        <p:txBody>
          <a:bodyPr wrap="square" rtlCol="0">
            <a:spAutoFit/>
          </a:bodyPr>
          <a:lstStyle/>
          <a:p>
            <a:pPr algn="ctr"/>
            <a:r>
              <a:rPr lang="fr-FR" sz="1100" b="1" dirty="0">
                <a:solidFill>
                  <a:schemeClr val="bg1"/>
                </a:solidFill>
                <a:latin typeface="Montserrat" pitchFamily="2" charset="77"/>
              </a:rPr>
              <a:t>EXEMPLE : </a:t>
            </a:r>
          </a:p>
        </p:txBody>
      </p:sp>
      <p:sp>
        <p:nvSpPr>
          <p:cNvPr id="58" name="ZoneTexte 57">
            <a:extLst>
              <a:ext uri="{FF2B5EF4-FFF2-40B4-BE49-F238E27FC236}">
                <a16:creationId xmlns:a16="http://schemas.microsoft.com/office/drawing/2014/main" id="{C32B88BC-CAB7-5F94-54F3-BE294A56724D}"/>
              </a:ext>
            </a:extLst>
          </p:cNvPr>
          <p:cNvSpPr txBox="1"/>
          <p:nvPr/>
        </p:nvSpPr>
        <p:spPr>
          <a:xfrm>
            <a:off x="466122" y="5558476"/>
            <a:ext cx="5297806" cy="533672"/>
          </a:xfrm>
          <a:prstGeom prst="rect">
            <a:avLst/>
          </a:prstGeom>
          <a:noFill/>
        </p:spPr>
        <p:txBody>
          <a:bodyPr wrap="square" rtlCol="0">
            <a:spAutoFit/>
          </a:bodyPr>
          <a:lstStyle/>
          <a:p>
            <a:pPr algn="ctr">
              <a:lnSpc>
                <a:spcPct val="150000"/>
              </a:lnSpc>
            </a:pPr>
            <a:r>
              <a:rPr lang="fr-FR" sz="1000" b="1" i="0" u="none" strike="noStrike" dirty="0">
                <a:solidFill>
                  <a:schemeClr val="bg1"/>
                </a:solidFill>
                <a:effectLst/>
                <a:latin typeface="Poppins" pitchFamily="2" charset="77"/>
              </a:rPr>
              <a:t>Dans le cadre de cette technique, il est possible d’intervertir les dates de naissance des individus. La véracité des informations se voit donc altérée.</a:t>
            </a:r>
            <a:endParaRPr lang="fr-FR" sz="1000" b="1" dirty="0">
              <a:solidFill>
                <a:schemeClr val="bg1"/>
              </a:solidFill>
            </a:endParaRPr>
          </a:p>
        </p:txBody>
      </p:sp>
      <p:sp>
        <p:nvSpPr>
          <p:cNvPr id="60" name="ZoneTexte 59">
            <a:extLst>
              <a:ext uri="{FF2B5EF4-FFF2-40B4-BE49-F238E27FC236}">
                <a16:creationId xmlns:a16="http://schemas.microsoft.com/office/drawing/2014/main" id="{9667432B-A9DD-A017-FEC7-EE3AE2D3A980}"/>
              </a:ext>
            </a:extLst>
          </p:cNvPr>
          <p:cNvSpPr txBox="1"/>
          <p:nvPr/>
        </p:nvSpPr>
        <p:spPr>
          <a:xfrm>
            <a:off x="6403089" y="5503963"/>
            <a:ext cx="5312871" cy="758797"/>
          </a:xfrm>
          <a:prstGeom prst="rect">
            <a:avLst/>
          </a:prstGeom>
          <a:noFill/>
        </p:spPr>
        <p:txBody>
          <a:bodyPr wrap="square">
            <a:spAutoFit/>
          </a:bodyPr>
          <a:lstStyle/>
          <a:p>
            <a:pPr algn="ctr">
              <a:lnSpc>
                <a:spcPct val="150000"/>
              </a:lnSpc>
            </a:pPr>
            <a:r>
              <a:rPr lang="fr-FR" sz="1000" b="1" i="0" u="none" strike="noStrike" dirty="0">
                <a:solidFill>
                  <a:schemeClr val="bg1"/>
                </a:solidFill>
                <a:effectLst/>
                <a:latin typeface="Montserrat" pitchFamily="2" charset="77"/>
              </a:rPr>
              <a:t>Dans un fichier où sont indiquées les dates de naissance de différentes personnes, il est tout à fait possible de remplacer la date entière, par l’année de naissance uniquement. </a:t>
            </a:r>
            <a:endParaRPr lang="fr-FR" sz="1000" b="1" dirty="0">
              <a:solidFill>
                <a:schemeClr val="bg1"/>
              </a:solidFill>
              <a:latin typeface="Montserrat" pitchFamily="2" charset="77"/>
            </a:endParaRPr>
          </a:p>
        </p:txBody>
      </p:sp>
    </p:spTree>
    <p:extLst>
      <p:ext uri="{BB962C8B-B14F-4D97-AF65-F5344CB8AC3E}">
        <p14:creationId xmlns:p14="http://schemas.microsoft.com/office/powerpoint/2010/main" val="200348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E25A7CF-506B-8DDC-017F-5551A83F8485}"/>
              </a:ext>
            </a:extLst>
          </p:cNvPr>
          <p:cNvSpPr txBox="1"/>
          <p:nvPr/>
        </p:nvSpPr>
        <p:spPr>
          <a:xfrm>
            <a:off x="3964229" y="284046"/>
            <a:ext cx="4227440" cy="461665"/>
          </a:xfrm>
          <a:prstGeom prst="rect">
            <a:avLst/>
          </a:prstGeom>
          <a:noFill/>
        </p:spPr>
        <p:txBody>
          <a:bodyPr wrap="none" rtlCol="0">
            <a:spAutoFit/>
          </a:bodyPr>
          <a:lstStyle/>
          <a:p>
            <a:pPr algn="ctr"/>
            <a:r>
              <a:rPr lang="fr-FR" sz="2400" b="1" dirty="0">
                <a:solidFill>
                  <a:srgbClr val="7451EB"/>
                </a:solidFill>
                <a:latin typeface="Montserrat" pitchFamily="2" charset="77"/>
              </a:rPr>
              <a:t>EXPORT DU FICHIER CSV</a:t>
            </a:r>
          </a:p>
        </p:txBody>
      </p:sp>
      <p:sp>
        <p:nvSpPr>
          <p:cNvPr id="2" name="ZoneTexte 1">
            <a:extLst>
              <a:ext uri="{FF2B5EF4-FFF2-40B4-BE49-F238E27FC236}">
                <a16:creationId xmlns:a16="http://schemas.microsoft.com/office/drawing/2014/main" id="{8D6A6614-11DA-D2DB-9778-35FC419ED193}"/>
              </a:ext>
            </a:extLst>
          </p:cNvPr>
          <p:cNvSpPr txBox="1"/>
          <p:nvPr/>
        </p:nvSpPr>
        <p:spPr>
          <a:xfrm>
            <a:off x="3964229" y="1297524"/>
            <a:ext cx="4145687" cy="369332"/>
          </a:xfrm>
          <a:prstGeom prst="rect">
            <a:avLst/>
          </a:prstGeom>
          <a:noFill/>
        </p:spPr>
        <p:txBody>
          <a:bodyPr wrap="none" rtlCol="0">
            <a:spAutoFit/>
          </a:bodyPr>
          <a:lstStyle/>
          <a:p>
            <a:r>
              <a:rPr lang="fr-FR" b="1" dirty="0">
                <a:solidFill>
                  <a:srgbClr val="7451EB"/>
                </a:solidFill>
                <a:latin typeface="Montserrat" pitchFamily="2" charset="77"/>
              </a:rPr>
              <a:t>ANONYMISATION DES DONNÉES</a:t>
            </a:r>
          </a:p>
        </p:txBody>
      </p:sp>
      <p:grpSp>
        <p:nvGrpSpPr>
          <p:cNvPr id="13" name="Groupe 12">
            <a:extLst>
              <a:ext uri="{FF2B5EF4-FFF2-40B4-BE49-F238E27FC236}">
                <a16:creationId xmlns:a16="http://schemas.microsoft.com/office/drawing/2014/main" id="{A50942AA-0E51-1B5D-6348-08D248CAF885}"/>
              </a:ext>
            </a:extLst>
          </p:cNvPr>
          <p:cNvGrpSpPr/>
          <p:nvPr/>
        </p:nvGrpSpPr>
        <p:grpSpPr>
          <a:xfrm>
            <a:off x="3211913" y="2027289"/>
            <a:ext cx="5895704" cy="443633"/>
            <a:chOff x="2576188" y="2013289"/>
            <a:chExt cx="5895704" cy="443633"/>
          </a:xfrm>
        </p:grpSpPr>
        <p:sp>
          <p:nvSpPr>
            <p:cNvPr id="3" name="Rectangle 2">
              <a:extLst>
                <a:ext uri="{FF2B5EF4-FFF2-40B4-BE49-F238E27FC236}">
                  <a16:creationId xmlns:a16="http://schemas.microsoft.com/office/drawing/2014/main" id="{48CDDD12-E35A-B955-0561-B79F6266F077}"/>
                </a:ext>
              </a:extLst>
            </p:cNvPr>
            <p:cNvSpPr/>
            <p:nvPr/>
          </p:nvSpPr>
          <p:spPr>
            <a:xfrm>
              <a:off x="2576188" y="2013289"/>
              <a:ext cx="5895704" cy="443633"/>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4E2F9DF0-BDD2-73FB-DBCC-68092764DAF4}"/>
                </a:ext>
              </a:extLst>
            </p:cNvPr>
            <p:cNvSpPr txBox="1"/>
            <p:nvPr/>
          </p:nvSpPr>
          <p:spPr>
            <a:xfrm>
              <a:off x="2576188" y="2081218"/>
              <a:ext cx="5895704" cy="276999"/>
            </a:xfrm>
            <a:prstGeom prst="rect">
              <a:avLst/>
            </a:prstGeom>
            <a:noFill/>
          </p:spPr>
          <p:txBody>
            <a:bodyPr wrap="square">
              <a:spAutoFit/>
            </a:bodyPr>
            <a:lstStyle/>
            <a:p>
              <a:pPr algn="ctr"/>
              <a:r>
                <a:rPr lang="fr-FR" sz="1200" b="1" dirty="0">
                  <a:solidFill>
                    <a:schemeClr val="bg1"/>
                  </a:solidFill>
                  <a:latin typeface="Montserrat" pitchFamily="2" charset="77"/>
                </a:rPr>
                <a:t>Suppression des données non nécessaires pour notre analyse : </a:t>
              </a:r>
            </a:p>
          </p:txBody>
        </p:sp>
      </p:grpSp>
      <p:sp>
        <p:nvSpPr>
          <p:cNvPr id="14" name="ZoneTexte 13">
            <a:extLst>
              <a:ext uri="{FF2B5EF4-FFF2-40B4-BE49-F238E27FC236}">
                <a16:creationId xmlns:a16="http://schemas.microsoft.com/office/drawing/2014/main" id="{FE509C67-4C71-C96B-8D31-1808CCA34C9F}"/>
              </a:ext>
            </a:extLst>
          </p:cNvPr>
          <p:cNvSpPr txBox="1"/>
          <p:nvPr/>
        </p:nvSpPr>
        <p:spPr>
          <a:xfrm>
            <a:off x="3770810" y="2644807"/>
            <a:ext cx="1976519"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Numéro de téléphone</a:t>
            </a:r>
          </a:p>
        </p:txBody>
      </p:sp>
      <p:sp>
        <p:nvSpPr>
          <p:cNvPr id="15" name="ZoneTexte 14">
            <a:extLst>
              <a:ext uri="{FF2B5EF4-FFF2-40B4-BE49-F238E27FC236}">
                <a16:creationId xmlns:a16="http://schemas.microsoft.com/office/drawing/2014/main" id="{FE22FA8C-D8F1-08F6-9619-06057A4E4C5E}"/>
              </a:ext>
            </a:extLst>
          </p:cNvPr>
          <p:cNvSpPr txBox="1"/>
          <p:nvPr/>
        </p:nvSpPr>
        <p:spPr>
          <a:xfrm>
            <a:off x="2078164" y="3598274"/>
            <a:ext cx="2272706"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Distance Travail-Domicile</a:t>
            </a:r>
          </a:p>
        </p:txBody>
      </p:sp>
      <p:sp>
        <p:nvSpPr>
          <p:cNvPr id="16" name="ZoneTexte 15">
            <a:extLst>
              <a:ext uri="{FF2B5EF4-FFF2-40B4-BE49-F238E27FC236}">
                <a16:creationId xmlns:a16="http://schemas.microsoft.com/office/drawing/2014/main" id="{3A3DEFDB-135D-FFF3-AC70-4F99BA223DA7}"/>
              </a:ext>
            </a:extLst>
          </p:cNvPr>
          <p:cNvSpPr txBox="1"/>
          <p:nvPr/>
        </p:nvSpPr>
        <p:spPr>
          <a:xfrm>
            <a:off x="6431503" y="2644807"/>
            <a:ext cx="1992704"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Niveau de satisfaction</a:t>
            </a:r>
          </a:p>
        </p:txBody>
      </p:sp>
      <p:sp>
        <p:nvSpPr>
          <p:cNvPr id="17" name="ZoneTexte 16">
            <a:extLst>
              <a:ext uri="{FF2B5EF4-FFF2-40B4-BE49-F238E27FC236}">
                <a16:creationId xmlns:a16="http://schemas.microsoft.com/office/drawing/2014/main" id="{0057E0EC-459B-0609-2195-4C263A802D89}"/>
              </a:ext>
            </a:extLst>
          </p:cNvPr>
          <p:cNvSpPr txBox="1"/>
          <p:nvPr/>
        </p:nvSpPr>
        <p:spPr>
          <a:xfrm>
            <a:off x="4857344" y="3632540"/>
            <a:ext cx="3148318" cy="510778"/>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Numéro d’identification du salarié</a:t>
            </a:r>
          </a:p>
          <a:p>
            <a:r>
              <a:rPr lang="fr-FR" dirty="0"/>
              <a:t>(remplacé par une clé incrémentale)</a:t>
            </a:r>
          </a:p>
        </p:txBody>
      </p:sp>
      <p:sp>
        <p:nvSpPr>
          <p:cNvPr id="18" name="ZoneTexte 17">
            <a:extLst>
              <a:ext uri="{FF2B5EF4-FFF2-40B4-BE49-F238E27FC236}">
                <a16:creationId xmlns:a16="http://schemas.microsoft.com/office/drawing/2014/main" id="{7B4CF0E2-D9EF-033E-E25E-65193C66208C}"/>
              </a:ext>
            </a:extLst>
          </p:cNvPr>
          <p:cNvSpPr txBox="1"/>
          <p:nvPr/>
        </p:nvSpPr>
        <p:spPr>
          <a:xfrm>
            <a:off x="5311506" y="3164425"/>
            <a:ext cx="1696518"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Date de Naissance</a:t>
            </a:r>
          </a:p>
        </p:txBody>
      </p:sp>
      <p:sp>
        <p:nvSpPr>
          <p:cNvPr id="19" name="ZoneTexte 18">
            <a:extLst>
              <a:ext uri="{FF2B5EF4-FFF2-40B4-BE49-F238E27FC236}">
                <a16:creationId xmlns:a16="http://schemas.microsoft.com/office/drawing/2014/main" id="{1AAF012D-3B04-1B9B-ECB6-1AA60FB49EDA}"/>
              </a:ext>
            </a:extLst>
          </p:cNvPr>
          <p:cNvSpPr txBox="1"/>
          <p:nvPr/>
        </p:nvSpPr>
        <p:spPr>
          <a:xfrm>
            <a:off x="3384822" y="3126093"/>
            <a:ext cx="1576749"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Nombre d’enfant</a:t>
            </a:r>
          </a:p>
        </p:txBody>
      </p:sp>
      <p:sp>
        <p:nvSpPr>
          <p:cNvPr id="20" name="ZoneTexte 19">
            <a:extLst>
              <a:ext uri="{FF2B5EF4-FFF2-40B4-BE49-F238E27FC236}">
                <a16:creationId xmlns:a16="http://schemas.microsoft.com/office/drawing/2014/main" id="{311A6390-36DF-2095-F601-5CBC00AB378F}"/>
              </a:ext>
            </a:extLst>
          </p:cNvPr>
          <p:cNvSpPr txBox="1"/>
          <p:nvPr/>
        </p:nvSpPr>
        <p:spPr>
          <a:xfrm>
            <a:off x="8334102" y="3292667"/>
            <a:ext cx="334915"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a:t>
            </a:r>
          </a:p>
        </p:txBody>
      </p:sp>
      <p:grpSp>
        <p:nvGrpSpPr>
          <p:cNvPr id="21" name="Groupe 20">
            <a:extLst>
              <a:ext uri="{FF2B5EF4-FFF2-40B4-BE49-F238E27FC236}">
                <a16:creationId xmlns:a16="http://schemas.microsoft.com/office/drawing/2014/main" id="{FE99369D-6C08-84E3-E604-F87FC8DC636D}"/>
              </a:ext>
            </a:extLst>
          </p:cNvPr>
          <p:cNvGrpSpPr/>
          <p:nvPr/>
        </p:nvGrpSpPr>
        <p:grpSpPr>
          <a:xfrm>
            <a:off x="3211913" y="4343299"/>
            <a:ext cx="5895704" cy="443633"/>
            <a:chOff x="2576188" y="2013289"/>
            <a:chExt cx="5895704" cy="443633"/>
          </a:xfrm>
        </p:grpSpPr>
        <p:sp>
          <p:nvSpPr>
            <p:cNvPr id="22" name="Rectangle 21">
              <a:extLst>
                <a:ext uri="{FF2B5EF4-FFF2-40B4-BE49-F238E27FC236}">
                  <a16:creationId xmlns:a16="http://schemas.microsoft.com/office/drawing/2014/main" id="{8ABC7D0F-BF71-B9CD-A217-92C03FB5918C}"/>
                </a:ext>
              </a:extLst>
            </p:cNvPr>
            <p:cNvSpPr/>
            <p:nvPr/>
          </p:nvSpPr>
          <p:spPr>
            <a:xfrm>
              <a:off x="2576188" y="2013289"/>
              <a:ext cx="5895704" cy="443633"/>
            </a:xfrm>
            <a:prstGeom prst="rect">
              <a:avLst/>
            </a:prstGeom>
            <a:solidFill>
              <a:srgbClr val="7451EB">
                <a:alpha val="36471"/>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5BC96BC8-8588-089C-D201-6086CB26BA3B}"/>
                </a:ext>
              </a:extLst>
            </p:cNvPr>
            <p:cNvSpPr txBox="1"/>
            <p:nvPr/>
          </p:nvSpPr>
          <p:spPr>
            <a:xfrm>
              <a:off x="2576188" y="2081218"/>
              <a:ext cx="5895704" cy="276999"/>
            </a:xfrm>
            <a:prstGeom prst="rect">
              <a:avLst/>
            </a:prstGeom>
            <a:noFill/>
          </p:spPr>
          <p:txBody>
            <a:bodyPr wrap="square">
              <a:spAutoFit/>
            </a:bodyPr>
            <a:lstStyle/>
            <a:p>
              <a:pPr algn="ctr"/>
              <a:r>
                <a:rPr lang="fr-FR" sz="1200" b="1" dirty="0">
                  <a:solidFill>
                    <a:schemeClr val="bg1"/>
                  </a:solidFill>
                  <a:latin typeface="Montserrat" pitchFamily="2" charset="77"/>
                </a:rPr>
                <a:t>Modification de certaines données en tranches</a:t>
              </a:r>
            </a:p>
          </p:txBody>
        </p:sp>
      </p:grpSp>
      <p:sp>
        <p:nvSpPr>
          <p:cNvPr id="24" name="ZoneTexte 23">
            <a:extLst>
              <a:ext uri="{FF2B5EF4-FFF2-40B4-BE49-F238E27FC236}">
                <a16:creationId xmlns:a16="http://schemas.microsoft.com/office/drawing/2014/main" id="{AE6C1F05-FBA1-5B3B-0E0B-E9ECCB031199}"/>
              </a:ext>
            </a:extLst>
          </p:cNvPr>
          <p:cNvSpPr txBox="1"/>
          <p:nvPr/>
        </p:nvSpPr>
        <p:spPr>
          <a:xfrm>
            <a:off x="3770810" y="5031565"/>
            <a:ext cx="1354920"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Tranche d’âge</a:t>
            </a:r>
          </a:p>
        </p:txBody>
      </p:sp>
      <p:sp>
        <p:nvSpPr>
          <p:cNvPr id="25" name="ZoneTexte 24">
            <a:extLst>
              <a:ext uri="{FF2B5EF4-FFF2-40B4-BE49-F238E27FC236}">
                <a16:creationId xmlns:a16="http://schemas.microsoft.com/office/drawing/2014/main" id="{419CA3A3-7939-3663-20C5-C8A47D6A8AF5}"/>
              </a:ext>
            </a:extLst>
          </p:cNvPr>
          <p:cNvSpPr txBox="1"/>
          <p:nvPr/>
        </p:nvSpPr>
        <p:spPr>
          <a:xfrm>
            <a:off x="5049308" y="5791672"/>
            <a:ext cx="1958716"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Tranche d’ancienneté</a:t>
            </a:r>
          </a:p>
        </p:txBody>
      </p:sp>
      <p:sp>
        <p:nvSpPr>
          <p:cNvPr id="26" name="ZoneTexte 25">
            <a:extLst>
              <a:ext uri="{FF2B5EF4-FFF2-40B4-BE49-F238E27FC236}">
                <a16:creationId xmlns:a16="http://schemas.microsoft.com/office/drawing/2014/main" id="{98E0DC6B-90BA-B61F-1203-12492348531C}"/>
              </a:ext>
            </a:extLst>
          </p:cNvPr>
          <p:cNvSpPr txBox="1"/>
          <p:nvPr/>
        </p:nvSpPr>
        <p:spPr>
          <a:xfrm>
            <a:off x="6735416" y="5072256"/>
            <a:ext cx="1673859" cy="306467"/>
          </a:xfrm>
          <a:prstGeom prst="roundRect">
            <a:avLst/>
          </a:prstGeom>
          <a:solidFill>
            <a:srgbClr val="EBDC50"/>
          </a:solidFill>
        </p:spPr>
        <p:txBody>
          <a:bodyPr wrap="none" rtlCol="0">
            <a:spAutoFit/>
          </a:bodyPr>
          <a:lstStyle>
            <a:defPPr>
              <a:defRPr lang="fr-FR"/>
            </a:defPPr>
            <a:lvl1pPr>
              <a:defRPr sz="1200" b="1">
                <a:solidFill>
                  <a:schemeClr val="bg1"/>
                </a:solidFill>
                <a:latin typeface="Montserrat" pitchFamily="2" charset="77"/>
              </a:defRPr>
            </a:lvl1pPr>
          </a:lstStyle>
          <a:p>
            <a:r>
              <a:rPr lang="fr-FR" dirty="0"/>
              <a:t>Tranche de salaire</a:t>
            </a:r>
          </a:p>
        </p:txBody>
      </p:sp>
      <p:sp>
        <p:nvSpPr>
          <p:cNvPr id="27" name="ZoneTexte 26">
            <a:extLst>
              <a:ext uri="{FF2B5EF4-FFF2-40B4-BE49-F238E27FC236}">
                <a16:creationId xmlns:a16="http://schemas.microsoft.com/office/drawing/2014/main" id="{C6F00559-6482-719F-9287-E957D293A05A}"/>
              </a:ext>
            </a:extLst>
          </p:cNvPr>
          <p:cNvSpPr txBox="1"/>
          <p:nvPr/>
        </p:nvSpPr>
        <p:spPr>
          <a:xfrm>
            <a:off x="2681811" y="2032709"/>
            <a:ext cx="435630" cy="432792"/>
          </a:xfrm>
          <a:prstGeom prst="ellipse">
            <a:avLst/>
          </a:prstGeom>
          <a:solidFill>
            <a:srgbClr val="7451EB">
              <a:alpha val="36863"/>
            </a:srgbClr>
          </a:solidFill>
        </p:spPr>
        <p:txBody>
          <a:bodyPr wrap="square" rtlCol="0">
            <a:spAutoFit/>
          </a:bodyPr>
          <a:lstStyle/>
          <a:p>
            <a:pPr algn="ctr"/>
            <a:r>
              <a:rPr lang="fr-FR" sz="1400" b="1" dirty="0">
                <a:solidFill>
                  <a:schemeClr val="bg1"/>
                </a:solidFill>
                <a:latin typeface="Montserrat" pitchFamily="2" charset="77"/>
              </a:rPr>
              <a:t>1</a:t>
            </a:r>
          </a:p>
        </p:txBody>
      </p:sp>
      <p:sp>
        <p:nvSpPr>
          <p:cNvPr id="28" name="ZoneTexte 27">
            <a:extLst>
              <a:ext uri="{FF2B5EF4-FFF2-40B4-BE49-F238E27FC236}">
                <a16:creationId xmlns:a16="http://schemas.microsoft.com/office/drawing/2014/main" id="{4C0EE53B-52B1-08CA-5A44-386C58675257}"/>
              </a:ext>
            </a:extLst>
          </p:cNvPr>
          <p:cNvSpPr txBox="1"/>
          <p:nvPr/>
        </p:nvSpPr>
        <p:spPr>
          <a:xfrm>
            <a:off x="2681811" y="4346851"/>
            <a:ext cx="435630" cy="432792"/>
          </a:xfrm>
          <a:prstGeom prst="ellipse">
            <a:avLst/>
          </a:prstGeom>
          <a:solidFill>
            <a:srgbClr val="7451EB">
              <a:alpha val="36863"/>
            </a:srgbClr>
          </a:solidFill>
        </p:spPr>
        <p:txBody>
          <a:bodyPr wrap="square" rtlCol="0">
            <a:spAutoFit/>
          </a:bodyPr>
          <a:lstStyle/>
          <a:p>
            <a:pPr algn="ctr"/>
            <a:r>
              <a:rPr lang="fr-FR" sz="1400" b="1" dirty="0">
                <a:solidFill>
                  <a:schemeClr val="bg1"/>
                </a:solidFill>
                <a:latin typeface="Montserrat" pitchFamily="2" charset="77"/>
              </a:rPr>
              <a:t>2</a:t>
            </a:r>
          </a:p>
        </p:txBody>
      </p:sp>
    </p:spTree>
    <p:extLst>
      <p:ext uri="{BB962C8B-B14F-4D97-AF65-F5344CB8AC3E}">
        <p14:creationId xmlns:p14="http://schemas.microsoft.com/office/powerpoint/2010/main" val="366203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710801F-0CCF-616A-2547-13EBEB1E024D}"/>
              </a:ext>
            </a:extLst>
          </p:cNvPr>
          <p:cNvSpPr txBox="1"/>
          <p:nvPr/>
        </p:nvSpPr>
        <p:spPr>
          <a:xfrm>
            <a:off x="875660" y="388548"/>
            <a:ext cx="10440679" cy="461665"/>
          </a:xfrm>
          <a:prstGeom prst="rect">
            <a:avLst/>
          </a:prstGeom>
          <a:noFill/>
        </p:spPr>
        <p:txBody>
          <a:bodyPr wrap="none" rtlCol="0">
            <a:spAutoFit/>
          </a:bodyPr>
          <a:lstStyle/>
          <a:p>
            <a:r>
              <a:rPr lang="fr-FR" sz="2400" b="1" dirty="0">
                <a:solidFill>
                  <a:srgbClr val="7451EB"/>
                </a:solidFill>
                <a:latin typeface="Montserrat" pitchFamily="2" charset="77"/>
              </a:rPr>
              <a:t>RÉPARTITION DES SALARIÉS PAR SEXE ET PAR TRANCHE D’ÂGE</a:t>
            </a:r>
          </a:p>
        </p:txBody>
      </p:sp>
      <p:sp>
        <p:nvSpPr>
          <p:cNvPr id="4" name="ZoneTexte 3">
            <a:extLst>
              <a:ext uri="{FF2B5EF4-FFF2-40B4-BE49-F238E27FC236}">
                <a16:creationId xmlns:a16="http://schemas.microsoft.com/office/drawing/2014/main" id="{FD2204A1-865B-B8C8-A4CD-E284234A6ED8}"/>
              </a:ext>
            </a:extLst>
          </p:cNvPr>
          <p:cNvSpPr txBox="1"/>
          <p:nvPr/>
        </p:nvSpPr>
        <p:spPr>
          <a:xfrm>
            <a:off x="1942613"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cxnSp>
        <p:nvCxnSpPr>
          <p:cNvPr id="5" name="Connecteur droit 4">
            <a:extLst>
              <a:ext uri="{FF2B5EF4-FFF2-40B4-BE49-F238E27FC236}">
                <a16:creationId xmlns:a16="http://schemas.microsoft.com/office/drawing/2014/main" id="{749D5F44-9E61-5D77-B746-46AC5AEF5CA6}"/>
              </a:ext>
            </a:extLst>
          </p:cNvPr>
          <p:cNvCxnSpPr/>
          <p:nvPr/>
        </p:nvCxnSpPr>
        <p:spPr>
          <a:xfrm>
            <a:off x="5389938" y="1807029"/>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A5DEFF4B-E23A-8D08-A971-312969A47FC8}"/>
              </a:ext>
            </a:extLst>
          </p:cNvPr>
          <p:cNvSpPr txBox="1"/>
          <p:nvPr/>
        </p:nvSpPr>
        <p:spPr>
          <a:xfrm>
            <a:off x="293915" y="1958959"/>
            <a:ext cx="4974771" cy="2308324"/>
          </a:xfrm>
          <a:prstGeom prst="rect">
            <a:avLst/>
          </a:prstGeom>
          <a:noFill/>
        </p:spPr>
        <p:txBody>
          <a:bodyPr wrap="square" rtlCol="0">
            <a:spAutoFit/>
          </a:bodyPr>
          <a:lstStyle/>
          <a:p>
            <a:r>
              <a:rPr lang="fr-FR" sz="1600" dirty="0">
                <a:solidFill>
                  <a:srgbClr val="71716E"/>
                </a:solidFill>
                <a:latin typeface="Montserrat" pitchFamily="2" charset="77"/>
              </a:rPr>
              <a:t>Nous observons sur ce graphique la répartition des salariés en fonction de leur âge. On constate une concentration plus importante dans la tranche d’âge 46-54 ans.</a:t>
            </a:r>
          </a:p>
          <a:p>
            <a:endParaRPr lang="fr-FR" sz="1600" dirty="0">
              <a:solidFill>
                <a:srgbClr val="71716E"/>
              </a:solidFill>
              <a:latin typeface="Montserrat" pitchFamily="2" charset="77"/>
            </a:endParaRPr>
          </a:p>
          <a:p>
            <a:r>
              <a:rPr lang="fr-FR" sz="1600" dirty="0">
                <a:solidFill>
                  <a:srgbClr val="71716E"/>
                </a:solidFill>
                <a:latin typeface="Montserrat" pitchFamily="2" charset="77"/>
              </a:rPr>
              <a:t>Les femmes âgées entre 46 et 54 ans sont plus nombreuses que les hommes.  Mais entre 54 et 61 ans, ce sont les hommes qui sont en majorité.  </a:t>
            </a:r>
          </a:p>
        </p:txBody>
      </p:sp>
      <p:pic>
        <p:nvPicPr>
          <p:cNvPr id="2" name="Image 1">
            <a:extLst>
              <a:ext uri="{FF2B5EF4-FFF2-40B4-BE49-F238E27FC236}">
                <a16:creationId xmlns:a16="http://schemas.microsoft.com/office/drawing/2014/main" id="{8AEF8FBC-3240-7162-6470-F6CAA720B724}"/>
              </a:ext>
            </a:extLst>
          </p:cNvPr>
          <p:cNvPicPr>
            <a:picLocks noChangeAspect="1"/>
          </p:cNvPicPr>
          <p:nvPr/>
        </p:nvPicPr>
        <p:blipFill>
          <a:blip r:embed="rId2"/>
          <a:stretch>
            <a:fillRect/>
          </a:stretch>
        </p:blipFill>
        <p:spPr>
          <a:xfrm>
            <a:off x="5780314" y="1590900"/>
            <a:ext cx="5804990" cy="4130631"/>
          </a:xfrm>
          <a:prstGeom prst="rect">
            <a:avLst/>
          </a:prstGeom>
        </p:spPr>
      </p:pic>
    </p:spTree>
    <p:extLst>
      <p:ext uri="{BB962C8B-B14F-4D97-AF65-F5344CB8AC3E}">
        <p14:creationId xmlns:p14="http://schemas.microsoft.com/office/powerpoint/2010/main" val="379477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3B6CE77-330E-CA77-6739-4710811DAE63}"/>
              </a:ext>
            </a:extLst>
          </p:cNvPr>
          <p:cNvPicPr>
            <a:picLocks noChangeAspect="1"/>
          </p:cNvPicPr>
          <p:nvPr/>
        </p:nvPicPr>
        <p:blipFill>
          <a:blip r:embed="rId2"/>
          <a:stretch>
            <a:fillRect/>
          </a:stretch>
        </p:blipFill>
        <p:spPr>
          <a:xfrm>
            <a:off x="5662081" y="1665905"/>
            <a:ext cx="6148919" cy="4171039"/>
          </a:xfrm>
          <a:prstGeom prst="rect">
            <a:avLst/>
          </a:prstGeom>
        </p:spPr>
      </p:pic>
      <p:sp>
        <p:nvSpPr>
          <p:cNvPr id="7" name="ZoneTexte 6">
            <a:extLst>
              <a:ext uri="{FF2B5EF4-FFF2-40B4-BE49-F238E27FC236}">
                <a16:creationId xmlns:a16="http://schemas.microsoft.com/office/drawing/2014/main" id="{0E25A7CF-506B-8DDC-017F-5551A83F8485}"/>
              </a:ext>
            </a:extLst>
          </p:cNvPr>
          <p:cNvSpPr txBox="1"/>
          <p:nvPr/>
        </p:nvSpPr>
        <p:spPr>
          <a:xfrm>
            <a:off x="2316509" y="405965"/>
            <a:ext cx="7197804" cy="461665"/>
          </a:xfrm>
          <a:prstGeom prst="rect">
            <a:avLst/>
          </a:prstGeom>
          <a:noFill/>
        </p:spPr>
        <p:txBody>
          <a:bodyPr wrap="none" rtlCol="0">
            <a:spAutoFit/>
          </a:bodyPr>
          <a:lstStyle/>
          <a:p>
            <a:r>
              <a:rPr lang="fr-FR" sz="2400" b="1" dirty="0">
                <a:solidFill>
                  <a:srgbClr val="7451EB"/>
                </a:solidFill>
                <a:latin typeface="Montserrat" pitchFamily="2" charset="77"/>
              </a:rPr>
              <a:t>RÉPARTITION DES EFFECTIFS PAR SERVICE</a:t>
            </a:r>
          </a:p>
        </p:txBody>
      </p:sp>
      <p:sp>
        <p:nvSpPr>
          <p:cNvPr id="8" name="ZoneTexte 7">
            <a:extLst>
              <a:ext uri="{FF2B5EF4-FFF2-40B4-BE49-F238E27FC236}">
                <a16:creationId xmlns:a16="http://schemas.microsoft.com/office/drawing/2014/main" id="{B2C34AD3-BA43-7BA4-AEAE-57236567A8E7}"/>
              </a:ext>
            </a:extLst>
          </p:cNvPr>
          <p:cNvSpPr txBox="1"/>
          <p:nvPr/>
        </p:nvSpPr>
        <p:spPr>
          <a:xfrm>
            <a:off x="1942613" y="1523294"/>
            <a:ext cx="1842171" cy="338554"/>
          </a:xfrm>
          <a:prstGeom prst="rect">
            <a:avLst/>
          </a:prstGeom>
          <a:noFill/>
        </p:spPr>
        <p:txBody>
          <a:bodyPr wrap="none" rtlCol="0">
            <a:spAutoFit/>
          </a:bodyPr>
          <a:lstStyle/>
          <a:p>
            <a:r>
              <a:rPr lang="fr-FR" sz="1600" b="1" dirty="0">
                <a:solidFill>
                  <a:srgbClr val="7451EB"/>
                </a:solidFill>
                <a:latin typeface="Montserrat" pitchFamily="2" charset="77"/>
              </a:rPr>
              <a:t>COMMENTAIRE</a:t>
            </a:r>
          </a:p>
        </p:txBody>
      </p:sp>
      <p:sp>
        <p:nvSpPr>
          <p:cNvPr id="9" name="ZoneTexte 8">
            <a:extLst>
              <a:ext uri="{FF2B5EF4-FFF2-40B4-BE49-F238E27FC236}">
                <a16:creationId xmlns:a16="http://schemas.microsoft.com/office/drawing/2014/main" id="{241BD609-DC49-464A-32D4-E382A179A364}"/>
              </a:ext>
            </a:extLst>
          </p:cNvPr>
          <p:cNvSpPr txBox="1"/>
          <p:nvPr/>
        </p:nvSpPr>
        <p:spPr>
          <a:xfrm>
            <a:off x="279096" y="2089430"/>
            <a:ext cx="4974771" cy="3323987"/>
          </a:xfrm>
          <a:prstGeom prst="rect">
            <a:avLst/>
          </a:prstGeom>
          <a:noFill/>
        </p:spPr>
        <p:txBody>
          <a:bodyPr wrap="square" rtlCol="0">
            <a:spAutoFit/>
          </a:bodyPr>
          <a:lstStyle/>
          <a:p>
            <a:r>
              <a:rPr lang="fr-FR" sz="1400" dirty="0">
                <a:solidFill>
                  <a:srgbClr val="71716E"/>
                </a:solidFill>
                <a:latin typeface="Montserrat" pitchFamily="2" charset="77"/>
              </a:rPr>
              <a:t>Le graphique représente la répartition Femme/Homme en fonction des différents service de l’entreprise.</a:t>
            </a:r>
          </a:p>
          <a:p>
            <a:r>
              <a:rPr lang="fr-FR" sz="1400" dirty="0">
                <a:solidFill>
                  <a:srgbClr val="71716E"/>
                </a:solidFill>
                <a:latin typeface="Montserrat" pitchFamily="2" charset="77"/>
              </a:rPr>
              <a:t>Nous pouvons constater que les Femmes sont plus nombreuses que les Hommes dans les services suivants : </a:t>
            </a:r>
          </a:p>
          <a:p>
            <a:pPr marL="285750" indent="-285750">
              <a:buFontTx/>
              <a:buChar char="-"/>
            </a:pPr>
            <a:r>
              <a:rPr lang="fr-FR" sz="1400" dirty="0">
                <a:solidFill>
                  <a:srgbClr val="71716E"/>
                </a:solidFill>
                <a:latin typeface="Montserrat" pitchFamily="2" charset="77"/>
              </a:rPr>
              <a:t>Commercial</a:t>
            </a:r>
          </a:p>
          <a:p>
            <a:pPr marL="285750" indent="-285750">
              <a:buFontTx/>
              <a:buChar char="-"/>
            </a:pPr>
            <a:r>
              <a:rPr lang="fr-FR" sz="1400" dirty="0">
                <a:solidFill>
                  <a:srgbClr val="71716E"/>
                </a:solidFill>
                <a:latin typeface="Montserrat" pitchFamily="2" charset="77"/>
              </a:rPr>
              <a:t>Compta/Finances</a:t>
            </a:r>
          </a:p>
          <a:p>
            <a:pPr marL="285750" indent="-285750">
              <a:buFontTx/>
              <a:buChar char="-"/>
            </a:pPr>
            <a:r>
              <a:rPr lang="fr-FR" sz="1400" dirty="0">
                <a:solidFill>
                  <a:srgbClr val="71716E"/>
                </a:solidFill>
                <a:latin typeface="Montserrat" pitchFamily="2" charset="77"/>
              </a:rPr>
              <a:t>RH</a:t>
            </a:r>
          </a:p>
          <a:p>
            <a:pPr marL="285750" indent="-285750">
              <a:buFontTx/>
              <a:buChar char="-"/>
            </a:pPr>
            <a:endParaRPr lang="fr-FR" sz="1400" dirty="0">
              <a:solidFill>
                <a:srgbClr val="71716E"/>
              </a:solidFill>
              <a:latin typeface="Montserrat" pitchFamily="2" charset="77"/>
            </a:endParaRPr>
          </a:p>
          <a:p>
            <a:r>
              <a:rPr lang="fr-FR" sz="1400" dirty="0">
                <a:solidFill>
                  <a:srgbClr val="71716E"/>
                </a:solidFill>
                <a:latin typeface="Montserrat" pitchFamily="2" charset="77"/>
              </a:rPr>
              <a:t>Les Hommes quand à eux sont plus présent dans les services suivants : </a:t>
            </a:r>
          </a:p>
          <a:p>
            <a:pPr marL="285750" indent="-285750">
              <a:buFontTx/>
              <a:buChar char="-"/>
            </a:pPr>
            <a:r>
              <a:rPr lang="fr-FR" sz="1400" dirty="0">
                <a:solidFill>
                  <a:srgbClr val="71716E"/>
                </a:solidFill>
                <a:latin typeface="Montserrat" pitchFamily="2" charset="77"/>
              </a:rPr>
              <a:t>Consultant</a:t>
            </a:r>
          </a:p>
          <a:p>
            <a:pPr marL="285750" indent="-285750">
              <a:buFontTx/>
              <a:buChar char="-"/>
            </a:pPr>
            <a:r>
              <a:rPr lang="fr-FR" sz="1400" dirty="0">
                <a:solidFill>
                  <a:srgbClr val="71716E"/>
                </a:solidFill>
                <a:latin typeface="Montserrat" pitchFamily="2" charset="77"/>
              </a:rPr>
              <a:t>Marketing</a:t>
            </a:r>
          </a:p>
          <a:p>
            <a:pPr marL="285750" indent="-285750">
              <a:buFontTx/>
              <a:buChar char="-"/>
            </a:pPr>
            <a:r>
              <a:rPr lang="fr-FR" sz="1400" dirty="0">
                <a:solidFill>
                  <a:srgbClr val="71716E"/>
                </a:solidFill>
                <a:latin typeface="Montserrat" pitchFamily="2" charset="77"/>
              </a:rPr>
              <a:t>R&amp;D</a:t>
            </a:r>
          </a:p>
        </p:txBody>
      </p:sp>
      <p:cxnSp>
        <p:nvCxnSpPr>
          <p:cNvPr id="11" name="Connecteur droit 10">
            <a:extLst>
              <a:ext uri="{FF2B5EF4-FFF2-40B4-BE49-F238E27FC236}">
                <a16:creationId xmlns:a16="http://schemas.microsoft.com/office/drawing/2014/main" id="{598FF511-DD69-7488-2FA3-F62EF16473CD}"/>
              </a:ext>
            </a:extLst>
          </p:cNvPr>
          <p:cNvCxnSpPr/>
          <p:nvPr/>
        </p:nvCxnSpPr>
        <p:spPr>
          <a:xfrm>
            <a:off x="5389938" y="1807029"/>
            <a:ext cx="0" cy="3755571"/>
          </a:xfrm>
          <a:prstGeom prst="line">
            <a:avLst/>
          </a:prstGeom>
          <a:ln w="12700">
            <a:solidFill>
              <a:srgbClr val="7451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08649"/>
      </p:ext>
    </p:extLst>
  </p:cSld>
  <p:clrMapOvr>
    <a:masterClrMapping/>
  </p:clrMapOvr>
</p:sld>
</file>

<file path=ppt/theme/theme1.xml><?xml version="1.0" encoding="utf-8"?>
<a:theme xmlns:a="http://schemas.openxmlformats.org/drawingml/2006/main" name="Thèm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1571</Words>
  <Application>Microsoft Macintosh PowerPoint</Application>
  <PresentationFormat>Grand écran</PresentationFormat>
  <Paragraphs>132</Paragraphs>
  <Slides>16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Arial</vt:lpstr>
      <vt:lpstr>Calibri</vt:lpstr>
      <vt:lpstr>Calibri Light</vt:lpstr>
      <vt:lpstr>Montserrat</vt:lpstr>
      <vt:lpstr>Montserrat SemiBold</vt:lpstr>
      <vt:lpstr>open_sans_condensedbold</vt:lpstr>
      <vt:lpstr>Poppins</vt:lpstr>
      <vt:lpstr>Söhne</vt:lpstr>
      <vt:lpstr>Thème Office 2013 – 2022</vt:lpstr>
      <vt:lpstr>Présentation PowerPoint</vt:lpstr>
      <vt:lpstr>EXECUTIVE SUMMARY</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Sebastien.morichon@outlook.fr</dc:creator>
  <cp:lastModifiedBy>Microsoft Office User</cp:lastModifiedBy>
  <cp:revision>1</cp:revision>
  <dcterms:created xsi:type="dcterms:W3CDTF">2022-12-17T12:57:29Z</dcterms:created>
  <dcterms:modified xsi:type="dcterms:W3CDTF">2023-01-24T09:20:45Z</dcterms:modified>
</cp:coreProperties>
</file>