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93" r:id="rId5"/>
    <p:sldId id="256" r:id="rId6"/>
    <p:sldId id="265" r:id="rId7"/>
    <p:sldId id="275" r:id="rId8"/>
    <p:sldId id="276" r:id="rId9"/>
    <p:sldId id="277" r:id="rId10"/>
    <p:sldId id="278" r:id="rId11"/>
    <p:sldId id="280" r:id="rId12"/>
    <p:sldId id="279" r:id="rId13"/>
    <p:sldId id="281" r:id="rId14"/>
    <p:sldId id="282" r:id="rId15"/>
    <p:sldId id="283" r:id="rId16"/>
    <p:sldId id="289" r:id="rId17"/>
    <p:sldId id="290" r:id="rId18"/>
    <p:sldId id="291" r:id="rId19"/>
    <p:sldId id="292" r:id="rId20"/>
    <p:sldId id="285" r:id="rId21"/>
    <p:sldId id="286" r:id="rId22"/>
    <p:sldId id="288" r:id="rId23"/>
    <p:sldId id="284" r:id="rId2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706" autoAdjust="0"/>
  </p:normalViewPr>
  <p:slideViewPr>
    <p:cSldViewPr showGuides="1">
      <p:cViewPr varScale="1">
        <p:scale>
          <a:sx n="74" d="100"/>
          <a:sy n="74" d="100"/>
        </p:scale>
        <p:origin x="582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2/13/2023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2/13/2023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2/13/2023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2/13/2023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2/13/2023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2/13/2023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2/13/2023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2/13/2023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2/13/2023</a:t>
            </a:fld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2/13/2023</a:t>
            </a:fld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2/13/2023</a:t>
            </a:fld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2/13/2023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2/13/2023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2" y="419100"/>
            <a:ext cx="5029199" cy="1524000"/>
          </a:xfrm>
        </p:spPr>
        <p:txBody>
          <a:bodyPr/>
          <a:lstStyle/>
          <a:p>
            <a:r>
              <a:rPr lang="en-US" b="0" dirty="0"/>
              <a:t>Pimpri Chinchwad College of </a:t>
            </a:r>
            <a:r>
              <a:rPr lang="en-US" b="0" dirty="0" smtClean="0"/>
              <a:t>Engineering Pune</a:t>
            </a:r>
            <a:endParaRPr lang="en-US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20" r="12620"/>
          <a:stretch>
            <a:fillRect/>
          </a:stretch>
        </p:blipFill>
        <p:spPr>
          <a:xfrm>
            <a:off x="5637212" y="838200"/>
            <a:ext cx="5780173" cy="5791200"/>
          </a:xfrm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379412" y="2209800"/>
            <a:ext cx="5029198" cy="1524000"/>
          </a:xfrm>
        </p:spPr>
        <p:txBody>
          <a:bodyPr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Prathamesh Sambhaji Khade(120B1G175)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Sahil  Sanjay Rathod (120B1G191)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AutoShape 4" descr="PCCOE is Autonomous Top Engineering College In Pune| Rank 2021"/>
          <p:cNvSpPr>
            <a:spLocks noChangeAspect="1" noChangeArrowheads="1"/>
          </p:cNvSpPr>
          <p:nvPr/>
        </p:nvSpPr>
        <p:spPr bwMode="auto">
          <a:xfrm>
            <a:off x="227012" y="-15240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79412" y="3867150"/>
            <a:ext cx="3962399" cy="7239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/>
              <a:t>Guidance: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1812" y="4724400"/>
            <a:ext cx="6092825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/>
              <a:t>Amol </a:t>
            </a:r>
            <a:r>
              <a:rPr lang="en-US" sz="2400" dirty="0" err="1" smtClean="0"/>
              <a:t>Dhumane</a:t>
            </a:r>
            <a:r>
              <a:rPr lang="en-US" sz="2400" dirty="0" smtClean="0"/>
              <a:t> sir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894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How ML Forecast 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Analyze </a:t>
            </a:r>
            <a:r>
              <a:rPr lang="en-US" sz="3600" dirty="0"/>
              <a:t>sales </a:t>
            </a:r>
            <a:r>
              <a:rPr lang="en-US" sz="3600" dirty="0" smtClean="0"/>
              <a:t>data</a:t>
            </a:r>
          </a:p>
          <a:p>
            <a:r>
              <a:rPr lang="en-US" sz="3600" dirty="0" smtClean="0"/>
              <a:t>Weather patterns</a:t>
            </a:r>
          </a:p>
          <a:p>
            <a:r>
              <a:rPr lang="en-US" sz="3600" dirty="0"/>
              <a:t> </a:t>
            </a:r>
            <a:r>
              <a:rPr lang="en-US" sz="3600" dirty="0" smtClean="0"/>
              <a:t>Social </a:t>
            </a:r>
            <a:r>
              <a:rPr lang="en-US" sz="3600" dirty="0"/>
              <a:t>media data</a:t>
            </a:r>
          </a:p>
        </p:txBody>
      </p:sp>
    </p:spTree>
    <p:extLst>
      <p:ext uri="{BB962C8B-B14F-4D97-AF65-F5344CB8AC3E}">
        <p14:creationId xmlns:p14="http://schemas.microsoft.com/office/powerpoint/2010/main" val="47657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Algorithms: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Decision trees</a:t>
            </a:r>
          </a:p>
          <a:p>
            <a:r>
              <a:rPr lang="en-US" sz="3600" dirty="0" smtClean="0"/>
              <a:t> Random forests</a:t>
            </a:r>
          </a:p>
          <a:p>
            <a:r>
              <a:rPr lang="en-US" sz="3600" dirty="0"/>
              <a:t>G</a:t>
            </a:r>
            <a:r>
              <a:rPr lang="en-US" sz="3600" dirty="0" smtClean="0"/>
              <a:t>radient boosting</a:t>
            </a:r>
          </a:p>
          <a:p>
            <a:r>
              <a:rPr lang="en-US" sz="3600" dirty="0"/>
              <a:t>N</a:t>
            </a:r>
            <a:r>
              <a:rPr lang="en-US" sz="3600" dirty="0" smtClean="0"/>
              <a:t>eural networks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5481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pic>
        <p:nvPicPr>
          <p:cNvPr id="7170" name="Picture 2" descr="Gradient Boosting of Decision Trees | SAP Help Portal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2" y="2057400"/>
            <a:ext cx="8392297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756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403" y="-762000"/>
            <a:ext cx="12188825" cy="7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75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52400"/>
            <a:ext cx="12188825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92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04800"/>
            <a:ext cx="12188825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94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88825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898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More flexible</a:t>
            </a:r>
          </a:p>
          <a:p>
            <a:r>
              <a:rPr lang="en-US" sz="2800" dirty="0" smtClean="0"/>
              <a:t> Adaptive </a:t>
            </a:r>
            <a:r>
              <a:rPr lang="en-US" sz="2800" dirty="0"/>
              <a:t>than traditional </a:t>
            </a:r>
            <a:r>
              <a:rPr lang="en-US" sz="2800" dirty="0" smtClean="0"/>
              <a:t>methods</a:t>
            </a:r>
          </a:p>
          <a:p>
            <a:r>
              <a:rPr lang="en-US" sz="2800" dirty="0" smtClean="0"/>
              <a:t>Analyze </a:t>
            </a:r>
            <a:r>
              <a:rPr lang="en-US" sz="2800" dirty="0"/>
              <a:t>a wide range of </a:t>
            </a:r>
            <a:r>
              <a:rPr lang="en-US" sz="2800" dirty="0" smtClean="0"/>
              <a:t>data</a:t>
            </a:r>
          </a:p>
          <a:p>
            <a:pPr marL="937260" lvl="2" indent="-342900">
              <a:buFont typeface="+mj-lt"/>
              <a:buAutoNum type="arabicPeriod"/>
            </a:pPr>
            <a:r>
              <a:rPr lang="en-US" sz="2800" dirty="0" smtClean="0"/>
              <a:t>Historical </a:t>
            </a:r>
            <a:r>
              <a:rPr lang="en-US" sz="2800" dirty="0"/>
              <a:t>sales </a:t>
            </a:r>
            <a:r>
              <a:rPr lang="en-US" sz="2800" dirty="0" smtClean="0"/>
              <a:t>data</a:t>
            </a:r>
          </a:p>
          <a:p>
            <a:pPr marL="937260" lvl="2" indent="-342900">
              <a:buFont typeface="+mj-lt"/>
              <a:buAutoNum type="arabicPeriod"/>
            </a:pPr>
            <a:r>
              <a:rPr lang="en-US" sz="2800" dirty="0"/>
              <a:t>W</a:t>
            </a:r>
            <a:r>
              <a:rPr lang="en-US" sz="2800" dirty="0" smtClean="0"/>
              <a:t>eather </a:t>
            </a:r>
            <a:r>
              <a:rPr lang="en-US" sz="2800" dirty="0"/>
              <a:t>patterns</a:t>
            </a:r>
            <a:r>
              <a:rPr lang="en-US" sz="2800" dirty="0" smtClean="0"/>
              <a:t>,</a:t>
            </a:r>
          </a:p>
          <a:p>
            <a:pPr marL="937260" lvl="2" indent="-342900">
              <a:buFont typeface="+mj-lt"/>
              <a:buAutoNum type="arabicPeriod"/>
            </a:pPr>
            <a:r>
              <a:rPr lang="en-US" sz="2800" dirty="0" smtClean="0"/>
              <a:t> Social </a:t>
            </a:r>
            <a:r>
              <a:rPr lang="en-US" sz="2800" dirty="0"/>
              <a:t>media data  </a:t>
            </a:r>
            <a:endParaRPr lang="en-US" sz="2800" dirty="0" smtClean="0"/>
          </a:p>
          <a:p>
            <a:pPr marL="662940" indent="-571500"/>
            <a:r>
              <a:rPr lang="en-US" sz="2800" dirty="0" smtClean="0"/>
              <a:t>Accurate prediction</a:t>
            </a:r>
          </a:p>
          <a:p>
            <a:pPr marL="662940" indent="-571500"/>
            <a:r>
              <a:rPr lang="en-US" sz="2800" dirty="0" smtClean="0"/>
              <a:t>Easily updated</a:t>
            </a:r>
          </a:p>
        </p:txBody>
      </p:sp>
    </p:spTree>
    <p:extLst>
      <p:ext uri="{BB962C8B-B14F-4D97-AF65-F5344CB8AC3E}">
        <p14:creationId xmlns:p14="http://schemas.microsoft.com/office/powerpoint/2010/main" val="301927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What Is Demand Forecasting? Definition, Types, Importanc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612" y="914400"/>
            <a:ext cx="6798540" cy="5802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for Forecasting</a:t>
            </a:r>
            <a:endParaRPr lang="en-US" dirty="0"/>
          </a:p>
        </p:txBody>
      </p:sp>
      <p:pic>
        <p:nvPicPr>
          <p:cNvPr id="8196" name="Picture 4" descr="What is the IoT? Everything you need to know about the Internet of Things  right now | ZDN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2" y="1865486"/>
            <a:ext cx="4076700" cy="2293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The Importance of Artificial Intelligence Technolog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2" y="4423916"/>
            <a:ext cx="4076700" cy="2276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368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418"/>
            <a:ext cx="12677245" cy="660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84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7467598" cy="2514601"/>
          </a:xfrm>
        </p:spPr>
        <p:txBody>
          <a:bodyPr>
            <a:normAutofit/>
          </a:bodyPr>
          <a:lstStyle/>
          <a:p>
            <a:r>
              <a:rPr lang="en-US" dirty="0" smtClean="0"/>
              <a:t>MACHINE LEARNINGIN MECHANICAL ENGINEERING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INOVATIONS IN 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Time Series Forecasting of Store Item Demand | by Priyanka Choudhary | 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660" y="1921999"/>
            <a:ext cx="8662353" cy="409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834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Applications: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Predictive maintenance</a:t>
            </a:r>
          </a:p>
          <a:p>
            <a:r>
              <a:rPr lang="en-US" sz="2800" dirty="0"/>
              <a:t>Q</a:t>
            </a:r>
            <a:r>
              <a:rPr lang="en-US" sz="2800" dirty="0" smtClean="0"/>
              <a:t>uality control</a:t>
            </a:r>
          </a:p>
          <a:p>
            <a:r>
              <a:rPr lang="en-US" sz="2800" dirty="0" smtClean="0"/>
              <a:t> Product </a:t>
            </a:r>
            <a:r>
              <a:rPr lang="en-US" sz="2800" dirty="0"/>
              <a:t>design optimization </a:t>
            </a:r>
            <a:endParaRPr lang="en-US" sz="2800" dirty="0" smtClean="0"/>
          </a:p>
          <a:p>
            <a:r>
              <a:rPr lang="en-US" sz="2800" dirty="0" smtClean="0"/>
              <a:t> Supply </a:t>
            </a:r>
            <a:r>
              <a:rPr lang="en-US" sz="2800" dirty="0"/>
              <a:t>chain </a:t>
            </a:r>
            <a:r>
              <a:rPr lang="en-US" sz="2800" dirty="0" smtClean="0"/>
              <a:t>management</a:t>
            </a:r>
            <a:endParaRPr lang="en-US" sz="2800" dirty="0"/>
          </a:p>
          <a:p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Predictive maintenance</a:t>
            </a:r>
            <a:endParaRPr lang="en-US" dirty="0"/>
          </a:p>
        </p:txBody>
      </p:sp>
      <p:pic>
        <p:nvPicPr>
          <p:cNvPr id="1026" name="Picture 2" descr="Predictive Maintenance using Machine learning Techniqu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2" y="1600200"/>
            <a:ext cx="9829799" cy="496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3657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Management</a:t>
            </a:r>
            <a:endParaRPr lang="en-US" dirty="0"/>
          </a:p>
        </p:txBody>
      </p:sp>
      <p:pic>
        <p:nvPicPr>
          <p:cNvPr id="2050" name="Picture 2" descr="Quality Control Using Machine Learning | Machine learning, Machine learning  models, Weather dat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279" y="1828800"/>
            <a:ext cx="8940799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296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Demand Forecasting</a:t>
            </a:r>
            <a:endParaRPr lang="en-US" dirty="0"/>
          </a:p>
        </p:txBody>
      </p:sp>
      <p:pic>
        <p:nvPicPr>
          <p:cNvPr id="3074" name="Picture 2" descr="How Machine Learning Helps In Demand Forecasting for Retail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2" y="1709293"/>
            <a:ext cx="9372600" cy="454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920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Why in Demand Forecasting 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Better products</a:t>
            </a:r>
          </a:p>
          <a:p>
            <a:r>
              <a:rPr lang="en-US" sz="3600" dirty="0" smtClean="0"/>
              <a:t>Faster</a:t>
            </a:r>
          </a:p>
          <a:p>
            <a:r>
              <a:rPr lang="en-US" sz="3600" dirty="0" smtClean="0"/>
              <a:t>Lower </a:t>
            </a:r>
            <a:r>
              <a:rPr lang="en-US" sz="3600" dirty="0"/>
              <a:t>costs</a:t>
            </a:r>
          </a:p>
        </p:txBody>
      </p:sp>
    </p:spTree>
    <p:extLst>
      <p:ext uri="{BB962C8B-B14F-4D97-AF65-F5344CB8AC3E}">
        <p14:creationId xmlns:p14="http://schemas.microsoft.com/office/powerpoint/2010/main" val="387943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What are the Methods of Demand Forecasting - Tutor's Tip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244" y="2057400"/>
            <a:ext cx="9496736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0844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110" name="Picture 14" descr="Types and Methods of Demand Forecasting - Edurek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929" y="1630680"/>
            <a:ext cx="7457366" cy="47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82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E3B9166-2E01-44C0-B213-4E36B4FF9306}" vid="{9FB243D3-233B-4EB4-BE37-C505132985D4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4CEB76F-5C52-4F69-A3C1-2DBEA8CF74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E7567CE-A543-444C-8597-EB22784911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A32D51B-405E-4F81-B5A9-F253CD7FC481}">
  <ds:schemaRefs>
    <ds:schemaRef ds:uri="http://purl.org/dc/terms/"/>
    <ds:schemaRef ds:uri="http://schemas.microsoft.com/office/2006/documentManagement/types"/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0</TotalTime>
  <Words>117</Words>
  <Application>Microsoft Office PowerPoint</Application>
  <PresentationFormat>Custom</PresentationFormat>
  <Paragraphs>40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Franklin Gothic Medium</vt:lpstr>
      <vt:lpstr>Business Contrast 16x9</vt:lpstr>
      <vt:lpstr>Pimpri Chinchwad College of Engineering Pune</vt:lpstr>
      <vt:lpstr>MACHINE LEARNINGIN MECHANICAL ENGINEERING</vt:lpstr>
      <vt:lpstr>Applications:</vt:lpstr>
      <vt:lpstr>Predictive maintenance</vt:lpstr>
      <vt:lpstr>Quality Management</vt:lpstr>
      <vt:lpstr>Demand Forecasting</vt:lpstr>
      <vt:lpstr>Why in Demand Forecasting ?</vt:lpstr>
      <vt:lpstr>PowerPoint Presentation</vt:lpstr>
      <vt:lpstr>PowerPoint Presentation</vt:lpstr>
      <vt:lpstr>How ML Forecast ?</vt:lpstr>
      <vt:lpstr>Algorithms:</vt:lpstr>
      <vt:lpstr>Decision Trees</vt:lpstr>
      <vt:lpstr>PowerPoint Presentation</vt:lpstr>
      <vt:lpstr>PowerPoint Presentation</vt:lpstr>
      <vt:lpstr>PowerPoint Presentation</vt:lpstr>
      <vt:lpstr>PowerPoint Presentation</vt:lpstr>
      <vt:lpstr>Advantages:</vt:lpstr>
      <vt:lpstr>Steps for Forecasting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2023-02-12T14:34:58Z</dcterms:created>
  <dcterms:modified xsi:type="dcterms:W3CDTF">2023-02-13T05:44:13Z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