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17"/>
  </p:notesMasterIdLst>
  <p:handoutMasterIdLst>
    <p:handoutMasterId r:id="rId18"/>
  </p:handoutMasterIdLst>
  <p:sldIdLst>
    <p:sldId id="349" r:id="rId5"/>
    <p:sldId id="5311" r:id="rId6"/>
    <p:sldId id="5315" r:id="rId7"/>
    <p:sldId id="5316" r:id="rId8"/>
    <p:sldId id="5318" r:id="rId9"/>
    <p:sldId id="5319" r:id="rId10"/>
    <p:sldId id="5320" r:id="rId11"/>
    <p:sldId id="5321" r:id="rId12"/>
    <p:sldId id="5322" r:id="rId13"/>
    <p:sldId id="5309" r:id="rId14"/>
    <p:sldId id="378" r:id="rId15"/>
    <p:sldId id="5308" r:id="rId16"/>
  </p:sldIdLst>
  <p:sldSz cx="12192000" cy="6858000"/>
  <p:notesSz cx="7010400" cy="92964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1F00"/>
    <a:srgbClr val="000000"/>
    <a:srgbClr val="FFFFFF"/>
    <a:srgbClr val="666666"/>
    <a:srgbClr val="404040"/>
    <a:srgbClr val="888888"/>
    <a:srgbClr val="F2F2F2"/>
    <a:srgbClr val="E7E6E6"/>
    <a:srgbClr val="919195"/>
    <a:srgbClr val="F19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showGuides="1">
      <p:cViewPr varScale="1">
        <p:scale>
          <a:sx n="86" d="100"/>
          <a:sy n="86" d="100"/>
        </p:scale>
        <p:origin x="294" y="84"/>
      </p:cViewPr>
      <p:guideLst>
        <p:guide orient="horz" pos="2160"/>
        <p:guide pos="3840"/>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5057F54-A723-2047-BF3A-205C937B398E}"/>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0AEC3B1-FD1F-0348-87C8-95A3E99483DB}"/>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BBDCE41-08F8-8646-94A3-B70E403FA156}" type="datetimeFigureOut">
              <a:rPr lang="en-US" smtClean="0"/>
              <a:t>5/8/2023</a:t>
            </a:fld>
            <a:endParaRPr lang="en-US" dirty="0"/>
          </a:p>
        </p:txBody>
      </p:sp>
      <p:sp>
        <p:nvSpPr>
          <p:cNvPr id="4" name="Footer Placeholder 3">
            <a:extLst>
              <a:ext uri="{FF2B5EF4-FFF2-40B4-BE49-F238E27FC236}">
                <a16:creationId xmlns="" xmlns:a16="http://schemas.microsoft.com/office/drawing/2014/main" id="{DE7F6CD2-0674-A045-A63B-82040EE7D0D6}"/>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ADF4126-6DAA-4E47-ACF5-DFD325D607C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72D70AD-2E4B-CE41-BBDC-3EF7005436C6}" type="slidenum">
              <a:rPr lang="en-US" smtClean="0"/>
              <a:t>‹#›</a:t>
            </a:fld>
            <a:endParaRPr lang="en-US" dirty="0"/>
          </a:p>
        </p:txBody>
      </p:sp>
    </p:spTree>
    <p:extLst>
      <p:ext uri="{BB962C8B-B14F-4D97-AF65-F5344CB8AC3E}">
        <p14:creationId xmlns:p14="http://schemas.microsoft.com/office/powerpoint/2010/main" val="4218483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9AB761-8CEB-478F-A91B-E0F6FC4C387B}" type="datetimeFigureOut">
              <a:rPr lang="en-US" smtClean="0"/>
              <a:t>5/8/2023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4D08AE3-7EFC-4A01-B213-ADA2E1E4570A}" type="slidenum">
              <a:rPr lang="en-US" smtClean="0"/>
              <a:t>‹#›</a:t>
            </a:fld>
            <a:endParaRPr lang="en-US" dirty="0"/>
          </a:p>
        </p:txBody>
      </p:sp>
    </p:spTree>
    <p:extLst>
      <p:ext uri="{BB962C8B-B14F-4D97-AF65-F5344CB8AC3E}">
        <p14:creationId xmlns:p14="http://schemas.microsoft.com/office/powerpoint/2010/main" val="426325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D08AE3-7EFC-4A01-B213-ADA2E1E4570A}" type="slidenum">
              <a:rPr lang="en-US" smtClean="0"/>
              <a:t>12</a:t>
            </a:fld>
            <a:endParaRPr lang="en-US" dirty="0"/>
          </a:p>
        </p:txBody>
      </p:sp>
    </p:spTree>
    <p:extLst>
      <p:ext uri="{BB962C8B-B14F-4D97-AF65-F5344CB8AC3E}">
        <p14:creationId xmlns:p14="http://schemas.microsoft.com/office/powerpoint/2010/main" val="4070478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1.xml"/><Relationship Id="rId7" Type="http://schemas.openxmlformats.org/officeDocument/2006/relationships/image" Target="../media/image8.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3.xml"/><Relationship Id="rId7" Type="http://schemas.openxmlformats.org/officeDocument/2006/relationships/image" Target="../media/image8.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7.xml"/><Relationship Id="rId7" Type="http://schemas.openxmlformats.org/officeDocument/2006/relationships/image" Target="../media/image4.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2.png"/><Relationship Id="rId4" Type="http://schemas.openxmlformats.org/officeDocument/2006/relationships/slideMaster" Target="../slideMasters/slideMaster1.xml"/><Relationship Id="rId9"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3.xml"/><Relationship Id="rId7" Type="http://schemas.openxmlformats.org/officeDocument/2006/relationships/image" Target="../media/image8.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7.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9.xml"/><Relationship Id="rId7" Type="http://schemas.openxmlformats.org/officeDocument/2006/relationships/image" Target="../media/image8.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rimar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B3E10CF9-2632-4B18-979E-C09C95117E68}"/>
              </a:ext>
            </a:extLst>
          </p:cNvPr>
          <p:cNvGraphicFramePr>
            <a:graphicFrameLocks noChangeAspect="1"/>
          </p:cNvGraphicFramePr>
          <p:nvPr userDrawn="1">
            <p:custDataLst>
              <p:tags r:id="rId2"/>
            </p:custDataLst>
            <p:extLst>
              <p:ext uri="{D42A27DB-BD31-4B8C-83A1-F6EECF244321}">
                <p14:modId xmlns:p14="http://schemas.microsoft.com/office/powerpoint/2010/main" val="726220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B3E10CF9-2632-4B18-979E-C09C95117E6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D0C57DCC-4D82-4C64-9179-9B09158439E3}"/>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400" b="1" i="0" baseline="0" dirty="0">
              <a:latin typeface="Arial" panose="020B0604020202020204" pitchFamily="34" charset="0"/>
              <a:ea typeface="+mj-ea"/>
              <a:cs typeface="+mj-cs"/>
              <a:sym typeface="Arial" panose="020B0604020202020204" pitchFamily="34" charset="0"/>
            </a:endParaRPr>
          </a:p>
        </p:txBody>
      </p:sp>
      <p:pic>
        <p:nvPicPr>
          <p:cNvPr id="12" name="Picture Placeholder 5" descr="A person sitting at a table&#10;&#10;Description automatically generated">
            <a:extLst>
              <a:ext uri="{FF2B5EF4-FFF2-40B4-BE49-F238E27FC236}">
                <a16:creationId xmlns="" xmlns:a16="http://schemas.microsoft.com/office/drawing/2014/main" id="{D85FE49A-437C-3640-8C56-0B8BCAB424CD}"/>
              </a:ext>
            </a:extLst>
          </p:cNvPr>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4876800" y="0"/>
            <a:ext cx="7315200" cy="6858000"/>
          </a:xfrm>
          <a:prstGeom prst="rect">
            <a:avLst/>
          </a:prstGeom>
        </p:spPr>
      </p:pic>
      <p:sp>
        <p:nvSpPr>
          <p:cNvPr id="24" name="TextBox 23">
            <a:extLst>
              <a:ext uri="{FF2B5EF4-FFF2-40B4-BE49-F238E27FC236}">
                <a16:creationId xmlns="" xmlns:a16="http://schemas.microsoft.com/office/drawing/2014/main" id="{4A020960-0F7F-CA47-A0C7-37251CFE35E3}"/>
              </a:ext>
            </a:extLst>
          </p:cNvPr>
          <p:cNvSpPr txBox="1"/>
          <p:nvPr userDrawn="1"/>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25" name="Rectangle 24">
            <a:extLst>
              <a:ext uri="{FF2B5EF4-FFF2-40B4-BE49-F238E27FC236}">
                <a16:creationId xmlns="" xmlns:a16="http://schemas.microsoft.com/office/drawing/2014/main" id="{9C89F603-DA87-684D-82E8-2B052696B700}"/>
              </a:ext>
            </a:extLst>
          </p:cNvPr>
          <p:cNvSpPr>
            <a:spLocks/>
          </p:cNvSpPr>
          <p:nvPr userDrawn="1"/>
        </p:nvSpPr>
        <p:spPr>
          <a:xfrm>
            <a:off x="0" y="0"/>
            <a:ext cx="50292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Title 1">
            <a:extLst>
              <a:ext uri="{FF2B5EF4-FFF2-40B4-BE49-F238E27FC236}">
                <a16:creationId xmlns="" xmlns:a16="http://schemas.microsoft.com/office/drawing/2014/main" id="{DB47FED0-6275-674C-9D0A-FFA596EDC77B}"/>
              </a:ext>
            </a:extLst>
          </p:cNvPr>
          <p:cNvSpPr>
            <a:spLocks noGrp="1"/>
          </p:cNvSpPr>
          <p:nvPr>
            <p:ph type="ctrTitle" hasCustomPrompt="1"/>
          </p:nvPr>
        </p:nvSpPr>
        <p:spPr>
          <a:xfrm>
            <a:off x="457200" y="465015"/>
            <a:ext cx="4114800" cy="3908204"/>
          </a:xfrm>
          <a:prstGeom prst="rect">
            <a:avLst/>
          </a:prstGeom>
          <a:noFill/>
        </p:spPr>
        <p:txBody>
          <a:bodyPr vert="horz" lIns="0" tIns="0" rIns="0" bIns="0" rtlCol="0" anchor="b" anchorCtr="0">
            <a:noAutofit/>
          </a:bodyPr>
          <a:lstStyle>
            <a:lvl1pPr>
              <a:lnSpc>
                <a:spcPct val="90000"/>
              </a:lnSpc>
              <a:defRPr lang="en-US" sz="3400" dirty="0">
                <a:solidFill>
                  <a:schemeClr val="bg1"/>
                </a:solidFill>
              </a:defRPr>
            </a:lvl1pPr>
          </a:lstStyle>
          <a:p>
            <a:r>
              <a:rPr lang="en-US" dirty="0"/>
              <a:t>Click to Add Presentation Title in Arial Bold 34pt, Title Case.</a:t>
            </a:r>
          </a:p>
        </p:txBody>
      </p:sp>
      <p:sp>
        <p:nvSpPr>
          <p:cNvPr id="27" name="Subtitle 2">
            <a:extLst>
              <a:ext uri="{FF2B5EF4-FFF2-40B4-BE49-F238E27FC236}">
                <a16:creationId xmlns="" xmlns:a16="http://schemas.microsoft.com/office/drawing/2014/main" id="{274179FA-6E76-FE47-BD77-21B33CD26302}"/>
              </a:ext>
            </a:extLst>
          </p:cNvPr>
          <p:cNvSpPr>
            <a:spLocks noGrp="1"/>
          </p:cNvSpPr>
          <p:nvPr>
            <p:ph type="subTitle" idx="1" hasCustomPrompt="1"/>
          </p:nvPr>
        </p:nvSpPr>
        <p:spPr>
          <a:xfrm>
            <a:off x="457200" y="4683185"/>
            <a:ext cx="4114800"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 Author Name</a:t>
            </a:r>
          </a:p>
        </p:txBody>
      </p:sp>
      <p:sp>
        <p:nvSpPr>
          <p:cNvPr id="28" name="TextBox 27">
            <a:extLst>
              <a:ext uri="{FF2B5EF4-FFF2-40B4-BE49-F238E27FC236}">
                <a16:creationId xmlns="" xmlns:a16="http://schemas.microsoft.com/office/drawing/2014/main" id="{7EBF5067-8CAB-4242-902A-3E072F63080B}"/>
              </a:ext>
            </a:extLst>
          </p:cNvPr>
          <p:cNvSpPr txBox="1"/>
          <p:nvPr userDrawn="1"/>
        </p:nvSpPr>
        <p:spPr>
          <a:xfrm>
            <a:off x="2312683"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29" name="TextBox 28">
            <a:extLst>
              <a:ext uri="{FF2B5EF4-FFF2-40B4-BE49-F238E27FC236}">
                <a16:creationId xmlns="" xmlns:a16="http://schemas.microsoft.com/office/drawing/2014/main" id="{23444A19-51AB-D044-9770-0E762762A14E}"/>
              </a:ext>
            </a:extLst>
          </p:cNvPr>
          <p:cNvSpPr txBox="1">
            <a:spLocks/>
          </p:cNvSpPr>
          <p:nvPr userDrawn="1"/>
        </p:nvSpPr>
        <p:spPr>
          <a:xfrm>
            <a:off x="457200" y="6228314"/>
            <a:ext cx="4114800"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13" name="Straight Connector 19">
            <a:extLst>
              <a:ext uri="{FF2B5EF4-FFF2-40B4-BE49-F238E27FC236}">
                <a16:creationId xmlns="" xmlns:a16="http://schemas.microsoft.com/office/drawing/2014/main" id="{28ACA225-A4A6-4F4C-979C-C83A3F30C82A}"/>
              </a:ext>
            </a:extLst>
          </p:cNvPr>
          <p:cNvCxnSpPr>
            <a:cxnSpLocks/>
          </p:cNvCxnSpPr>
          <p:nvPr userDrawn="1"/>
        </p:nvCxnSpPr>
        <p:spPr>
          <a:xfrm>
            <a:off x="457200" y="4529137"/>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8">
            <a:extLst>
              <a:ext uri="{FF2B5EF4-FFF2-40B4-BE49-F238E27FC236}">
                <a16:creationId xmlns="" xmlns:a16="http://schemas.microsoft.com/office/drawing/2014/main" id="{2AC15692-4218-43B5-A4E6-093ACFDF5E8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654800" y="0"/>
            <a:ext cx="1080000" cy="617143"/>
          </a:xfrm>
          <a:prstGeom prst="rect">
            <a:avLst/>
          </a:prstGeom>
          <a:ln w="0">
            <a:noFill/>
          </a:ln>
        </p:spPr>
      </p:pic>
    </p:spTree>
    <p:extLst>
      <p:ext uri="{BB962C8B-B14F-4D97-AF65-F5344CB8AC3E}">
        <p14:creationId xmlns:p14="http://schemas.microsoft.com/office/powerpoint/2010/main" val="7981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EB7A1D6B-FD66-4576-979F-943D03ED1066}"/>
              </a:ext>
            </a:extLst>
          </p:cNvPr>
          <p:cNvGraphicFramePr>
            <a:graphicFrameLocks noChangeAspect="1"/>
          </p:cNvGraphicFramePr>
          <p:nvPr userDrawn="1">
            <p:custDataLst>
              <p:tags r:id="rId2"/>
            </p:custDataLst>
            <p:extLst>
              <p:ext uri="{D42A27DB-BD31-4B8C-83A1-F6EECF244321}">
                <p14:modId xmlns:p14="http://schemas.microsoft.com/office/powerpoint/2010/main" val="1908272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1"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EB7A1D6B-FD66-4576-979F-943D03ED106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2A99F9F8-7E2A-4530-B396-0357C062EC5A}"/>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4" name="Rectangle 13">
            <a:extLst>
              <a:ext uri="{FF2B5EF4-FFF2-40B4-BE49-F238E27FC236}">
                <a16:creationId xmlns="" xmlns:a16="http://schemas.microsoft.com/office/drawing/2014/main" id="{B116333B-72FF-5B44-BCC7-39E55F6ADE3B}"/>
              </a:ext>
            </a:extLst>
          </p:cNvPr>
          <p:cNvSpPr>
            <a:spLocks/>
          </p:cNvSpPr>
          <p:nvPr/>
        </p:nvSpPr>
        <p:spPr>
          <a:xfrm>
            <a:off x="0" y="0"/>
            <a:ext cx="7397496"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Picture Placeholder 2">
            <a:extLst>
              <a:ext uri="{FF2B5EF4-FFF2-40B4-BE49-F238E27FC236}">
                <a16:creationId xmlns=""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a:t>
            </a:r>
            <a:br>
              <a:rPr lang="en-US" dirty="0"/>
            </a:br>
            <a:r>
              <a:rPr lang="en-US" dirty="0"/>
              <a:t>   area, size: 5.25” x 7.5”. </a:t>
            </a:r>
          </a:p>
        </p:txBody>
      </p:sp>
      <p:pic>
        <p:nvPicPr>
          <p:cNvPr id="15" name="Picture 14" hidden="1">
            <a:extLst>
              <a:ext uri="{FF2B5EF4-FFF2-40B4-BE49-F238E27FC236}">
                <a16:creationId xmlns="" xmlns:a16="http://schemas.microsoft.com/office/drawing/2014/main" id="{7521CBF5-30FE-5447-832B-0CF68889FF04}"/>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Picture 16" hidden="1">
            <a:extLst>
              <a:ext uri="{FF2B5EF4-FFF2-40B4-BE49-F238E27FC236}">
                <a16:creationId xmlns="" xmlns:a16="http://schemas.microsoft.com/office/drawing/2014/main" id="{49BC072F-0E7A-2F47-B50E-1D3EA0C4E87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29" name="Title 1">
            <a:extLst>
              <a:ext uri="{FF2B5EF4-FFF2-40B4-BE49-F238E27FC236}">
                <a16:creationId xmlns="" xmlns:a16="http://schemas.microsoft.com/office/drawing/2014/main" id="{B0BB7C5E-639F-EC4F-BB28-E42B6F542474}"/>
              </a:ext>
            </a:extLst>
          </p:cNvPr>
          <p:cNvSpPr>
            <a:spLocks noGrp="1"/>
          </p:cNvSpPr>
          <p:nvPr>
            <p:ph type="ctrTitle" hasCustomPrompt="1"/>
          </p:nvPr>
        </p:nvSpPr>
        <p:spPr>
          <a:xfrm>
            <a:off x="457200" y="465015"/>
            <a:ext cx="64830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Small Image Divider Slide  #2: Click to Add Title in Arial Bold 28pt, Title Case.</a:t>
            </a:r>
          </a:p>
        </p:txBody>
      </p:sp>
      <p:sp>
        <p:nvSpPr>
          <p:cNvPr id="30" name="Subtitle 2">
            <a:extLst>
              <a:ext uri="{FF2B5EF4-FFF2-40B4-BE49-F238E27FC236}">
                <a16:creationId xmlns="" xmlns:a16="http://schemas.microsoft.com/office/drawing/2014/main" id="{845C8362-06C9-684F-A75E-2393C7F851B0}"/>
              </a:ext>
            </a:extLst>
          </p:cNvPr>
          <p:cNvSpPr>
            <a:spLocks noGrp="1"/>
          </p:cNvSpPr>
          <p:nvPr>
            <p:ph type="subTitle" idx="1" hasCustomPrompt="1"/>
          </p:nvPr>
        </p:nvSpPr>
        <p:spPr>
          <a:xfrm>
            <a:off x="457200" y="4683185"/>
            <a:ext cx="64830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2" name="Straight Connector 31">
            <a:extLst>
              <a:ext uri="{FF2B5EF4-FFF2-40B4-BE49-F238E27FC236}">
                <a16:creationId xmlns="" xmlns:a16="http://schemas.microsoft.com/office/drawing/2014/main" id="{9A81772F-1ECF-5145-9E6A-A7091D64EBEA}"/>
              </a:ext>
            </a:extLst>
          </p:cNvPr>
          <p:cNvCxnSpPr>
            <a:cxnSpLocks/>
          </p:cNvCxnSpPr>
          <p:nvPr userDrawn="1"/>
        </p:nvCxnSpPr>
        <p:spPr>
          <a:xfrm>
            <a:off x="457200" y="4528202"/>
            <a:ext cx="64830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CA6E8152-E037-9046-AED2-8B6080C4A91B}"/>
              </a:ext>
            </a:extLst>
          </p:cNvPr>
          <p:cNvSpPr txBox="1">
            <a:spLocks/>
          </p:cNvSpPr>
          <p:nvPr userDrawn="1"/>
        </p:nvSpPr>
        <p:spPr>
          <a:xfrm>
            <a:off x="457200" y="6228314"/>
            <a:ext cx="64830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spTree>
    <p:extLst>
      <p:ext uri="{BB962C8B-B14F-4D97-AF65-F5344CB8AC3E}">
        <p14:creationId xmlns:p14="http://schemas.microsoft.com/office/powerpoint/2010/main" val="307630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A25E66F8-D69A-4888-82BA-B283942028C7}"/>
              </a:ext>
            </a:extLst>
          </p:cNvPr>
          <p:cNvGraphicFramePr>
            <a:graphicFrameLocks noChangeAspect="1"/>
          </p:cNvGraphicFramePr>
          <p:nvPr userDrawn="1">
            <p:custDataLst>
              <p:tags r:id="rId2"/>
            </p:custDataLst>
            <p:extLst>
              <p:ext uri="{D42A27DB-BD31-4B8C-83A1-F6EECF244321}">
                <p14:modId xmlns:p14="http://schemas.microsoft.com/office/powerpoint/2010/main" val="3753354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5"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A25E66F8-D69A-4888-82BA-B283942028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A0703ED7-E6EF-44DE-9076-73ABE463A4A0}"/>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4" name="Rectangle 13">
            <a:extLst>
              <a:ext uri="{FF2B5EF4-FFF2-40B4-BE49-F238E27FC236}">
                <a16:creationId xmlns="" xmlns:a16="http://schemas.microsoft.com/office/drawing/2014/main" id="{B116333B-72FF-5B44-BCC7-39E55F6ADE3B}"/>
              </a:ext>
            </a:extLst>
          </p:cNvPr>
          <p:cNvSpPr>
            <a:spLocks/>
          </p:cNvSpPr>
          <p:nvPr/>
        </p:nvSpPr>
        <p:spPr>
          <a:xfrm>
            <a:off x="0" y="0"/>
            <a:ext cx="7397496"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Picture Placeholder 2">
            <a:extLst>
              <a:ext uri="{FF2B5EF4-FFF2-40B4-BE49-F238E27FC236}">
                <a16:creationId xmlns=""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a:t>
            </a:r>
            <a:br>
              <a:rPr lang="en-US" dirty="0"/>
            </a:br>
            <a:r>
              <a:rPr lang="en-US" dirty="0"/>
              <a:t>   area, size: 5.25” x 7.5”. </a:t>
            </a:r>
          </a:p>
        </p:txBody>
      </p:sp>
      <p:pic>
        <p:nvPicPr>
          <p:cNvPr id="15" name="Picture 14" hidden="1">
            <a:extLst>
              <a:ext uri="{FF2B5EF4-FFF2-40B4-BE49-F238E27FC236}">
                <a16:creationId xmlns="" xmlns:a16="http://schemas.microsoft.com/office/drawing/2014/main" id="{AC9118CC-8D2D-1445-979E-25F9C3C073FD}"/>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Picture 16" hidden="1">
            <a:extLst>
              <a:ext uri="{FF2B5EF4-FFF2-40B4-BE49-F238E27FC236}">
                <a16:creationId xmlns="" xmlns:a16="http://schemas.microsoft.com/office/drawing/2014/main" id="{B6739C8A-E815-9743-8F11-28DEFEE6AFDF}"/>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22" name="Title 1">
            <a:extLst>
              <a:ext uri="{FF2B5EF4-FFF2-40B4-BE49-F238E27FC236}">
                <a16:creationId xmlns="" xmlns:a16="http://schemas.microsoft.com/office/drawing/2014/main" id="{7B649D84-6A21-464C-8858-F59B56A9ADDE}"/>
              </a:ext>
            </a:extLst>
          </p:cNvPr>
          <p:cNvSpPr>
            <a:spLocks noGrp="1"/>
          </p:cNvSpPr>
          <p:nvPr>
            <p:ph type="ctrTitle" hasCustomPrompt="1"/>
          </p:nvPr>
        </p:nvSpPr>
        <p:spPr>
          <a:xfrm>
            <a:off x="457200" y="465015"/>
            <a:ext cx="64830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Small Image Divider Slide  #3: Click to Add Title in Arial Bold 28pt, Title Case.</a:t>
            </a:r>
          </a:p>
        </p:txBody>
      </p:sp>
      <p:sp>
        <p:nvSpPr>
          <p:cNvPr id="23" name="Subtitle 2">
            <a:extLst>
              <a:ext uri="{FF2B5EF4-FFF2-40B4-BE49-F238E27FC236}">
                <a16:creationId xmlns="" xmlns:a16="http://schemas.microsoft.com/office/drawing/2014/main" id="{F5F97BEC-9D4A-A244-AE95-A50605844852}"/>
              </a:ext>
            </a:extLst>
          </p:cNvPr>
          <p:cNvSpPr>
            <a:spLocks noGrp="1"/>
          </p:cNvSpPr>
          <p:nvPr>
            <p:ph type="subTitle" idx="1" hasCustomPrompt="1"/>
          </p:nvPr>
        </p:nvSpPr>
        <p:spPr>
          <a:xfrm>
            <a:off x="457200" y="4683185"/>
            <a:ext cx="64830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8" name="TextBox 27">
            <a:extLst>
              <a:ext uri="{FF2B5EF4-FFF2-40B4-BE49-F238E27FC236}">
                <a16:creationId xmlns="" xmlns:a16="http://schemas.microsoft.com/office/drawing/2014/main" id="{0960ECCD-7CE4-2A4B-B02F-1D5B429137D0}"/>
              </a:ext>
            </a:extLst>
          </p:cNvPr>
          <p:cNvSpPr txBox="1">
            <a:spLocks/>
          </p:cNvSpPr>
          <p:nvPr userDrawn="1"/>
        </p:nvSpPr>
        <p:spPr>
          <a:xfrm>
            <a:off x="457200" y="6228314"/>
            <a:ext cx="64830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19" name="Straight Connector 31">
            <a:extLst>
              <a:ext uri="{FF2B5EF4-FFF2-40B4-BE49-F238E27FC236}">
                <a16:creationId xmlns="" xmlns:a16="http://schemas.microsoft.com/office/drawing/2014/main" id="{617034EF-BFFC-47F2-8AE4-F5833DA3F0CF}"/>
              </a:ext>
            </a:extLst>
          </p:cNvPr>
          <p:cNvCxnSpPr>
            <a:cxnSpLocks/>
          </p:cNvCxnSpPr>
          <p:nvPr userDrawn="1"/>
        </p:nvCxnSpPr>
        <p:spPr>
          <a:xfrm>
            <a:off x="457200" y="4528202"/>
            <a:ext cx="64830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086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2">
            <a:extLst>
              <a:ext uri="{FF2B5EF4-FFF2-40B4-BE49-F238E27FC236}">
                <a16:creationId xmlns="" xmlns:a16="http://schemas.microsoft.com/office/drawing/2014/main" id="{D1E90F32-22F1-7243-A2BA-4CA91A110EE2}"/>
              </a:ext>
            </a:extLst>
          </p:cNvPr>
          <p:cNvSpPr>
            <a:spLocks noGrp="1"/>
          </p:cNvSpPr>
          <p:nvPr>
            <p:ph idx="18" hasCustomPrompt="1"/>
          </p:nvPr>
        </p:nvSpPr>
        <p:spPr>
          <a:xfrm>
            <a:off x="6256338" y="1125540"/>
            <a:ext cx="5477256" cy="5038344"/>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sp>
        <p:nvSpPr>
          <p:cNvPr id="8" name="Text Placeholder 2">
            <a:extLst>
              <a:ext uri="{FF2B5EF4-FFF2-40B4-BE49-F238E27FC236}">
                <a16:creationId xmlns="" xmlns:a16="http://schemas.microsoft.com/office/drawing/2014/main" id="{A5971099-ABEA-5943-883C-954DF57B598D}"/>
              </a:ext>
            </a:extLst>
          </p:cNvPr>
          <p:cNvSpPr>
            <a:spLocks noGrp="1"/>
          </p:cNvSpPr>
          <p:nvPr>
            <p:ph idx="11" hasCustomPrompt="1"/>
          </p:nvPr>
        </p:nvSpPr>
        <p:spPr>
          <a:xfrm>
            <a:off x="457200" y="1125539"/>
            <a:ext cx="5477256" cy="5038344"/>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graphicFrame>
        <p:nvGraphicFramePr>
          <p:cNvPr id="3" name="Object 2" hidden="1">
            <a:extLst>
              <a:ext uri="{FF2B5EF4-FFF2-40B4-BE49-F238E27FC236}">
                <a16:creationId xmlns="" xmlns:a16="http://schemas.microsoft.com/office/drawing/2014/main" id="{1C71ED80-F9FE-4B5E-A518-B6622F6D6E67}"/>
              </a:ext>
            </a:extLst>
          </p:cNvPr>
          <p:cNvGraphicFramePr>
            <a:graphicFrameLocks noChangeAspect="1"/>
          </p:cNvGraphicFramePr>
          <p:nvPr userDrawn="1">
            <p:custDataLst>
              <p:tags r:id="rId2"/>
            </p:custDataLst>
            <p:extLst>
              <p:ext uri="{D42A27DB-BD31-4B8C-83A1-F6EECF244321}">
                <p14:modId xmlns:p14="http://schemas.microsoft.com/office/powerpoint/2010/main" val="3405464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9"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1C71ED80-F9FE-4B5E-A518-B6622F6D6E6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3546F9DD-0E2C-4448-AA2D-9785F218A480}"/>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9" name="Title Placeholder 1"/>
          <p:cNvSpPr>
            <a:spLocks noGrp="1"/>
          </p:cNvSpPr>
          <p:nvPr>
            <p:ph type="title" hasCustomPrompt="1"/>
          </p:nvPr>
        </p:nvSpPr>
        <p:spPr>
          <a:xfrm>
            <a:off x="457200" y="367831"/>
            <a:ext cx="9829802" cy="457200"/>
          </a:xfrm>
          <a:prstGeom prst="rect">
            <a:avLst/>
          </a:prstGeom>
        </p:spPr>
        <p:txBody>
          <a:bodyPr vert="horz" lIns="0" tIns="0" rIns="0" bIns="0" rtlCol="0" anchor="t">
            <a:noAutofit/>
          </a:bodyPr>
          <a:lstStyle>
            <a:lvl1pPr>
              <a:defRPr/>
            </a:lvl1pPr>
          </a:lstStyle>
          <a:p>
            <a:r>
              <a:rPr lang="en-US" dirty="0"/>
              <a:t>Click to Add Title in Arial Bold 28pt, Title Case.</a:t>
            </a:r>
          </a:p>
        </p:txBody>
      </p:sp>
      <p:sp>
        <p:nvSpPr>
          <p:cNvPr id="12" name="Slide Number Placeholder 5">
            <a:extLst>
              <a:ext uri="{FF2B5EF4-FFF2-40B4-BE49-F238E27FC236}">
                <a16:creationId xmlns="" xmlns:a16="http://schemas.microsoft.com/office/drawing/2014/main" id="{912A96CC-F04F-4F0E-A6C3-B708A9D2BAB2}"/>
              </a:ext>
            </a:extLst>
          </p:cNvPr>
          <p:cNvSpPr>
            <a:spLocks noGrp="1"/>
          </p:cNvSpPr>
          <p:nvPr>
            <p:ph type="sldNum" sz="quarter" idx="4"/>
          </p:nvPr>
        </p:nvSpPr>
        <p:spPr>
          <a:xfrm>
            <a:off x="457200" y="6485184"/>
            <a:ext cx="257176" cy="370910"/>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Tree>
    <p:extLst>
      <p:ext uri="{BB962C8B-B14F-4D97-AF65-F5344CB8AC3E}">
        <p14:creationId xmlns:p14="http://schemas.microsoft.com/office/powerpoint/2010/main" val="129977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Text Placeholder 2">
            <a:extLst>
              <a:ext uri="{FF2B5EF4-FFF2-40B4-BE49-F238E27FC236}">
                <a16:creationId xmlns="" xmlns:a16="http://schemas.microsoft.com/office/drawing/2014/main" id="{19AFE1CA-87CC-9445-A146-378AB65B229D}"/>
              </a:ext>
            </a:extLst>
          </p:cNvPr>
          <p:cNvSpPr>
            <a:spLocks noGrp="1"/>
          </p:cNvSpPr>
          <p:nvPr>
            <p:ph idx="16" hasCustomPrompt="1"/>
          </p:nvPr>
        </p:nvSpPr>
        <p:spPr>
          <a:xfrm>
            <a:off x="6257544" y="1593848"/>
            <a:ext cx="5477256" cy="4572000"/>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sp>
        <p:nvSpPr>
          <p:cNvPr id="10" name="Text Placeholder 2">
            <a:extLst>
              <a:ext uri="{FF2B5EF4-FFF2-40B4-BE49-F238E27FC236}">
                <a16:creationId xmlns="" xmlns:a16="http://schemas.microsoft.com/office/drawing/2014/main" id="{566DDCD4-09EC-ED4E-B351-8F159751183A}"/>
              </a:ext>
            </a:extLst>
          </p:cNvPr>
          <p:cNvSpPr>
            <a:spLocks noGrp="1"/>
          </p:cNvSpPr>
          <p:nvPr>
            <p:ph idx="11" hasCustomPrompt="1"/>
          </p:nvPr>
        </p:nvSpPr>
        <p:spPr>
          <a:xfrm>
            <a:off x="457200" y="1593849"/>
            <a:ext cx="5477256" cy="4572000"/>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graphicFrame>
        <p:nvGraphicFramePr>
          <p:cNvPr id="3" name="Object 2" hidden="1">
            <a:extLst>
              <a:ext uri="{FF2B5EF4-FFF2-40B4-BE49-F238E27FC236}">
                <a16:creationId xmlns="" xmlns:a16="http://schemas.microsoft.com/office/drawing/2014/main" id="{FD0A59BC-495D-400D-A829-923E06D09F60}"/>
              </a:ext>
            </a:extLst>
          </p:cNvPr>
          <p:cNvGraphicFramePr>
            <a:graphicFrameLocks noChangeAspect="1"/>
          </p:cNvGraphicFramePr>
          <p:nvPr userDrawn="1">
            <p:custDataLst>
              <p:tags r:id="rId2"/>
            </p:custDataLst>
            <p:extLst>
              <p:ext uri="{D42A27DB-BD31-4B8C-83A1-F6EECF244321}">
                <p14:modId xmlns:p14="http://schemas.microsoft.com/office/powerpoint/2010/main" val="2712618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3"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FD0A59BC-495D-400D-A829-923E06D09F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7AFD21EB-4CEF-412F-875D-85719153CD0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14" name="Title Placeholder 1"/>
          <p:cNvSpPr>
            <a:spLocks noGrp="1"/>
          </p:cNvSpPr>
          <p:nvPr>
            <p:ph type="title" hasCustomPrompt="1"/>
          </p:nvPr>
        </p:nvSpPr>
        <p:spPr>
          <a:xfrm>
            <a:off x="457200" y="367831"/>
            <a:ext cx="9829802" cy="457200"/>
          </a:xfrm>
          <a:prstGeom prst="rect">
            <a:avLst/>
          </a:prstGeom>
        </p:spPr>
        <p:txBody>
          <a:bodyPr vert="horz" lIns="0" tIns="0" rIns="0" bIns="0" rtlCol="0" anchor="t">
            <a:noAutofit/>
          </a:bodyPr>
          <a:lstStyle>
            <a:lvl1pPr>
              <a:defRPr/>
            </a:lvl1pPr>
          </a:lstStyle>
          <a:p>
            <a:r>
              <a:rPr lang="en-US" dirty="0"/>
              <a:t>Click to Add Title in Arial Bold 28pt, Title Case.</a:t>
            </a:r>
          </a:p>
        </p:txBody>
      </p:sp>
      <p:sp>
        <p:nvSpPr>
          <p:cNvPr id="12" name="Text Placeholder 4"/>
          <p:cNvSpPr>
            <a:spLocks noGrp="1"/>
          </p:cNvSpPr>
          <p:nvPr>
            <p:ph type="body" sz="quarter" idx="3" hasCustomPrompt="1"/>
          </p:nvPr>
        </p:nvSpPr>
        <p:spPr>
          <a:xfrm>
            <a:off x="6257925" y="1125540"/>
            <a:ext cx="5476875" cy="283464"/>
          </a:xfrm>
          <a:prstGeom prst="rect">
            <a:avLst/>
          </a:prstGeom>
        </p:spPr>
        <p:txBody>
          <a:bodyPr vert="horz" lIns="0" tIns="0" rIns="0" bIns="0" rtlCol="0" anchor="t">
            <a:noAutofit/>
          </a:bodyPr>
          <a:lstStyle>
            <a:lvl1pPr>
              <a:lnSpc>
                <a:spcPct val="100000"/>
              </a:lnSpc>
              <a:spcAft>
                <a:spcPts val="600"/>
              </a:spcAft>
              <a:defRPr lang="en-US" sz="2000" b="1" dirty="0" smtClean="0">
                <a:latin typeface="+mj-lt"/>
              </a:defRPr>
            </a:lvl1pPr>
          </a:lstStyle>
          <a:p>
            <a:pPr lvl="0"/>
            <a:r>
              <a:rPr lang="en-US" dirty="0"/>
              <a:t>Click to Add Title</a:t>
            </a:r>
          </a:p>
        </p:txBody>
      </p:sp>
      <p:sp>
        <p:nvSpPr>
          <p:cNvPr id="16" name="Slide Number Placeholder 5">
            <a:extLst>
              <a:ext uri="{FF2B5EF4-FFF2-40B4-BE49-F238E27FC236}">
                <a16:creationId xmlns="" xmlns:a16="http://schemas.microsoft.com/office/drawing/2014/main" id="{E113C277-75BB-42B8-9BB8-B8151B360B0A}"/>
              </a:ext>
            </a:extLst>
          </p:cNvPr>
          <p:cNvSpPr>
            <a:spLocks noGrp="1"/>
          </p:cNvSpPr>
          <p:nvPr>
            <p:ph type="sldNum" sz="quarter" idx="10"/>
          </p:nvPr>
        </p:nvSpPr>
        <p:spPr>
          <a:xfrm>
            <a:off x="457200" y="6485184"/>
            <a:ext cx="257176" cy="370910"/>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
        <p:nvSpPr>
          <p:cNvPr id="11" name="Text Placeholder 4">
            <a:extLst>
              <a:ext uri="{FF2B5EF4-FFF2-40B4-BE49-F238E27FC236}">
                <a16:creationId xmlns="" xmlns:a16="http://schemas.microsoft.com/office/drawing/2014/main" id="{7788B2E7-1636-4912-B043-21860593EE16}"/>
              </a:ext>
            </a:extLst>
          </p:cNvPr>
          <p:cNvSpPr>
            <a:spLocks noGrp="1"/>
          </p:cNvSpPr>
          <p:nvPr>
            <p:ph type="body" sz="quarter" idx="15" hasCustomPrompt="1"/>
          </p:nvPr>
        </p:nvSpPr>
        <p:spPr>
          <a:xfrm>
            <a:off x="457200" y="1125540"/>
            <a:ext cx="5476875" cy="283464"/>
          </a:xfrm>
          <a:prstGeom prst="rect">
            <a:avLst/>
          </a:prstGeom>
        </p:spPr>
        <p:txBody>
          <a:bodyPr vert="horz" lIns="0" tIns="0" rIns="0" bIns="0" rtlCol="0" anchor="t">
            <a:noAutofit/>
          </a:bodyPr>
          <a:lstStyle>
            <a:lvl1pPr>
              <a:lnSpc>
                <a:spcPct val="100000"/>
              </a:lnSpc>
              <a:spcAft>
                <a:spcPts val="600"/>
              </a:spcAft>
              <a:defRPr lang="en-US" sz="2000" b="1" dirty="0" smtClean="0">
                <a:latin typeface="+mj-lt"/>
              </a:defRPr>
            </a:lvl1pPr>
          </a:lstStyle>
          <a:p>
            <a:pPr lvl="0"/>
            <a:r>
              <a:rPr lang="en-US" dirty="0"/>
              <a:t>Click to Add Title</a:t>
            </a:r>
          </a:p>
        </p:txBody>
      </p:sp>
    </p:spTree>
    <p:extLst>
      <p:ext uri="{BB962C8B-B14F-4D97-AF65-F5344CB8AC3E}">
        <p14:creationId xmlns:p14="http://schemas.microsoft.com/office/powerpoint/2010/main" val="4236694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9972062C-09FE-1F40-B256-ABFC1DB75797}"/>
              </a:ext>
            </a:extLst>
          </p:cNvPr>
          <p:cNvSpPr>
            <a:spLocks noGrp="1"/>
          </p:cNvSpPr>
          <p:nvPr>
            <p:ph idx="14" hasCustomPrompt="1"/>
          </p:nvPr>
        </p:nvSpPr>
        <p:spPr>
          <a:xfrm>
            <a:off x="5094289" y="1125539"/>
            <a:ext cx="6638544" cy="5038344"/>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sp>
        <p:nvSpPr>
          <p:cNvPr id="8" name="Text Placeholder 2">
            <a:extLst>
              <a:ext uri="{FF2B5EF4-FFF2-40B4-BE49-F238E27FC236}">
                <a16:creationId xmlns="" xmlns:a16="http://schemas.microsoft.com/office/drawing/2014/main" id="{205F2344-9EE1-194A-ADB4-9F39013E9BCC}"/>
              </a:ext>
            </a:extLst>
          </p:cNvPr>
          <p:cNvSpPr>
            <a:spLocks noGrp="1"/>
          </p:cNvSpPr>
          <p:nvPr>
            <p:ph idx="11" hasCustomPrompt="1"/>
          </p:nvPr>
        </p:nvSpPr>
        <p:spPr>
          <a:xfrm>
            <a:off x="457200" y="1125539"/>
            <a:ext cx="4315968" cy="5038344"/>
          </a:xfrm>
          <a:prstGeom prst="rect">
            <a:avLst/>
          </a:prstGeom>
        </p:spPr>
        <p:txBody>
          <a:bodyPr vert="horz" lIns="0" tIns="0" rIns="0" bIns="0" rtlCol="0">
            <a:noAutofit/>
          </a:body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graphicFrame>
        <p:nvGraphicFramePr>
          <p:cNvPr id="3" name="Object 2" hidden="1">
            <a:extLst>
              <a:ext uri="{FF2B5EF4-FFF2-40B4-BE49-F238E27FC236}">
                <a16:creationId xmlns="" xmlns:a16="http://schemas.microsoft.com/office/drawing/2014/main" id="{B728AF8B-C46B-49AB-8C9B-26001729A6C8}"/>
              </a:ext>
            </a:extLst>
          </p:cNvPr>
          <p:cNvGraphicFramePr>
            <a:graphicFrameLocks noChangeAspect="1"/>
          </p:cNvGraphicFramePr>
          <p:nvPr userDrawn="1">
            <p:custDataLst>
              <p:tags r:id="rId2"/>
            </p:custDataLst>
            <p:extLst>
              <p:ext uri="{D42A27DB-BD31-4B8C-83A1-F6EECF244321}">
                <p14:modId xmlns:p14="http://schemas.microsoft.com/office/powerpoint/2010/main" val="2907896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7"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B728AF8B-C46B-49AB-8C9B-26001729A6C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77906673-9B5D-4E06-A43F-5EDBE9DE59EA}"/>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10" name="Title 1"/>
          <p:cNvSpPr>
            <a:spLocks noGrp="1"/>
          </p:cNvSpPr>
          <p:nvPr>
            <p:ph type="title" hasCustomPrompt="1"/>
          </p:nvPr>
        </p:nvSpPr>
        <p:spPr>
          <a:xfrm>
            <a:off x="457200" y="367831"/>
            <a:ext cx="9829802" cy="457200"/>
          </a:xfrm>
          <a:prstGeom prst="rect">
            <a:avLst/>
          </a:prstGeom>
        </p:spPr>
        <p:txBody>
          <a:bodyPr/>
          <a:lstStyle>
            <a:lvl1pPr>
              <a:defRPr/>
            </a:lvl1pPr>
          </a:lstStyle>
          <a:p>
            <a:r>
              <a:rPr lang="en-US" dirty="0"/>
              <a:t>Click to Add Title in Arial Bold 28pt, Title Case.</a:t>
            </a:r>
          </a:p>
        </p:txBody>
      </p:sp>
      <p:sp>
        <p:nvSpPr>
          <p:cNvPr id="12" name="Slide Number Placeholder 5">
            <a:extLst>
              <a:ext uri="{FF2B5EF4-FFF2-40B4-BE49-F238E27FC236}">
                <a16:creationId xmlns="" xmlns:a16="http://schemas.microsoft.com/office/drawing/2014/main" id="{BFCAA217-4CDA-4F5C-A989-602D7B9FBE90}"/>
              </a:ext>
            </a:extLst>
          </p:cNvPr>
          <p:cNvSpPr>
            <a:spLocks noGrp="1"/>
          </p:cNvSpPr>
          <p:nvPr>
            <p:ph type="sldNum" sz="quarter" idx="4"/>
          </p:nvPr>
        </p:nvSpPr>
        <p:spPr>
          <a:xfrm>
            <a:off x="457200" y="6485184"/>
            <a:ext cx="257176" cy="370910"/>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Tree>
    <p:extLst>
      <p:ext uri="{BB962C8B-B14F-4D97-AF65-F5344CB8AC3E}">
        <p14:creationId xmlns:p14="http://schemas.microsoft.com/office/powerpoint/2010/main" val="84731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Slide 1">
    <p:spTree>
      <p:nvGrpSpPr>
        <p:cNvPr id="1" name=""/>
        <p:cNvGrpSpPr/>
        <p:nvPr/>
      </p:nvGrpSpPr>
      <p:grpSpPr>
        <a:xfrm>
          <a:off x="0" y="0"/>
          <a:ext cx="0" cy="0"/>
          <a:chOff x="0" y="0"/>
          <a:chExt cx="0" cy="0"/>
        </a:xfrm>
      </p:grpSpPr>
      <p:sp>
        <p:nvSpPr>
          <p:cNvPr id="5" name="Slide Number Placeholder 5">
            <a:extLst>
              <a:ext uri="{FF2B5EF4-FFF2-40B4-BE49-F238E27FC236}">
                <a16:creationId xmlns="" xmlns:a16="http://schemas.microsoft.com/office/drawing/2014/main" id="{30DBF984-761B-4AAC-ADE9-6391B34A6E5A}"/>
              </a:ext>
            </a:extLst>
          </p:cNvPr>
          <p:cNvSpPr>
            <a:spLocks noGrp="1"/>
          </p:cNvSpPr>
          <p:nvPr>
            <p:ph type="sldNum" sz="quarter" idx="4"/>
          </p:nvPr>
        </p:nvSpPr>
        <p:spPr>
          <a:xfrm>
            <a:off x="457200" y="6485184"/>
            <a:ext cx="257176" cy="370910"/>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Tree>
    <p:extLst>
      <p:ext uri="{BB962C8B-B14F-4D97-AF65-F5344CB8AC3E}">
        <p14:creationId xmlns:p14="http://schemas.microsoft.com/office/powerpoint/2010/main" val="64892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6532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Video">
    <p:bg>
      <p:bgPr>
        <a:solidFill>
          <a:srgbClr val="000000"/>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B2664959-46D8-054F-8588-033E387479F3}"/>
              </a:ext>
            </a:extLst>
          </p:cNvPr>
          <p:cNvSpPr>
            <a:spLocks noGrp="1"/>
          </p:cNvSpPr>
          <p:nvPr>
            <p:ph type="media" sz="quarter" idx="11" hasCustomPrompt="1"/>
          </p:nvPr>
        </p:nvSpPr>
        <p:spPr>
          <a:xfrm>
            <a:off x="0" y="0"/>
            <a:ext cx="12192000" cy="6858000"/>
          </a:xfrm>
          <a:prstGeom prst="rect">
            <a:avLst/>
          </a:prstGeom>
          <a:noFill/>
        </p:spPr>
        <p:txBody>
          <a:bodyPr/>
          <a:lstStyle>
            <a:lvl1pPr>
              <a:defRPr>
                <a:solidFill>
                  <a:schemeClr val="bg1"/>
                </a:solidFill>
              </a:defRPr>
            </a:lvl1pPr>
          </a:lstStyle>
          <a:p>
            <a:r>
              <a:rPr lang="en-US" dirty="0"/>
              <a:t> Click on icon to add video</a:t>
            </a:r>
          </a:p>
        </p:txBody>
      </p:sp>
    </p:spTree>
    <p:extLst>
      <p:ext uri="{BB962C8B-B14F-4D97-AF65-F5344CB8AC3E}">
        <p14:creationId xmlns:p14="http://schemas.microsoft.com/office/powerpoint/2010/main" val="3283329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1">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5" name="TextBox 14">
            <a:extLst>
              <a:ext uri="{FF2B5EF4-FFF2-40B4-BE49-F238E27FC236}">
                <a16:creationId xmlns=""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16" name="Rectangle 15">
            <a:extLst>
              <a:ext uri="{FF2B5EF4-FFF2-40B4-BE49-F238E27FC236}">
                <a16:creationId xmlns=""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 xmlns:a16="http://schemas.microsoft.com/office/drawing/2014/main" id="{63F44585-9CD4-1540-BF2C-408573C5F803}"/>
              </a:ext>
            </a:extLst>
          </p:cNvPr>
          <p:cNvSpPr/>
          <p:nvPr/>
        </p:nvSpPr>
        <p:spPr>
          <a:xfrm flipV="1">
            <a:off x="-1" y="1012825"/>
            <a:ext cx="3438525"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CD641D52-84F7-D647-95E2-93AEFB8228F5}"/>
              </a:ext>
            </a:extLst>
          </p:cNvPr>
          <p:cNvSpPr/>
          <p:nvPr/>
        </p:nvSpPr>
        <p:spPr>
          <a:xfrm>
            <a:off x="701820" y="1236340"/>
            <a:ext cx="10382251" cy="3539430"/>
          </a:xfrm>
          <a:prstGeom prst="rect">
            <a:avLst/>
          </a:prstGeom>
        </p:spPr>
        <p:txBody>
          <a:bodyPr wrap="square">
            <a:spAutoFit/>
          </a:bodyPr>
          <a:lstStyle/>
          <a:p>
            <a:pPr>
              <a:lnSpc>
                <a:spcPct val="80000"/>
              </a:lnSpc>
            </a:pPr>
            <a:r>
              <a:rPr lang="en-US" sz="7000" b="1" cap="all" dirty="0">
                <a:solidFill>
                  <a:schemeClr val="bg1"/>
                </a:solidFill>
              </a:rPr>
              <a:t>WHEN</a:t>
            </a:r>
            <a:br>
              <a:rPr lang="en-US" sz="7000" b="1" cap="all" dirty="0">
                <a:solidFill>
                  <a:schemeClr val="bg1"/>
                </a:solidFill>
              </a:rPr>
            </a:br>
            <a:r>
              <a:rPr lang="en-US" sz="7000" b="1" cap="all" dirty="0">
                <a:solidFill>
                  <a:schemeClr val="bg1"/>
                </a:solidFill>
              </a:rPr>
              <a:t>TECHNOLOGY</a:t>
            </a:r>
            <a:br>
              <a:rPr lang="en-US" sz="7000" b="1" cap="all" dirty="0">
                <a:solidFill>
                  <a:schemeClr val="bg1"/>
                </a:solidFill>
              </a:rPr>
            </a:br>
            <a:r>
              <a:rPr lang="en-US" sz="7000" b="1" cap="all" dirty="0">
                <a:solidFill>
                  <a:schemeClr val="bg1"/>
                </a:solidFill>
              </a:rPr>
              <a:t>CONNECTS,</a:t>
            </a:r>
            <a:br>
              <a:rPr lang="en-US" sz="7000" b="1" cap="all" dirty="0">
                <a:solidFill>
                  <a:schemeClr val="bg1"/>
                </a:solidFill>
              </a:rPr>
            </a:br>
            <a:r>
              <a:rPr lang="en-US" sz="7000" b="1" cap="all" dirty="0">
                <a:solidFill>
                  <a:schemeClr val="bg1"/>
                </a:solidFill>
              </a:rPr>
              <a:t>SO DOES HUMANITY.</a:t>
            </a:r>
            <a:endParaRPr lang="en-US" sz="7000" b="1" dirty="0">
              <a:solidFill>
                <a:schemeClr val="bg1"/>
              </a:solidFill>
            </a:endParaRPr>
          </a:p>
        </p:txBody>
      </p:sp>
      <p:pic>
        <p:nvPicPr>
          <p:cNvPr id="23" name="Picture 22">
            <a:extLst>
              <a:ext uri="{FF2B5EF4-FFF2-40B4-BE49-F238E27FC236}">
                <a16:creationId xmlns="" xmlns:a16="http://schemas.microsoft.com/office/drawing/2014/main" id="{1CC7EB59-697F-BE40-A466-19DEDCC0BA2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2951" y="5215637"/>
            <a:ext cx="2292948" cy="1310257"/>
          </a:xfrm>
          <a:prstGeom prst="rect">
            <a:avLst/>
          </a:prstGeom>
        </p:spPr>
      </p:pic>
      <p:pic>
        <p:nvPicPr>
          <p:cNvPr id="11" name="Picture 10" hidden="1">
            <a:extLst>
              <a:ext uri="{FF2B5EF4-FFF2-40B4-BE49-F238E27FC236}">
                <a16:creationId xmlns="" xmlns:a16="http://schemas.microsoft.com/office/drawing/2014/main" id="{735AF164-5BA5-0540-AC75-6FC45B99E76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hidden="1">
            <a:extLst>
              <a:ext uri="{FF2B5EF4-FFF2-40B4-BE49-F238E27FC236}">
                <a16:creationId xmlns="" xmlns:a16="http://schemas.microsoft.com/office/drawing/2014/main" id="{DC987BD6-70A2-0A45-A795-1BFB4C2BBD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7" name="TextBox 16">
            <a:extLst>
              <a:ext uri="{FF2B5EF4-FFF2-40B4-BE49-F238E27FC236}">
                <a16:creationId xmlns="" xmlns:a16="http://schemas.microsoft.com/office/drawing/2014/main" id="{A8433587-EBEA-BC40-AFD0-0054455AE5A8}"/>
              </a:ext>
            </a:extLst>
          </p:cNvPr>
          <p:cNvSpPr txBox="1"/>
          <p:nvPr userDrawn="1"/>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30" name="Rectangle 29">
            <a:extLst>
              <a:ext uri="{FF2B5EF4-FFF2-40B4-BE49-F238E27FC236}">
                <a16:creationId xmlns="" xmlns:a16="http://schemas.microsoft.com/office/drawing/2014/main" id="{11C9DBFA-7C63-9A42-8D34-85290155702B}"/>
              </a:ext>
            </a:extLst>
          </p:cNvPr>
          <p:cNvSpPr/>
          <p:nvPr userDrawn="1"/>
        </p:nvSpPr>
        <p:spPr>
          <a:xfrm flipV="1">
            <a:off x="822325" y="4715424"/>
            <a:ext cx="11369675"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 xmlns:a16="http://schemas.microsoft.com/office/drawing/2014/main" id="{0584FE53-37BB-B348-A18D-1483B55007AA}"/>
              </a:ext>
            </a:extLst>
          </p:cNvPr>
          <p:cNvSpPr/>
          <p:nvPr userDrawn="1"/>
        </p:nvSpPr>
        <p:spPr>
          <a:xfrm>
            <a:off x="808217" y="5828605"/>
            <a:ext cx="3038652" cy="323165"/>
          </a:xfrm>
          <a:prstGeom prst="rect">
            <a:avLst/>
          </a:prstGeom>
        </p:spPr>
        <p:txBody>
          <a:bodyPr wrap="square" lIns="0" rIns="0">
            <a:spAutoFit/>
          </a:bodyPr>
          <a:lstStyle/>
          <a:p>
            <a:r>
              <a:rPr lang="en-US" sz="1460" b="1" dirty="0">
                <a:solidFill>
                  <a:schemeClr val="bg1"/>
                </a:solidFill>
              </a:rPr>
              <a:t>EVERY CONNECTION COUNTS</a:t>
            </a:r>
          </a:p>
        </p:txBody>
      </p:sp>
    </p:spTree>
    <p:extLst>
      <p:ext uri="{BB962C8B-B14F-4D97-AF65-F5344CB8AC3E}">
        <p14:creationId xmlns:p14="http://schemas.microsoft.com/office/powerpoint/2010/main" val="2018379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2">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5" name="TextBox 14">
            <a:extLst>
              <a:ext uri="{FF2B5EF4-FFF2-40B4-BE49-F238E27FC236}">
                <a16:creationId xmlns=""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16" name="Rectangle 15">
            <a:extLst>
              <a:ext uri="{FF2B5EF4-FFF2-40B4-BE49-F238E27FC236}">
                <a16:creationId xmlns="" xmlns:a16="http://schemas.microsoft.com/office/drawing/2014/main" id="{B2C31E51-98A8-694F-B61B-DA6EEF6459F6}"/>
              </a:ext>
            </a:extLst>
          </p:cNvPr>
          <p:cNvSpPr>
            <a:spLocks noChangeAspect="1"/>
          </p:cNvSpPr>
          <p:nvPr/>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 xmlns:a16="http://schemas.microsoft.com/office/drawing/2014/main" id="{63F44585-9CD4-1540-BF2C-408573C5F803}"/>
              </a:ext>
            </a:extLst>
          </p:cNvPr>
          <p:cNvSpPr/>
          <p:nvPr/>
        </p:nvSpPr>
        <p:spPr>
          <a:xfrm>
            <a:off x="0" y="1012837"/>
            <a:ext cx="2682875" cy="63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3ADE2310-9E50-D24D-B896-71DE1C01244C}"/>
              </a:ext>
            </a:extLst>
          </p:cNvPr>
          <p:cNvSpPr/>
          <p:nvPr/>
        </p:nvSpPr>
        <p:spPr>
          <a:xfrm flipV="1">
            <a:off x="822325" y="4715424"/>
            <a:ext cx="11369675"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CD641D52-84F7-D647-95E2-93AEFB8228F5}"/>
              </a:ext>
            </a:extLst>
          </p:cNvPr>
          <p:cNvSpPr/>
          <p:nvPr/>
        </p:nvSpPr>
        <p:spPr>
          <a:xfrm>
            <a:off x="714520" y="1236340"/>
            <a:ext cx="10382251" cy="3539430"/>
          </a:xfrm>
          <a:prstGeom prst="rect">
            <a:avLst/>
          </a:prstGeom>
        </p:spPr>
        <p:txBody>
          <a:bodyPr wrap="square">
            <a:spAutoFit/>
          </a:bodyPr>
          <a:lstStyle/>
          <a:p>
            <a:pPr>
              <a:lnSpc>
                <a:spcPct val="80000"/>
              </a:lnSpc>
            </a:pPr>
            <a:r>
              <a:rPr lang="en-US" sz="7000" b="1" cap="all" dirty="0">
                <a:solidFill>
                  <a:schemeClr val="bg1"/>
                </a:solidFill>
              </a:rPr>
              <a:t>ANY</a:t>
            </a:r>
            <a:br>
              <a:rPr lang="en-US" sz="7000" b="1" cap="all" dirty="0">
                <a:solidFill>
                  <a:schemeClr val="bg1"/>
                </a:solidFill>
              </a:rPr>
            </a:br>
            <a:r>
              <a:rPr lang="en-US" sz="7000" b="1" cap="all" dirty="0">
                <a:solidFill>
                  <a:schemeClr val="bg1"/>
                </a:solidFill>
              </a:rPr>
              <a:t>CONNECTION</a:t>
            </a:r>
            <a:br>
              <a:rPr lang="en-US" sz="7000" b="1" cap="all" dirty="0">
                <a:solidFill>
                  <a:schemeClr val="bg1"/>
                </a:solidFill>
              </a:rPr>
            </a:br>
            <a:r>
              <a:rPr lang="en-US" sz="7000" b="1" cap="all" dirty="0">
                <a:solidFill>
                  <a:schemeClr val="bg1"/>
                </a:solidFill>
              </a:rPr>
              <a:t>CAN CHANGE</a:t>
            </a:r>
            <a:br>
              <a:rPr lang="en-US" sz="7000" b="1" cap="all" dirty="0">
                <a:solidFill>
                  <a:schemeClr val="bg1"/>
                </a:solidFill>
              </a:rPr>
            </a:br>
            <a:r>
              <a:rPr lang="en-US" sz="7000" b="1" cap="all" dirty="0">
                <a:solidFill>
                  <a:schemeClr val="bg1"/>
                </a:solidFill>
              </a:rPr>
              <a:t>THE WORLD</a:t>
            </a:r>
            <a:endParaRPr lang="en-US" sz="7000" b="1" dirty="0">
              <a:solidFill>
                <a:schemeClr val="bg1"/>
              </a:solidFill>
            </a:endParaRPr>
          </a:p>
        </p:txBody>
      </p:sp>
      <p:pic>
        <p:nvPicPr>
          <p:cNvPr id="23" name="Picture 22">
            <a:extLst>
              <a:ext uri="{FF2B5EF4-FFF2-40B4-BE49-F238E27FC236}">
                <a16:creationId xmlns="" xmlns:a16="http://schemas.microsoft.com/office/drawing/2014/main" id="{1CC7EB59-697F-BE40-A466-19DEDCC0BA2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2951" y="5215637"/>
            <a:ext cx="2292948" cy="1310257"/>
          </a:xfrm>
          <a:prstGeom prst="rect">
            <a:avLst/>
          </a:prstGeom>
        </p:spPr>
      </p:pic>
      <p:sp>
        <p:nvSpPr>
          <p:cNvPr id="24" name="Rectangle 23">
            <a:extLst>
              <a:ext uri="{FF2B5EF4-FFF2-40B4-BE49-F238E27FC236}">
                <a16:creationId xmlns="" xmlns:a16="http://schemas.microsoft.com/office/drawing/2014/main" id="{3E16F211-F358-404B-8BF4-41D4E066BE5D}"/>
              </a:ext>
            </a:extLst>
          </p:cNvPr>
          <p:cNvSpPr/>
          <p:nvPr/>
        </p:nvSpPr>
        <p:spPr>
          <a:xfrm>
            <a:off x="808217" y="5828605"/>
            <a:ext cx="3038652" cy="323165"/>
          </a:xfrm>
          <a:prstGeom prst="rect">
            <a:avLst/>
          </a:prstGeom>
        </p:spPr>
        <p:txBody>
          <a:bodyPr wrap="square" lIns="0" rIns="0">
            <a:spAutoFit/>
          </a:bodyPr>
          <a:lstStyle/>
          <a:p>
            <a:r>
              <a:rPr lang="en-US" sz="1460" b="1" dirty="0">
                <a:solidFill>
                  <a:schemeClr val="bg1"/>
                </a:solidFill>
              </a:rPr>
              <a:t>EVERY CONNECTION COUNTS</a:t>
            </a:r>
          </a:p>
        </p:txBody>
      </p:sp>
      <p:pic>
        <p:nvPicPr>
          <p:cNvPr id="11" name="Picture 10" hidden="1">
            <a:extLst>
              <a:ext uri="{FF2B5EF4-FFF2-40B4-BE49-F238E27FC236}">
                <a16:creationId xmlns="" xmlns:a16="http://schemas.microsoft.com/office/drawing/2014/main" id="{761C9FE8-862E-594D-8966-7E122884069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hidden="1">
            <a:extLst>
              <a:ext uri="{FF2B5EF4-FFF2-40B4-BE49-F238E27FC236}">
                <a16:creationId xmlns="" xmlns:a16="http://schemas.microsoft.com/office/drawing/2014/main" id="{BCA0F4B5-BE64-C44B-8783-2D66121F51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7" name="TextBox 16">
            <a:extLst>
              <a:ext uri="{FF2B5EF4-FFF2-40B4-BE49-F238E27FC236}">
                <a16:creationId xmlns="" xmlns:a16="http://schemas.microsoft.com/office/drawing/2014/main" id="{A83DA7FF-F448-4B45-BF6E-3DBB359A1497}"/>
              </a:ext>
            </a:extLst>
          </p:cNvPr>
          <p:cNvSpPr txBox="1"/>
          <p:nvPr userDrawn="1"/>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Tree>
    <p:extLst>
      <p:ext uri="{BB962C8B-B14F-4D97-AF65-F5344CB8AC3E}">
        <p14:creationId xmlns:p14="http://schemas.microsoft.com/office/powerpoint/2010/main" val="144455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Alterna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A098A533-7CC6-43A4-92B4-F46130AC9FB1}"/>
              </a:ext>
            </a:extLst>
          </p:cNvPr>
          <p:cNvGraphicFramePr>
            <a:graphicFrameLocks noChangeAspect="1"/>
          </p:cNvGraphicFramePr>
          <p:nvPr userDrawn="1">
            <p:custDataLst>
              <p:tags r:id="rId2"/>
            </p:custDataLst>
            <p:extLst>
              <p:ext uri="{D42A27DB-BD31-4B8C-83A1-F6EECF244321}">
                <p14:modId xmlns:p14="http://schemas.microsoft.com/office/powerpoint/2010/main" val="268679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3"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A098A533-7CC6-43A4-92B4-F46130AC9F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9EED084F-0E91-4CB6-B553-23C6CAED091A}"/>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400" b="1" i="0" baseline="0" dirty="0">
              <a:latin typeface="Arial" panose="020B0604020202020204" pitchFamily="34" charset="0"/>
              <a:ea typeface="+mj-ea"/>
              <a:cs typeface="+mj-cs"/>
              <a:sym typeface="Arial" panose="020B0604020202020204" pitchFamily="34" charset="0"/>
            </a:endParaRPr>
          </a:p>
        </p:txBody>
      </p:sp>
      <p:pic>
        <p:nvPicPr>
          <p:cNvPr id="13" name="Picture 12" descr="A picture containing sink, kitchen, counter, table&#10;&#10;Description automatically generated">
            <a:extLst>
              <a:ext uri="{FF2B5EF4-FFF2-40B4-BE49-F238E27FC236}">
                <a16:creationId xmlns="" xmlns:a16="http://schemas.microsoft.com/office/drawing/2014/main" id="{DF8AFB35-70B5-E740-93CD-900D94BC79B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496" r="1" b="790"/>
          <a:stretch/>
        </p:blipFill>
        <p:spPr>
          <a:xfrm>
            <a:off x="9222741" y="3474720"/>
            <a:ext cx="2969259" cy="3383280"/>
          </a:xfrm>
          <a:prstGeom prst="rect">
            <a:avLst/>
          </a:prstGeom>
        </p:spPr>
      </p:pic>
      <p:pic>
        <p:nvPicPr>
          <p:cNvPr id="12" name="Picture Placeholder 5" descr="A person sitting at a table&#10;&#10;Description automatically generated">
            <a:extLst>
              <a:ext uri="{FF2B5EF4-FFF2-40B4-BE49-F238E27FC236}">
                <a16:creationId xmlns="" xmlns:a16="http://schemas.microsoft.com/office/drawing/2014/main" id="{42871169-12A8-1C42-9606-1A70317D6D0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l="4385" t="492" r="298"/>
          <a:stretch/>
        </p:blipFill>
        <p:spPr>
          <a:xfrm>
            <a:off x="5120640" y="3474720"/>
            <a:ext cx="4010661" cy="3383280"/>
          </a:xfrm>
          <a:prstGeom prst="rect">
            <a:avLst/>
          </a:prstGeom>
        </p:spPr>
      </p:pic>
      <p:pic>
        <p:nvPicPr>
          <p:cNvPr id="7" name="Picture 6" descr="A group of people sitting at a table&#10;&#10;Description automatically generated">
            <a:extLst>
              <a:ext uri="{FF2B5EF4-FFF2-40B4-BE49-F238E27FC236}">
                <a16:creationId xmlns="" xmlns:a16="http://schemas.microsoft.com/office/drawing/2014/main" id="{D423E103-45C5-C544-AE70-25DAFC51AC46}"/>
              </a:ext>
            </a:extLst>
          </p:cNvPr>
          <p:cNvPicPr>
            <a:picLocks/>
          </p:cNvPicPr>
          <p:nvPr/>
        </p:nvPicPr>
        <p:blipFill rotWithShape="1">
          <a:blip r:embed="rId9">
            <a:extLst>
              <a:ext uri="{28A0092B-C50C-407E-A947-70E740481C1C}">
                <a14:useLocalDpi xmlns:a14="http://schemas.microsoft.com/office/drawing/2010/main"/>
              </a:ext>
            </a:extLst>
          </a:blip>
          <a:srcRect l="2538" b="752"/>
          <a:stretch/>
        </p:blipFill>
        <p:spPr>
          <a:xfrm>
            <a:off x="5120640" y="0"/>
            <a:ext cx="7071359" cy="3383280"/>
          </a:xfrm>
          <a:prstGeom prst="rect">
            <a:avLst/>
          </a:prstGeom>
        </p:spPr>
      </p:pic>
      <p:sp>
        <p:nvSpPr>
          <p:cNvPr id="33" name="TextBox 32">
            <a:extLst>
              <a:ext uri="{FF2B5EF4-FFF2-40B4-BE49-F238E27FC236}">
                <a16:creationId xmlns="" xmlns:a16="http://schemas.microsoft.com/office/drawing/2014/main" id="{07DD33B4-743D-094D-8306-F969998CF954}"/>
              </a:ext>
            </a:extLst>
          </p:cNvPr>
          <p:cNvSpPr txBox="1"/>
          <p:nvPr/>
        </p:nvSpPr>
        <p:spPr>
          <a:xfrm>
            <a:off x="442912"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34" name="Rectangle 33">
            <a:extLst>
              <a:ext uri="{FF2B5EF4-FFF2-40B4-BE49-F238E27FC236}">
                <a16:creationId xmlns="" xmlns:a16="http://schemas.microsoft.com/office/drawing/2014/main" id="{2A6987A9-AF90-0846-884F-3288346AD80C}"/>
              </a:ext>
            </a:extLst>
          </p:cNvPr>
          <p:cNvSpPr>
            <a:spLocks/>
          </p:cNvSpPr>
          <p:nvPr/>
        </p:nvSpPr>
        <p:spPr>
          <a:xfrm>
            <a:off x="0" y="0"/>
            <a:ext cx="50292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5" name="Title 1">
            <a:extLst>
              <a:ext uri="{FF2B5EF4-FFF2-40B4-BE49-F238E27FC236}">
                <a16:creationId xmlns="" xmlns:a16="http://schemas.microsoft.com/office/drawing/2014/main" id="{F0C5DEA6-4A5A-C842-A4A5-747B5DFD37F6}"/>
              </a:ext>
            </a:extLst>
          </p:cNvPr>
          <p:cNvSpPr>
            <a:spLocks noGrp="1"/>
          </p:cNvSpPr>
          <p:nvPr>
            <p:ph type="ctrTitle" hasCustomPrompt="1"/>
          </p:nvPr>
        </p:nvSpPr>
        <p:spPr>
          <a:xfrm>
            <a:off x="457200" y="465015"/>
            <a:ext cx="4114800" cy="3908204"/>
          </a:xfrm>
          <a:prstGeom prst="rect">
            <a:avLst/>
          </a:prstGeom>
          <a:noFill/>
        </p:spPr>
        <p:txBody>
          <a:bodyPr vert="horz" lIns="0" tIns="0" rIns="0" bIns="0" rtlCol="0" anchor="b" anchorCtr="0">
            <a:noAutofit/>
          </a:bodyPr>
          <a:lstStyle>
            <a:lvl1pPr>
              <a:lnSpc>
                <a:spcPct val="90000"/>
              </a:lnSpc>
              <a:defRPr lang="en-US" sz="3400" dirty="0">
                <a:solidFill>
                  <a:schemeClr val="bg1"/>
                </a:solidFill>
              </a:defRPr>
            </a:lvl1pPr>
          </a:lstStyle>
          <a:p>
            <a:r>
              <a:rPr lang="en-US" dirty="0"/>
              <a:t>Alternate: Click to Add Presentation Title in Arial Bold 34pt, Title Case.</a:t>
            </a:r>
          </a:p>
        </p:txBody>
      </p:sp>
      <p:sp>
        <p:nvSpPr>
          <p:cNvPr id="36" name="Subtitle 2">
            <a:extLst>
              <a:ext uri="{FF2B5EF4-FFF2-40B4-BE49-F238E27FC236}">
                <a16:creationId xmlns="" xmlns:a16="http://schemas.microsoft.com/office/drawing/2014/main" id="{7C878F1E-8E9D-AC46-ADC9-0E7E1942589A}"/>
              </a:ext>
            </a:extLst>
          </p:cNvPr>
          <p:cNvSpPr>
            <a:spLocks noGrp="1"/>
          </p:cNvSpPr>
          <p:nvPr>
            <p:ph type="subTitle" idx="1" hasCustomPrompt="1"/>
          </p:nvPr>
        </p:nvSpPr>
        <p:spPr>
          <a:xfrm>
            <a:off x="457200" y="4683185"/>
            <a:ext cx="4114800"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 Author Name</a:t>
            </a:r>
          </a:p>
        </p:txBody>
      </p:sp>
      <p:sp>
        <p:nvSpPr>
          <p:cNvPr id="17" name="TextBox 16">
            <a:extLst>
              <a:ext uri="{FF2B5EF4-FFF2-40B4-BE49-F238E27FC236}">
                <a16:creationId xmlns="" xmlns:a16="http://schemas.microsoft.com/office/drawing/2014/main" id="{3009852F-3FE9-C74F-A95B-29EE0199A97B}"/>
              </a:ext>
            </a:extLst>
          </p:cNvPr>
          <p:cNvSpPr txBox="1"/>
          <p:nvPr userDrawn="1"/>
        </p:nvSpPr>
        <p:spPr>
          <a:xfrm>
            <a:off x="442912"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19" name="TextBox 18">
            <a:extLst>
              <a:ext uri="{FF2B5EF4-FFF2-40B4-BE49-F238E27FC236}">
                <a16:creationId xmlns="" xmlns:a16="http://schemas.microsoft.com/office/drawing/2014/main" id="{3F74A8BD-06D6-774D-BB00-8AC2D8625409}"/>
              </a:ext>
            </a:extLst>
          </p:cNvPr>
          <p:cNvSpPr txBox="1">
            <a:spLocks/>
          </p:cNvSpPr>
          <p:nvPr userDrawn="1"/>
        </p:nvSpPr>
        <p:spPr>
          <a:xfrm>
            <a:off x="457200" y="6228314"/>
            <a:ext cx="4114800"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20" name="Straight Connector 19">
            <a:extLst>
              <a:ext uri="{FF2B5EF4-FFF2-40B4-BE49-F238E27FC236}">
                <a16:creationId xmlns="" xmlns:a16="http://schemas.microsoft.com/office/drawing/2014/main" id="{60FD064E-6FA8-7045-BCCE-7DDB873A01DA}"/>
              </a:ext>
            </a:extLst>
          </p:cNvPr>
          <p:cNvCxnSpPr>
            <a:cxnSpLocks/>
          </p:cNvCxnSpPr>
          <p:nvPr userDrawn="1"/>
        </p:nvCxnSpPr>
        <p:spPr>
          <a:xfrm>
            <a:off x="457200" y="4529137"/>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8">
            <a:extLst>
              <a:ext uri="{FF2B5EF4-FFF2-40B4-BE49-F238E27FC236}">
                <a16:creationId xmlns="" xmlns:a16="http://schemas.microsoft.com/office/drawing/2014/main" id="{CCB78FBD-9D1D-4309-BEC3-06129D3C05B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654800" y="0"/>
            <a:ext cx="1080000" cy="617143"/>
          </a:xfrm>
          <a:prstGeom prst="rect">
            <a:avLst/>
          </a:prstGeom>
          <a:ln w="0">
            <a:noFill/>
          </a:ln>
        </p:spPr>
      </p:pic>
    </p:spTree>
    <p:extLst>
      <p:ext uri="{BB962C8B-B14F-4D97-AF65-F5344CB8AC3E}">
        <p14:creationId xmlns:p14="http://schemas.microsoft.com/office/powerpoint/2010/main" val="2609017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76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very Connection Counts Title 3">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5" name="TextBox 14">
            <a:extLst>
              <a:ext uri="{FF2B5EF4-FFF2-40B4-BE49-F238E27FC236}">
                <a16:creationId xmlns="" xmlns:a16="http://schemas.microsoft.com/office/drawing/2014/main" id="{E448585E-6D04-6A48-8018-C49541C02DA5}"/>
              </a:ext>
            </a:extLst>
          </p:cNvPr>
          <p:cNvSpPr txBox="1"/>
          <p:nvPr/>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16" name="Rectangle 15">
            <a:extLst>
              <a:ext uri="{FF2B5EF4-FFF2-40B4-BE49-F238E27FC236}">
                <a16:creationId xmlns="" xmlns:a16="http://schemas.microsoft.com/office/drawing/2014/main" id="{B2C31E51-98A8-694F-B61B-DA6EEF6459F6}"/>
              </a:ext>
            </a:extLst>
          </p:cNvPr>
          <p:cNvSpPr>
            <a:spLocks noChangeAspect="1"/>
          </p:cNvSpPr>
          <p:nvPr/>
        </p:nvSpPr>
        <p:spPr>
          <a:xfrm>
            <a:off x="0" y="4457"/>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 xmlns:a16="http://schemas.microsoft.com/office/drawing/2014/main" id="{63F44585-9CD4-1540-BF2C-408573C5F803}"/>
              </a:ext>
            </a:extLst>
          </p:cNvPr>
          <p:cNvSpPr/>
          <p:nvPr/>
        </p:nvSpPr>
        <p:spPr>
          <a:xfrm>
            <a:off x="0" y="1012837"/>
            <a:ext cx="5133708" cy="63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CD641D52-84F7-D647-95E2-93AEFB8228F5}"/>
              </a:ext>
            </a:extLst>
          </p:cNvPr>
          <p:cNvSpPr/>
          <p:nvPr/>
        </p:nvSpPr>
        <p:spPr>
          <a:xfrm>
            <a:off x="666895" y="1236340"/>
            <a:ext cx="10382251" cy="3539430"/>
          </a:xfrm>
          <a:prstGeom prst="rect">
            <a:avLst/>
          </a:prstGeom>
        </p:spPr>
        <p:txBody>
          <a:bodyPr wrap="square">
            <a:spAutoFit/>
          </a:bodyPr>
          <a:lstStyle/>
          <a:p>
            <a:pPr>
              <a:lnSpc>
                <a:spcPct val="80000"/>
              </a:lnSpc>
            </a:pPr>
            <a:r>
              <a:rPr lang="en-US" sz="7000" b="1" cap="all" dirty="0">
                <a:solidFill>
                  <a:schemeClr val="bg1"/>
                </a:solidFill>
              </a:rPr>
              <a:t>CONNECT</a:t>
            </a:r>
            <a:br>
              <a:rPr lang="en-US" sz="7000" b="1" cap="all" dirty="0">
                <a:solidFill>
                  <a:schemeClr val="bg1"/>
                </a:solidFill>
              </a:rPr>
            </a:br>
            <a:r>
              <a:rPr lang="en-US" sz="7000" b="1" cap="all" dirty="0">
                <a:solidFill>
                  <a:schemeClr val="bg1"/>
                </a:solidFill>
              </a:rPr>
              <a:t>LIKE THE WORLD</a:t>
            </a:r>
            <a:br>
              <a:rPr lang="en-US" sz="7000" b="1" cap="all" dirty="0">
                <a:solidFill>
                  <a:schemeClr val="bg1"/>
                </a:solidFill>
              </a:rPr>
            </a:br>
            <a:r>
              <a:rPr lang="en-US" sz="7000" b="1" cap="all" dirty="0">
                <a:solidFill>
                  <a:schemeClr val="bg1"/>
                </a:solidFill>
              </a:rPr>
              <a:t>DEPENDS ON IT.</a:t>
            </a:r>
          </a:p>
          <a:p>
            <a:pPr>
              <a:lnSpc>
                <a:spcPct val="80000"/>
              </a:lnSpc>
            </a:pPr>
            <a:r>
              <a:rPr lang="en-US" sz="7000" b="1" cap="all" dirty="0">
                <a:solidFill>
                  <a:schemeClr val="bg1"/>
                </a:solidFill>
              </a:rPr>
              <a:t>BECAUSE IT DOES.</a:t>
            </a:r>
            <a:endParaRPr lang="en-US" sz="7000" b="1" dirty="0">
              <a:solidFill>
                <a:schemeClr val="bg1"/>
              </a:solidFill>
            </a:endParaRPr>
          </a:p>
        </p:txBody>
      </p:sp>
      <p:pic>
        <p:nvPicPr>
          <p:cNvPr id="23" name="Picture 22">
            <a:extLst>
              <a:ext uri="{FF2B5EF4-FFF2-40B4-BE49-F238E27FC236}">
                <a16:creationId xmlns="" xmlns:a16="http://schemas.microsoft.com/office/drawing/2014/main" id="{1CC7EB59-697F-BE40-A466-19DEDCC0BA2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2951" y="5215637"/>
            <a:ext cx="2292948" cy="1310257"/>
          </a:xfrm>
          <a:prstGeom prst="rect">
            <a:avLst/>
          </a:prstGeom>
        </p:spPr>
      </p:pic>
      <p:pic>
        <p:nvPicPr>
          <p:cNvPr id="11" name="Picture 10" hidden="1">
            <a:extLst>
              <a:ext uri="{FF2B5EF4-FFF2-40B4-BE49-F238E27FC236}">
                <a16:creationId xmlns="" xmlns:a16="http://schemas.microsoft.com/office/drawing/2014/main" id="{AF98D5A3-3938-324A-AF58-5CCD6BFC68A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4" name="Picture 13" hidden="1">
            <a:extLst>
              <a:ext uri="{FF2B5EF4-FFF2-40B4-BE49-F238E27FC236}">
                <a16:creationId xmlns="" xmlns:a16="http://schemas.microsoft.com/office/drawing/2014/main" id="{B69BCFC9-4EF0-6244-8850-EA36FF21C34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7" name="TextBox 16">
            <a:extLst>
              <a:ext uri="{FF2B5EF4-FFF2-40B4-BE49-F238E27FC236}">
                <a16:creationId xmlns="" xmlns:a16="http://schemas.microsoft.com/office/drawing/2014/main" id="{3790EE04-1894-7040-8A66-EE58AAB5042C}"/>
              </a:ext>
            </a:extLst>
          </p:cNvPr>
          <p:cNvSpPr txBox="1"/>
          <p:nvPr userDrawn="1"/>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sp>
        <p:nvSpPr>
          <p:cNvPr id="21" name="Rectangle 20">
            <a:extLst>
              <a:ext uri="{FF2B5EF4-FFF2-40B4-BE49-F238E27FC236}">
                <a16:creationId xmlns="" xmlns:a16="http://schemas.microsoft.com/office/drawing/2014/main" id="{903F8178-841C-3648-BCA6-AA662050156C}"/>
              </a:ext>
            </a:extLst>
          </p:cNvPr>
          <p:cNvSpPr/>
          <p:nvPr userDrawn="1"/>
        </p:nvSpPr>
        <p:spPr>
          <a:xfrm>
            <a:off x="808217" y="5828605"/>
            <a:ext cx="3038652" cy="323165"/>
          </a:xfrm>
          <a:prstGeom prst="rect">
            <a:avLst/>
          </a:prstGeom>
        </p:spPr>
        <p:txBody>
          <a:bodyPr wrap="square" lIns="0" rIns="0">
            <a:spAutoFit/>
          </a:bodyPr>
          <a:lstStyle/>
          <a:p>
            <a:r>
              <a:rPr lang="en-US" sz="1460" b="1" dirty="0">
                <a:solidFill>
                  <a:schemeClr val="bg1"/>
                </a:solidFill>
              </a:rPr>
              <a:t>EVERY CONNECTION COUNTS</a:t>
            </a:r>
          </a:p>
        </p:txBody>
      </p:sp>
      <p:sp>
        <p:nvSpPr>
          <p:cNvPr id="22" name="Rectangle 21">
            <a:extLst>
              <a:ext uri="{FF2B5EF4-FFF2-40B4-BE49-F238E27FC236}">
                <a16:creationId xmlns="" xmlns:a16="http://schemas.microsoft.com/office/drawing/2014/main" id="{67480963-5F58-C248-8C46-20836D1EFA8F}"/>
              </a:ext>
            </a:extLst>
          </p:cNvPr>
          <p:cNvSpPr/>
          <p:nvPr userDrawn="1"/>
        </p:nvSpPr>
        <p:spPr>
          <a:xfrm flipV="1">
            <a:off x="822325" y="4715424"/>
            <a:ext cx="11369675" cy="64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10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ingle Line) and Content">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DA96D6A3-D984-7A49-B9FA-D339C4A798F2}"/>
              </a:ext>
            </a:extLst>
          </p:cNvPr>
          <p:cNvSpPr>
            <a:spLocks noGrp="1"/>
          </p:cNvSpPr>
          <p:nvPr>
            <p:ph idx="1" hasCustomPrompt="1"/>
          </p:nvPr>
        </p:nvSpPr>
        <p:spPr>
          <a:xfrm>
            <a:off x="457200" y="1123950"/>
            <a:ext cx="11274552" cy="5038344"/>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graphicFrame>
        <p:nvGraphicFramePr>
          <p:cNvPr id="3" name="Object 2" hidden="1">
            <a:extLst>
              <a:ext uri="{FF2B5EF4-FFF2-40B4-BE49-F238E27FC236}">
                <a16:creationId xmlns="" xmlns:a16="http://schemas.microsoft.com/office/drawing/2014/main" id="{734627D7-85CB-40CE-8E78-7026EB77987F}"/>
              </a:ext>
            </a:extLst>
          </p:cNvPr>
          <p:cNvGraphicFramePr>
            <a:graphicFrameLocks noChangeAspect="1"/>
          </p:cNvGraphicFramePr>
          <p:nvPr userDrawn="1">
            <p:custDataLst>
              <p:tags r:id="rId2"/>
            </p:custDataLst>
            <p:extLst>
              <p:ext uri="{D42A27DB-BD31-4B8C-83A1-F6EECF244321}">
                <p14:modId xmlns:p14="http://schemas.microsoft.com/office/powerpoint/2010/main" val="650532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734627D7-85CB-40CE-8E78-7026EB779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C01ADCF7-C70F-4546-9086-6359477EAB1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9" name="Title Placeholder 1">
            <a:extLst>
              <a:ext uri="{FF2B5EF4-FFF2-40B4-BE49-F238E27FC236}">
                <a16:creationId xmlns="" xmlns:a16="http://schemas.microsoft.com/office/drawing/2014/main" id="{E4A37731-F64F-9A46-9EEF-DDDB6449F5E6}"/>
              </a:ext>
            </a:extLst>
          </p:cNvPr>
          <p:cNvSpPr>
            <a:spLocks noGrp="1"/>
          </p:cNvSpPr>
          <p:nvPr>
            <p:ph type="title" hasCustomPrompt="1"/>
          </p:nvPr>
        </p:nvSpPr>
        <p:spPr>
          <a:xfrm>
            <a:off x="457200" y="367831"/>
            <a:ext cx="9829800" cy="457200"/>
          </a:xfrm>
          <a:prstGeom prst="rect">
            <a:avLst/>
          </a:prstGeom>
        </p:spPr>
        <p:txBody>
          <a:bodyPr vert="horz" lIns="0" tIns="0" rIns="0" bIns="0" rtlCol="0" anchor="t">
            <a:noAutofit/>
          </a:bodyPr>
          <a:lstStyle>
            <a:lvl1pPr>
              <a:defRPr lang="en-US" dirty="0"/>
            </a:lvl1pPr>
          </a:lstStyle>
          <a:p>
            <a:r>
              <a:rPr lang="en-US" dirty="0"/>
              <a:t>Click to Add Title in Arial Bold 28pt, Title Case.</a:t>
            </a:r>
          </a:p>
        </p:txBody>
      </p:sp>
      <p:sp>
        <p:nvSpPr>
          <p:cNvPr id="11" name="Slide Number Placeholder 5">
            <a:extLst>
              <a:ext uri="{FF2B5EF4-FFF2-40B4-BE49-F238E27FC236}">
                <a16:creationId xmlns="" xmlns:a16="http://schemas.microsoft.com/office/drawing/2014/main" id="{80BA59F0-B45F-4D4A-AF00-4088B132FD40}"/>
              </a:ext>
            </a:extLst>
          </p:cNvPr>
          <p:cNvSpPr>
            <a:spLocks noGrp="1"/>
          </p:cNvSpPr>
          <p:nvPr>
            <p:ph type="sldNum" sz="quarter" idx="4"/>
          </p:nvPr>
        </p:nvSpPr>
        <p:spPr>
          <a:xfrm>
            <a:off x="457200" y="6485184"/>
            <a:ext cx="257176" cy="372816"/>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Tree>
    <p:extLst>
      <p:ext uri="{BB962C8B-B14F-4D97-AF65-F5344CB8AC3E}">
        <p14:creationId xmlns:p14="http://schemas.microsoft.com/office/powerpoint/2010/main" val="163823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wo Lines) and Content">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7AC27B83-1BAA-E847-9482-CEA3595BECFB}"/>
              </a:ext>
            </a:extLst>
          </p:cNvPr>
          <p:cNvSpPr>
            <a:spLocks noGrp="1"/>
          </p:cNvSpPr>
          <p:nvPr>
            <p:ph idx="1" hasCustomPrompt="1"/>
          </p:nvPr>
        </p:nvSpPr>
        <p:spPr>
          <a:xfrm>
            <a:off x="457200" y="1581912"/>
            <a:ext cx="11274552" cy="4581144"/>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dirty="0"/>
              <a:t>Click to 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graphicFrame>
        <p:nvGraphicFramePr>
          <p:cNvPr id="3" name="Object 2" hidden="1">
            <a:extLst>
              <a:ext uri="{FF2B5EF4-FFF2-40B4-BE49-F238E27FC236}">
                <a16:creationId xmlns="" xmlns:a16="http://schemas.microsoft.com/office/drawing/2014/main" id="{4714D2FF-C04C-4037-AFF6-2DB1D3D68D1B}"/>
              </a:ext>
            </a:extLst>
          </p:cNvPr>
          <p:cNvGraphicFramePr>
            <a:graphicFrameLocks noChangeAspect="1"/>
          </p:cNvGraphicFramePr>
          <p:nvPr userDrawn="1">
            <p:custDataLst>
              <p:tags r:id="rId2"/>
            </p:custDataLst>
            <p:extLst>
              <p:ext uri="{D42A27DB-BD31-4B8C-83A1-F6EECF244321}">
                <p14:modId xmlns:p14="http://schemas.microsoft.com/office/powerpoint/2010/main" val="1752906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1"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4714D2FF-C04C-4037-AFF6-2DB1D3D68D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08D16E60-B3CB-4607-A7EA-261A15BD77A6}"/>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6" name="Title Placeholder 1"/>
          <p:cNvSpPr>
            <a:spLocks noGrp="1"/>
          </p:cNvSpPr>
          <p:nvPr>
            <p:ph type="title" hasCustomPrompt="1"/>
          </p:nvPr>
        </p:nvSpPr>
        <p:spPr>
          <a:xfrm>
            <a:off x="457200" y="367831"/>
            <a:ext cx="9829802" cy="914400"/>
          </a:xfrm>
          <a:prstGeom prst="rect">
            <a:avLst/>
          </a:prstGeom>
        </p:spPr>
        <p:txBody>
          <a:bodyPr vert="horz" lIns="0" tIns="0" rIns="0" bIns="0" rtlCol="0" anchor="t">
            <a:noAutofit/>
          </a:bodyPr>
          <a:lstStyle>
            <a:lvl1pPr>
              <a:lnSpc>
                <a:spcPct val="100000"/>
              </a:lnSpc>
              <a:defRPr/>
            </a:lvl1pPr>
          </a:lstStyle>
          <a:p>
            <a:r>
              <a:rPr lang="en-US" dirty="0"/>
              <a:t>Click to Add Title in Arial Bold 28pt, Max Two Lines,</a:t>
            </a:r>
            <a:br>
              <a:rPr lang="en-US" dirty="0"/>
            </a:br>
            <a:r>
              <a:rPr lang="en-US" dirty="0"/>
              <a:t>Title Case. </a:t>
            </a:r>
          </a:p>
        </p:txBody>
      </p:sp>
      <p:sp>
        <p:nvSpPr>
          <p:cNvPr id="8" name="Slide Number Placeholder 5">
            <a:extLst>
              <a:ext uri="{FF2B5EF4-FFF2-40B4-BE49-F238E27FC236}">
                <a16:creationId xmlns="" xmlns:a16="http://schemas.microsoft.com/office/drawing/2014/main" id="{CED4041F-3EF9-4606-B313-4A4579E3CBB4}"/>
              </a:ext>
            </a:extLst>
          </p:cNvPr>
          <p:cNvSpPr>
            <a:spLocks noGrp="1"/>
          </p:cNvSpPr>
          <p:nvPr>
            <p:ph type="sldNum" sz="quarter" idx="4"/>
          </p:nvPr>
        </p:nvSpPr>
        <p:spPr>
          <a:xfrm>
            <a:off x="457200" y="6485184"/>
            <a:ext cx="257176" cy="370910"/>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Tree>
    <p:extLst>
      <p:ext uri="{BB962C8B-B14F-4D97-AF65-F5344CB8AC3E}">
        <p14:creationId xmlns:p14="http://schemas.microsoft.com/office/powerpoint/2010/main" val="185586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ew Section Slide">
    <p:bg>
      <p:bgRef idx="1001">
        <a:schemeClr val="bg1"/>
      </p:bgRef>
    </p:bg>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 xmlns:a16="http://schemas.microsoft.com/office/drawing/2014/main" id="{55165C9E-9C8E-4F4C-BA82-A164AD12BC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2700" y="0"/>
            <a:ext cx="12179300" cy="6858000"/>
          </a:xfrm>
          <a:prstGeom prst="rect">
            <a:avLst/>
          </a:prstGeom>
        </p:spPr>
      </p:pic>
      <p:pic>
        <p:nvPicPr>
          <p:cNvPr id="11" name="Picture 8">
            <a:extLst>
              <a:ext uri="{FF2B5EF4-FFF2-40B4-BE49-F238E27FC236}">
                <a16:creationId xmlns="" xmlns:a16="http://schemas.microsoft.com/office/drawing/2014/main" id="{1CA6EE73-9FC6-DE49-8209-6CCAFEA51A6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54800" y="0"/>
            <a:ext cx="1080000" cy="617143"/>
          </a:xfrm>
          <a:prstGeom prst="rect">
            <a:avLst/>
          </a:prstGeom>
          <a:ln w="0">
            <a:noFill/>
          </a:ln>
        </p:spPr>
      </p:pic>
      <p:sp>
        <p:nvSpPr>
          <p:cNvPr id="5" name="Rectangle 4">
            <a:extLst>
              <a:ext uri="{FF2B5EF4-FFF2-40B4-BE49-F238E27FC236}">
                <a16:creationId xmlns="" xmlns:a16="http://schemas.microsoft.com/office/drawing/2014/main" id="{414EF4CE-A0C8-CC48-923A-77667A275259}"/>
              </a:ext>
            </a:extLst>
          </p:cNvPr>
          <p:cNvSpPr>
            <a:spLocks/>
          </p:cNvSpPr>
          <p:nvPr userDrawn="1"/>
        </p:nvSpPr>
        <p:spPr>
          <a:xfrm>
            <a:off x="1" y="0"/>
            <a:ext cx="4882896"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itle 1">
            <a:extLst>
              <a:ext uri="{FF2B5EF4-FFF2-40B4-BE49-F238E27FC236}">
                <a16:creationId xmlns="" xmlns:a16="http://schemas.microsoft.com/office/drawing/2014/main" id="{258C3F5C-5D5D-DE4F-AC94-3F6E1AB9ACF3}"/>
              </a:ext>
            </a:extLst>
          </p:cNvPr>
          <p:cNvSpPr>
            <a:spLocks noGrp="1"/>
          </p:cNvSpPr>
          <p:nvPr>
            <p:ph type="ctrTitle" hasCustomPrompt="1"/>
          </p:nvPr>
        </p:nvSpPr>
        <p:spPr>
          <a:xfrm>
            <a:off x="457200" y="465015"/>
            <a:ext cx="39684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New Section Slide: Click to Add Title in Arial Bold 28pt, Title Case.</a:t>
            </a:r>
          </a:p>
        </p:txBody>
      </p:sp>
      <p:sp>
        <p:nvSpPr>
          <p:cNvPr id="7" name="Subtitle 2">
            <a:extLst>
              <a:ext uri="{FF2B5EF4-FFF2-40B4-BE49-F238E27FC236}">
                <a16:creationId xmlns="" xmlns:a16="http://schemas.microsoft.com/office/drawing/2014/main" id="{8AF123CA-0EA9-5743-93C1-B6318DFE6CA5}"/>
              </a:ext>
            </a:extLst>
          </p:cNvPr>
          <p:cNvSpPr>
            <a:spLocks noGrp="1"/>
          </p:cNvSpPr>
          <p:nvPr>
            <p:ph type="subTitle" idx="1" hasCustomPrompt="1"/>
          </p:nvPr>
        </p:nvSpPr>
        <p:spPr>
          <a:xfrm>
            <a:off x="457200" y="4683185"/>
            <a:ext cx="39684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8" name="TextBox 7">
            <a:extLst>
              <a:ext uri="{FF2B5EF4-FFF2-40B4-BE49-F238E27FC236}">
                <a16:creationId xmlns="" xmlns:a16="http://schemas.microsoft.com/office/drawing/2014/main" id="{0267230B-4171-E74B-A57D-B7C16350C1AF}"/>
              </a:ext>
            </a:extLst>
          </p:cNvPr>
          <p:cNvSpPr txBox="1">
            <a:spLocks/>
          </p:cNvSpPr>
          <p:nvPr userDrawn="1"/>
        </p:nvSpPr>
        <p:spPr>
          <a:xfrm>
            <a:off x="457200" y="6228314"/>
            <a:ext cx="39684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9" name="Straight Connector 19">
            <a:extLst>
              <a:ext uri="{FF2B5EF4-FFF2-40B4-BE49-F238E27FC236}">
                <a16:creationId xmlns="" xmlns:a16="http://schemas.microsoft.com/office/drawing/2014/main" id="{3BEE0574-D12C-9141-8DBE-3DB9C2781112}"/>
              </a:ext>
            </a:extLst>
          </p:cNvPr>
          <p:cNvCxnSpPr>
            <a:cxnSpLocks/>
          </p:cNvCxnSpPr>
          <p:nvPr userDrawn="1"/>
        </p:nvCxnSpPr>
        <p:spPr>
          <a:xfrm>
            <a:off x="457200" y="4528202"/>
            <a:ext cx="39684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194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577123BD-0247-40ED-BDC9-81853072A1CB}"/>
              </a:ext>
            </a:extLst>
          </p:cNvPr>
          <p:cNvGraphicFramePr>
            <a:graphicFrameLocks noChangeAspect="1"/>
          </p:cNvGraphicFramePr>
          <p:nvPr userDrawn="1">
            <p:custDataLst>
              <p:tags r:id="rId2"/>
            </p:custDataLst>
            <p:extLst>
              <p:ext uri="{D42A27DB-BD31-4B8C-83A1-F6EECF244321}">
                <p14:modId xmlns:p14="http://schemas.microsoft.com/office/powerpoint/2010/main" val="3907727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5"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577123BD-0247-40ED-BDC9-81853072A1C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946BBA90-9010-401E-B769-B70F1C628809}"/>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32" name="Picture Placeholder 2">
            <a:extLst>
              <a:ext uri="{FF2B5EF4-FFF2-40B4-BE49-F238E27FC236}">
                <a16:creationId xmlns="" xmlns:a16="http://schemas.microsoft.com/office/drawing/2014/main" id="{AF696E4D-4639-6D4F-9554-69F1535083D0}"/>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 area, size: 8” x 7.5”.</a:t>
            </a:r>
            <a:br>
              <a:rPr lang="en-US" dirty="0"/>
            </a:br>
            <a:r>
              <a:rPr lang="en-US" dirty="0"/>
              <a:t>  See following slide for example.</a:t>
            </a: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26" name="Rectangle 25">
            <a:extLst>
              <a:ext uri="{FF2B5EF4-FFF2-40B4-BE49-F238E27FC236}">
                <a16:creationId xmlns="" xmlns:a16="http://schemas.microsoft.com/office/drawing/2014/main" id="{CABDAE19-E5C9-CE47-88B9-5CB7B65E4641}"/>
              </a:ext>
            </a:extLst>
          </p:cNvPr>
          <p:cNvSpPr>
            <a:spLocks/>
          </p:cNvSpPr>
          <p:nvPr/>
        </p:nvSpPr>
        <p:spPr>
          <a:xfrm>
            <a:off x="1" y="0"/>
            <a:ext cx="4882896"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hidden="1">
            <a:extLst>
              <a:ext uri="{FF2B5EF4-FFF2-40B4-BE49-F238E27FC236}">
                <a16:creationId xmlns="" xmlns:a16="http://schemas.microsoft.com/office/drawing/2014/main" id="{2D7FBC13-5C17-7948-B92A-2C2C94E7EF7C}"/>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2" name="Picture 11" hidden="1">
            <a:extLst>
              <a:ext uri="{FF2B5EF4-FFF2-40B4-BE49-F238E27FC236}">
                <a16:creationId xmlns="" xmlns:a16="http://schemas.microsoft.com/office/drawing/2014/main" id="{91D24796-6D82-A348-86DB-E431364E63F4}"/>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7" name="Title 1">
            <a:extLst>
              <a:ext uri="{FF2B5EF4-FFF2-40B4-BE49-F238E27FC236}">
                <a16:creationId xmlns="" xmlns:a16="http://schemas.microsoft.com/office/drawing/2014/main" id="{6CC6B37F-2E66-2C4B-A7D8-DF73C27ABA3E}"/>
              </a:ext>
            </a:extLst>
          </p:cNvPr>
          <p:cNvSpPr>
            <a:spLocks noGrp="1"/>
          </p:cNvSpPr>
          <p:nvPr>
            <p:ph type="ctrTitle" hasCustomPrompt="1"/>
          </p:nvPr>
        </p:nvSpPr>
        <p:spPr>
          <a:xfrm>
            <a:off x="457200" y="465015"/>
            <a:ext cx="39684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Large Image Divider Slide  #1: Click to Add Title in Arial Bold 28pt, Title Case.</a:t>
            </a:r>
          </a:p>
        </p:txBody>
      </p:sp>
      <p:sp>
        <p:nvSpPr>
          <p:cNvPr id="19" name="Subtitle 2">
            <a:extLst>
              <a:ext uri="{FF2B5EF4-FFF2-40B4-BE49-F238E27FC236}">
                <a16:creationId xmlns="" xmlns:a16="http://schemas.microsoft.com/office/drawing/2014/main" id="{42DD9E09-9B8D-5D4E-A6C8-642EDD657B0E}"/>
              </a:ext>
            </a:extLst>
          </p:cNvPr>
          <p:cNvSpPr>
            <a:spLocks noGrp="1"/>
          </p:cNvSpPr>
          <p:nvPr>
            <p:ph type="subTitle" idx="1" hasCustomPrompt="1"/>
          </p:nvPr>
        </p:nvSpPr>
        <p:spPr>
          <a:xfrm>
            <a:off x="457200" y="4683185"/>
            <a:ext cx="39684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0" name="TextBox 19">
            <a:extLst>
              <a:ext uri="{FF2B5EF4-FFF2-40B4-BE49-F238E27FC236}">
                <a16:creationId xmlns="" xmlns:a16="http://schemas.microsoft.com/office/drawing/2014/main" id="{C2AE235F-D7E0-C143-A6DE-44E056B422C3}"/>
              </a:ext>
            </a:extLst>
          </p:cNvPr>
          <p:cNvSpPr txBox="1">
            <a:spLocks/>
          </p:cNvSpPr>
          <p:nvPr userDrawn="1"/>
        </p:nvSpPr>
        <p:spPr>
          <a:xfrm>
            <a:off x="457200" y="6228314"/>
            <a:ext cx="39684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16" name="Straight Connector 19">
            <a:extLst>
              <a:ext uri="{FF2B5EF4-FFF2-40B4-BE49-F238E27FC236}">
                <a16:creationId xmlns="" xmlns:a16="http://schemas.microsoft.com/office/drawing/2014/main" id="{8E5BE326-B54D-4380-9C46-A95F6661F44E}"/>
              </a:ext>
            </a:extLst>
          </p:cNvPr>
          <p:cNvCxnSpPr>
            <a:cxnSpLocks/>
          </p:cNvCxnSpPr>
          <p:nvPr userDrawn="1"/>
        </p:nvCxnSpPr>
        <p:spPr>
          <a:xfrm>
            <a:off x="457200" y="4528202"/>
            <a:ext cx="39684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5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F8CC2E81-896B-4C39-B392-894EB46E2984}"/>
              </a:ext>
            </a:extLst>
          </p:cNvPr>
          <p:cNvGraphicFramePr>
            <a:graphicFrameLocks noChangeAspect="1"/>
          </p:cNvGraphicFramePr>
          <p:nvPr userDrawn="1">
            <p:custDataLst>
              <p:tags r:id="rId2"/>
            </p:custDataLst>
            <p:extLst>
              <p:ext uri="{D42A27DB-BD31-4B8C-83A1-F6EECF244321}">
                <p14:modId xmlns:p14="http://schemas.microsoft.com/office/powerpoint/2010/main" val="1931972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9"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F8CC2E81-896B-4C39-B392-894EB46E29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E9219F75-3BEC-4953-A49B-B6584DA0DD06}"/>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26" name="Picture Placeholder 2">
            <a:extLst>
              <a:ext uri="{FF2B5EF4-FFF2-40B4-BE49-F238E27FC236}">
                <a16:creationId xmlns=""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 area, size: 8” x 7.5”.</a:t>
            </a:r>
            <a:br>
              <a:rPr lang="en-US" dirty="0"/>
            </a:br>
            <a:r>
              <a:rPr lang="en-US" dirty="0"/>
              <a:t>  </a:t>
            </a: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4" name="Rectangle 13">
            <a:extLst>
              <a:ext uri="{FF2B5EF4-FFF2-40B4-BE49-F238E27FC236}">
                <a16:creationId xmlns="" xmlns:a16="http://schemas.microsoft.com/office/drawing/2014/main" id="{1A0D7202-3699-BA46-B78B-2F371C11B195}"/>
              </a:ext>
            </a:extLst>
          </p:cNvPr>
          <p:cNvSpPr>
            <a:spLocks/>
          </p:cNvSpPr>
          <p:nvPr/>
        </p:nvSpPr>
        <p:spPr>
          <a:xfrm>
            <a:off x="1" y="0"/>
            <a:ext cx="4882896"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5" name="Picture 14" hidden="1">
            <a:extLst>
              <a:ext uri="{FF2B5EF4-FFF2-40B4-BE49-F238E27FC236}">
                <a16:creationId xmlns="" xmlns:a16="http://schemas.microsoft.com/office/drawing/2014/main" id="{29F16A36-F23D-2740-B562-6453996A1BD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6" name="Picture 15" hidden="1">
            <a:extLst>
              <a:ext uri="{FF2B5EF4-FFF2-40B4-BE49-F238E27FC236}">
                <a16:creationId xmlns="" xmlns:a16="http://schemas.microsoft.com/office/drawing/2014/main" id="{74652A13-CC20-2A4C-BA5E-21774293576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2" name="Title 1">
            <a:extLst>
              <a:ext uri="{FF2B5EF4-FFF2-40B4-BE49-F238E27FC236}">
                <a16:creationId xmlns="" xmlns:a16="http://schemas.microsoft.com/office/drawing/2014/main" id="{915BF0C0-4F3C-6D40-BC0D-00FCD5A8994E}"/>
              </a:ext>
            </a:extLst>
          </p:cNvPr>
          <p:cNvSpPr>
            <a:spLocks noGrp="1"/>
          </p:cNvSpPr>
          <p:nvPr>
            <p:ph type="ctrTitle" hasCustomPrompt="1"/>
          </p:nvPr>
        </p:nvSpPr>
        <p:spPr>
          <a:xfrm>
            <a:off x="457200" y="465015"/>
            <a:ext cx="39684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Large Image Divider Slide  #2: Click to Add Title in Arial Bold 28pt, Title Case.</a:t>
            </a:r>
          </a:p>
        </p:txBody>
      </p:sp>
      <p:sp>
        <p:nvSpPr>
          <p:cNvPr id="13" name="Subtitle 2">
            <a:extLst>
              <a:ext uri="{FF2B5EF4-FFF2-40B4-BE49-F238E27FC236}">
                <a16:creationId xmlns="" xmlns:a16="http://schemas.microsoft.com/office/drawing/2014/main" id="{CBF2873C-4976-504C-8ED7-51FC7AF2F925}"/>
              </a:ext>
            </a:extLst>
          </p:cNvPr>
          <p:cNvSpPr>
            <a:spLocks noGrp="1"/>
          </p:cNvSpPr>
          <p:nvPr>
            <p:ph type="subTitle" idx="1" hasCustomPrompt="1"/>
          </p:nvPr>
        </p:nvSpPr>
        <p:spPr>
          <a:xfrm>
            <a:off x="457200" y="4683185"/>
            <a:ext cx="39684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7" name="TextBox 16">
            <a:extLst>
              <a:ext uri="{FF2B5EF4-FFF2-40B4-BE49-F238E27FC236}">
                <a16:creationId xmlns="" xmlns:a16="http://schemas.microsoft.com/office/drawing/2014/main" id="{DC09C3B5-B798-494A-B5EB-0C8A84F96040}"/>
              </a:ext>
            </a:extLst>
          </p:cNvPr>
          <p:cNvSpPr txBox="1">
            <a:spLocks/>
          </p:cNvSpPr>
          <p:nvPr userDrawn="1"/>
        </p:nvSpPr>
        <p:spPr>
          <a:xfrm>
            <a:off x="457200" y="6228314"/>
            <a:ext cx="39684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22" name="Straight Connector 19">
            <a:extLst>
              <a:ext uri="{FF2B5EF4-FFF2-40B4-BE49-F238E27FC236}">
                <a16:creationId xmlns="" xmlns:a16="http://schemas.microsoft.com/office/drawing/2014/main" id="{7E0F14AF-6046-44D8-98AB-92070F89E9B1}"/>
              </a:ext>
            </a:extLst>
          </p:cNvPr>
          <p:cNvCxnSpPr>
            <a:cxnSpLocks/>
          </p:cNvCxnSpPr>
          <p:nvPr userDrawn="1"/>
        </p:nvCxnSpPr>
        <p:spPr>
          <a:xfrm>
            <a:off x="457200" y="4528202"/>
            <a:ext cx="39684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31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876A18B4-3539-451F-B48E-46D0394BD668}"/>
              </a:ext>
            </a:extLst>
          </p:cNvPr>
          <p:cNvGraphicFramePr>
            <a:graphicFrameLocks noChangeAspect="1"/>
          </p:cNvGraphicFramePr>
          <p:nvPr userDrawn="1">
            <p:custDataLst>
              <p:tags r:id="rId2"/>
            </p:custDataLst>
            <p:extLst>
              <p:ext uri="{D42A27DB-BD31-4B8C-83A1-F6EECF244321}">
                <p14:modId xmlns:p14="http://schemas.microsoft.com/office/powerpoint/2010/main" val="235147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3"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876A18B4-3539-451F-B48E-46D0394BD66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ABE2443F-A1D4-4E93-929A-D33E107E40C3}"/>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26" name="Picture Placeholder 2">
            <a:extLst>
              <a:ext uri="{FF2B5EF4-FFF2-40B4-BE49-F238E27FC236}">
                <a16:creationId xmlns="" xmlns:a16="http://schemas.microsoft.com/office/drawing/2014/main" id="{701A74A1-591D-334D-A931-1E526E022369}"/>
              </a:ext>
            </a:extLst>
          </p:cNvPr>
          <p:cNvSpPr>
            <a:spLocks noGrp="1"/>
          </p:cNvSpPr>
          <p:nvPr>
            <p:ph type="pic" idx="10" hasCustomPrompt="1"/>
          </p:nvPr>
        </p:nvSpPr>
        <p:spPr>
          <a:xfrm>
            <a:off x="4876800" y="0"/>
            <a:ext cx="73152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 area, size: 8” x 7.5”.</a:t>
            </a:r>
            <a:br>
              <a:rPr lang="en-US" dirty="0"/>
            </a:br>
            <a:r>
              <a:rPr lang="en-US" dirty="0"/>
              <a:t>  </a:t>
            </a: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4" name="Rectangle 13">
            <a:extLst>
              <a:ext uri="{FF2B5EF4-FFF2-40B4-BE49-F238E27FC236}">
                <a16:creationId xmlns="" xmlns:a16="http://schemas.microsoft.com/office/drawing/2014/main" id="{1A0D7202-3699-BA46-B78B-2F371C11B195}"/>
              </a:ext>
            </a:extLst>
          </p:cNvPr>
          <p:cNvSpPr>
            <a:spLocks/>
          </p:cNvSpPr>
          <p:nvPr/>
        </p:nvSpPr>
        <p:spPr>
          <a:xfrm>
            <a:off x="1" y="0"/>
            <a:ext cx="4882896"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5" name="Picture 14" hidden="1">
            <a:extLst>
              <a:ext uri="{FF2B5EF4-FFF2-40B4-BE49-F238E27FC236}">
                <a16:creationId xmlns="" xmlns:a16="http://schemas.microsoft.com/office/drawing/2014/main" id="{ED35CAC2-4F4A-0043-A91B-CA8CF794D69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6" name="Picture 15" hidden="1">
            <a:extLst>
              <a:ext uri="{FF2B5EF4-FFF2-40B4-BE49-F238E27FC236}">
                <a16:creationId xmlns="" xmlns:a16="http://schemas.microsoft.com/office/drawing/2014/main" id="{39322BB9-C3BE-CC4C-A9A1-454115C9737A}"/>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2" name="Title 1">
            <a:extLst>
              <a:ext uri="{FF2B5EF4-FFF2-40B4-BE49-F238E27FC236}">
                <a16:creationId xmlns="" xmlns:a16="http://schemas.microsoft.com/office/drawing/2014/main" id="{3B9F813C-F4A4-B646-B82B-2183A0B0FDA0}"/>
              </a:ext>
            </a:extLst>
          </p:cNvPr>
          <p:cNvSpPr>
            <a:spLocks noGrp="1"/>
          </p:cNvSpPr>
          <p:nvPr>
            <p:ph type="ctrTitle" hasCustomPrompt="1"/>
          </p:nvPr>
        </p:nvSpPr>
        <p:spPr>
          <a:xfrm>
            <a:off x="457200" y="465015"/>
            <a:ext cx="39684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Large Image Divider Slide  #3: Click to Add Title in Arial Bold 28pt, Title Case.</a:t>
            </a:r>
          </a:p>
        </p:txBody>
      </p:sp>
      <p:sp>
        <p:nvSpPr>
          <p:cNvPr id="13" name="Subtitle 2">
            <a:extLst>
              <a:ext uri="{FF2B5EF4-FFF2-40B4-BE49-F238E27FC236}">
                <a16:creationId xmlns="" xmlns:a16="http://schemas.microsoft.com/office/drawing/2014/main" id="{0D9280E1-BCDF-EF41-A77F-4841A6288721}"/>
              </a:ext>
            </a:extLst>
          </p:cNvPr>
          <p:cNvSpPr>
            <a:spLocks noGrp="1"/>
          </p:cNvSpPr>
          <p:nvPr>
            <p:ph type="subTitle" idx="1" hasCustomPrompt="1"/>
          </p:nvPr>
        </p:nvSpPr>
        <p:spPr>
          <a:xfrm>
            <a:off x="457200" y="4683185"/>
            <a:ext cx="39684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7" name="TextBox 16">
            <a:extLst>
              <a:ext uri="{FF2B5EF4-FFF2-40B4-BE49-F238E27FC236}">
                <a16:creationId xmlns="" xmlns:a16="http://schemas.microsoft.com/office/drawing/2014/main" id="{5EED9208-EA40-5E43-92B6-708C35BF7B9C}"/>
              </a:ext>
            </a:extLst>
          </p:cNvPr>
          <p:cNvSpPr txBox="1">
            <a:spLocks/>
          </p:cNvSpPr>
          <p:nvPr userDrawn="1"/>
        </p:nvSpPr>
        <p:spPr>
          <a:xfrm>
            <a:off x="457200" y="6228314"/>
            <a:ext cx="39684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21" name="Straight Connector 19">
            <a:extLst>
              <a:ext uri="{FF2B5EF4-FFF2-40B4-BE49-F238E27FC236}">
                <a16:creationId xmlns="" xmlns:a16="http://schemas.microsoft.com/office/drawing/2014/main" id="{F4424F14-22BE-4521-A776-EBCC26EC7037}"/>
              </a:ext>
            </a:extLst>
          </p:cNvPr>
          <p:cNvCxnSpPr>
            <a:cxnSpLocks/>
          </p:cNvCxnSpPr>
          <p:nvPr userDrawn="1"/>
        </p:nvCxnSpPr>
        <p:spPr>
          <a:xfrm>
            <a:off x="457200" y="4528202"/>
            <a:ext cx="39684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3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Divi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BC2FC688-3FC1-44E3-8A32-62A853DAA22F}"/>
              </a:ext>
            </a:extLst>
          </p:cNvPr>
          <p:cNvGraphicFramePr>
            <a:graphicFrameLocks noChangeAspect="1"/>
          </p:cNvGraphicFramePr>
          <p:nvPr userDrawn="1">
            <p:custDataLst>
              <p:tags r:id="rId2"/>
            </p:custDataLst>
            <p:extLst>
              <p:ext uri="{D42A27DB-BD31-4B8C-83A1-F6EECF244321}">
                <p14:modId xmlns:p14="http://schemas.microsoft.com/office/powerpoint/2010/main" val="3972212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7" name="think-cell Slide" r:id="rId5" imgW="624" imgH="623" progId="TCLayout.ActiveDocument.1">
                  <p:embed/>
                </p:oleObj>
              </mc:Choice>
              <mc:Fallback>
                <p:oleObj name="think-cell Slide" r:id="rId5" imgW="624" imgH="623" progId="TCLayout.ActiveDocument.1">
                  <p:embed/>
                  <p:pic>
                    <p:nvPicPr>
                      <p:cNvPr id="3" name="Object 2" hidden="1">
                        <a:extLst>
                          <a:ext uri="{FF2B5EF4-FFF2-40B4-BE49-F238E27FC236}">
                            <a16:creationId xmlns="" xmlns:a16="http://schemas.microsoft.com/office/drawing/2014/main" id="{BC2FC688-3FC1-44E3-8A32-62A853DAA2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6293D43A-4B9B-4492-AFDC-1489A5490E4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pic>
        <p:nvPicPr>
          <p:cNvPr id="4" name="Picture 3" hidden="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14" name="Rectangle 13">
            <a:extLst>
              <a:ext uri="{FF2B5EF4-FFF2-40B4-BE49-F238E27FC236}">
                <a16:creationId xmlns="" xmlns:a16="http://schemas.microsoft.com/office/drawing/2014/main" id="{B116333B-72FF-5B44-BCC7-39E55F6ADE3B}"/>
              </a:ext>
            </a:extLst>
          </p:cNvPr>
          <p:cNvSpPr>
            <a:spLocks/>
          </p:cNvSpPr>
          <p:nvPr/>
        </p:nvSpPr>
        <p:spPr>
          <a:xfrm>
            <a:off x="0" y="0"/>
            <a:ext cx="7397496"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Picture Placeholder 2">
            <a:extLst>
              <a:ext uri="{FF2B5EF4-FFF2-40B4-BE49-F238E27FC236}">
                <a16:creationId xmlns="" xmlns:a16="http://schemas.microsoft.com/office/drawing/2014/main" id="{9EB3A2E9-EDFD-254D-A130-C4C3FA90E343}"/>
              </a:ext>
            </a:extLst>
          </p:cNvPr>
          <p:cNvSpPr>
            <a:spLocks noGrp="1"/>
          </p:cNvSpPr>
          <p:nvPr>
            <p:ph type="pic" idx="10" hasCustomPrompt="1"/>
          </p:nvPr>
        </p:nvSpPr>
        <p:spPr>
          <a:xfrm>
            <a:off x="7391400" y="0"/>
            <a:ext cx="4800600" cy="6858000"/>
          </a:xfrm>
          <a:prstGeom prst="rect">
            <a:avLst/>
          </a:prstGeom>
          <a:noFill/>
        </p:spPr>
        <p:txBody>
          <a:bodyPr anchor="t"/>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br>
              <a:rPr lang="en-US" dirty="0"/>
            </a:br>
            <a:r>
              <a:rPr lang="en-US" dirty="0"/>
              <a:t/>
            </a:r>
            <a:br>
              <a:rPr lang="en-US" dirty="0"/>
            </a:br>
            <a:r>
              <a:rPr lang="en-US" dirty="0"/>
              <a:t/>
            </a:r>
            <a:br>
              <a:rPr lang="en-US" dirty="0"/>
            </a:br>
            <a:r>
              <a:rPr lang="en-US" dirty="0"/>
              <a:t>  Click icon to add picture to fill and fit entire white</a:t>
            </a:r>
            <a:br>
              <a:rPr lang="en-US" dirty="0"/>
            </a:br>
            <a:r>
              <a:rPr lang="en-US" dirty="0"/>
              <a:t>   area, size: 5.25” x 7.5”. </a:t>
            </a:r>
          </a:p>
        </p:txBody>
      </p:sp>
      <p:pic>
        <p:nvPicPr>
          <p:cNvPr id="15" name="Picture 14" hidden="1">
            <a:extLst>
              <a:ext uri="{FF2B5EF4-FFF2-40B4-BE49-F238E27FC236}">
                <a16:creationId xmlns="" xmlns:a16="http://schemas.microsoft.com/office/drawing/2014/main" id="{FAD1B113-1E5E-D649-9D2E-C95A944E90F2}"/>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Picture 16" hidden="1">
            <a:extLst>
              <a:ext uri="{FF2B5EF4-FFF2-40B4-BE49-F238E27FC236}">
                <a16:creationId xmlns="" xmlns:a16="http://schemas.microsoft.com/office/drawing/2014/main" id="{686D09D7-6FDA-FB41-9E21-2156497A0108}"/>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22" name="Title 1">
            <a:extLst>
              <a:ext uri="{FF2B5EF4-FFF2-40B4-BE49-F238E27FC236}">
                <a16:creationId xmlns="" xmlns:a16="http://schemas.microsoft.com/office/drawing/2014/main" id="{B24BC96E-8D99-7A41-BDA8-35D954E798DF}"/>
              </a:ext>
            </a:extLst>
          </p:cNvPr>
          <p:cNvSpPr>
            <a:spLocks noGrp="1"/>
          </p:cNvSpPr>
          <p:nvPr>
            <p:ph type="ctrTitle" hasCustomPrompt="1"/>
          </p:nvPr>
        </p:nvSpPr>
        <p:spPr>
          <a:xfrm>
            <a:off x="457200" y="465015"/>
            <a:ext cx="6483096" cy="3908204"/>
          </a:xfrm>
          <a:prstGeom prst="rect">
            <a:avLst/>
          </a:prstGeom>
          <a:noFill/>
        </p:spPr>
        <p:txBody>
          <a:bodyPr vert="horz" lIns="0" tIns="0" rIns="0" bIns="0" rtlCol="0" anchor="b" anchorCtr="0">
            <a:noAutofit/>
          </a:bodyPr>
          <a:lstStyle>
            <a:lvl1pPr>
              <a:lnSpc>
                <a:spcPct val="90000"/>
              </a:lnSpc>
              <a:defRPr lang="en-US" sz="2800" dirty="0">
                <a:solidFill>
                  <a:schemeClr val="bg1"/>
                </a:solidFill>
              </a:defRPr>
            </a:lvl1pPr>
          </a:lstStyle>
          <a:p>
            <a:r>
              <a:rPr lang="en-US" dirty="0"/>
              <a:t>Small Image Divider Slide  #1: Click to Add Title in Arial Bold 28pt, Title Case.</a:t>
            </a:r>
          </a:p>
        </p:txBody>
      </p:sp>
      <p:sp>
        <p:nvSpPr>
          <p:cNvPr id="23" name="Subtitle 2">
            <a:extLst>
              <a:ext uri="{FF2B5EF4-FFF2-40B4-BE49-F238E27FC236}">
                <a16:creationId xmlns="" xmlns:a16="http://schemas.microsoft.com/office/drawing/2014/main" id="{79A70A78-1986-7349-B842-32B105E1A7BB}"/>
              </a:ext>
            </a:extLst>
          </p:cNvPr>
          <p:cNvSpPr>
            <a:spLocks noGrp="1"/>
          </p:cNvSpPr>
          <p:nvPr>
            <p:ph type="subTitle" idx="1" hasCustomPrompt="1"/>
          </p:nvPr>
        </p:nvSpPr>
        <p:spPr>
          <a:xfrm>
            <a:off x="457200" y="4683185"/>
            <a:ext cx="6483096" cy="1240095"/>
          </a:xfrm>
          <a:prstGeom prst="rect">
            <a:avLst/>
          </a:prstGeom>
          <a:noFill/>
        </p:spPr>
        <p:txBody>
          <a:bodyPr>
            <a:no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8" name="TextBox 27">
            <a:extLst>
              <a:ext uri="{FF2B5EF4-FFF2-40B4-BE49-F238E27FC236}">
                <a16:creationId xmlns="" xmlns:a16="http://schemas.microsoft.com/office/drawing/2014/main" id="{FD5E88B9-0984-AE4A-82F6-9F6499851E19}"/>
              </a:ext>
            </a:extLst>
          </p:cNvPr>
          <p:cNvSpPr txBox="1">
            <a:spLocks/>
          </p:cNvSpPr>
          <p:nvPr userDrawn="1"/>
        </p:nvSpPr>
        <p:spPr>
          <a:xfrm>
            <a:off x="457200" y="6228314"/>
            <a:ext cx="6483096" cy="215444"/>
          </a:xfrm>
          <a:prstGeom prst="rect">
            <a:avLst/>
          </a:prstGeom>
          <a:noFill/>
        </p:spPr>
        <p:txBody>
          <a:bodyPr wrap="square" lIns="0" tIns="0" rIns="0" bIns="0" rtlCol="0">
            <a:spAutoFit/>
          </a:bodyPr>
          <a:lstStyle/>
          <a:p>
            <a:r>
              <a:rPr lang="en-US" sz="1400" b="1" dirty="0">
                <a:solidFill>
                  <a:schemeClr val="bg1"/>
                </a:solidFill>
              </a:rPr>
              <a:t>EVERY CONNECTION COUNTS</a:t>
            </a:r>
          </a:p>
        </p:txBody>
      </p:sp>
      <p:cxnSp>
        <p:nvCxnSpPr>
          <p:cNvPr id="19" name="Straight Connector 31">
            <a:extLst>
              <a:ext uri="{FF2B5EF4-FFF2-40B4-BE49-F238E27FC236}">
                <a16:creationId xmlns="" xmlns:a16="http://schemas.microsoft.com/office/drawing/2014/main" id="{9BBB2AC3-5CEC-4CA9-9EEF-A01C06393D84}"/>
              </a:ext>
            </a:extLst>
          </p:cNvPr>
          <p:cNvCxnSpPr>
            <a:cxnSpLocks/>
          </p:cNvCxnSpPr>
          <p:nvPr userDrawn="1"/>
        </p:nvCxnSpPr>
        <p:spPr>
          <a:xfrm>
            <a:off x="457200" y="4528202"/>
            <a:ext cx="64830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6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 xmlns:a16="http://schemas.microsoft.com/office/drawing/2014/main" id="{77629916-33A1-436B-9DBE-647C730FDDA6}"/>
              </a:ext>
            </a:extLst>
          </p:cNvPr>
          <p:cNvGraphicFramePr>
            <a:graphicFrameLocks noChangeAspect="1"/>
          </p:cNvGraphicFramePr>
          <p:nvPr userDrawn="1">
            <p:custDataLst>
              <p:tags r:id="rId23"/>
            </p:custDataLst>
            <p:extLst>
              <p:ext uri="{D42A27DB-BD31-4B8C-83A1-F6EECF244321}">
                <p14:modId xmlns:p14="http://schemas.microsoft.com/office/powerpoint/2010/main" val="2055885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 name="think-cell Slide" r:id="rId25" imgW="624" imgH="623" progId="TCLayout.ActiveDocument.1">
                  <p:embed/>
                </p:oleObj>
              </mc:Choice>
              <mc:Fallback>
                <p:oleObj name="think-cell Slide" r:id="rId25" imgW="624" imgH="623" progId="TCLayout.ActiveDocument.1">
                  <p:embed/>
                  <p:pic>
                    <p:nvPicPr>
                      <p:cNvPr id="3" name="Object 2" hidden="1">
                        <a:extLst>
                          <a:ext uri="{FF2B5EF4-FFF2-40B4-BE49-F238E27FC236}">
                            <a16:creationId xmlns="" xmlns:a16="http://schemas.microsoft.com/office/drawing/2014/main" id="{77629916-33A1-436B-9DBE-647C730FDDA6}"/>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 xmlns:a16="http://schemas.microsoft.com/office/drawing/2014/main" id="{ADCB2006-92F3-4EE4-A9F7-0175F89EA58F}"/>
              </a:ext>
            </a:extLst>
          </p:cNvPr>
          <p:cNvSpPr/>
          <p:nvPr userDrawn="1">
            <p:custDataLst>
              <p:tags r:id="rId2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dirty="0">
              <a:latin typeface="Arial" panose="020B0604020202020204" pitchFamily="34" charset="0"/>
              <a:ea typeface="+mj-ea"/>
              <a:cs typeface="+mj-cs"/>
              <a:sym typeface="Arial" panose="020B0604020202020204" pitchFamily="34" charset="0"/>
            </a:endParaRPr>
          </a:p>
        </p:txBody>
      </p:sp>
      <p:sp>
        <p:nvSpPr>
          <p:cNvPr id="27" name="Title Placeholder 1">
            <a:extLst>
              <a:ext uri="{FF2B5EF4-FFF2-40B4-BE49-F238E27FC236}">
                <a16:creationId xmlns="" xmlns:a16="http://schemas.microsoft.com/office/drawing/2014/main" id="{A81C1CC2-597F-764A-8A90-3F8C75BC167D}"/>
              </a:ext>
            </a:extLst>
          </p:cNvPr>
          <p:cNvSpPr>
            <a:spLocks noGrp="1"/>
          </p:cNvSpPr>
          <p:nvPr>
            <p:ph type="title"/>
          </p:nvPr>
        </p:nvSpPr>
        <p:spPr>
          <a:xfrm>
            <a:off x="457200" y="367831"/>
            <a:ext cx="9829800" cy="457200"/>
          </a:xfrm>
          <a:prstGeom prst="rect">
            <a:avLst/>
          </a:prstGeom>
        </p:spPr>
        <p:txBody>
          <a:bodyPr vert="horz" lIns="0" tIns="0" rIns="0" bIns="0" rtlCol="0" anchor="t">
            <a:noAutofit/>
          </a:bodyPr>
          <a:lstStyle/>
          <a:p>
            <a:r>
              <a:rPr lang="en-US"/>
              <a:t>Click to edit Master title style</a:t>
            </a:r>
            <a:endParaRPr lang="en-US" dirty="0"/>
          </a:p>
        </p:txBody>
      </p:sp>
      <p:sp>
        <p:nvSpPr>
          <p:cNvPr id="29" name="Slide Number Placeholder 5">
            <a:extLst>
              <a:ext uri="{FF2B5EF4-FFF2-40B4-BE49-F238E27FC236}">
                <a16:creationId xmlns="" xmlns:a16="http://schemas.microsoft.com/office/drawing/2014/main" id="{CB28405B-4E36-3749-A149-C32150EE17DE}"/>
              </a:ext>
            </a:extLst>
          </p:cNvPr>
          <p:cNvSpPr>
            <a:spLocks noGrp="1"/>
          </p:cNvSpPr>
          <p:nvPr>
            <p:ph type="sldNum" sz="quarter" idx="4"/>
          </p:nvPr>
        </p:nvSpPr>
        <p:spPr>
          <a:xfrm>
            <a:off x="457200" y="6485184"/>
            <a:ext cx="257176" cy="372816"/>
          </a:xfrm>
          <a:prstGeom prst="rect">
            <a:avLst/>
          </a:prstGeom>
          <a:noFill/>
        </p:spPr>
        <p:txBody>
          <a:bodyPr wrap="none" lIns="0" tIns="46800" rIns="0" bIns="0" rtlCol="0">
            <a:noAutofit/>
          </a:bodyPr>
          <a:lstStyle>
            <a:lvl1pPr>
              <a:defRPr lang="en-US" sz="800" b="0" baseline="0" smtClean="0">
                <a:effectLst/>
                <a:latin typeface="Arial" panose="020B0604020202020204" pitchFamily="34" charset="0"/>
                <a:cs typeface="Arial" panose="020B0604020202020204" pitchFamily="34" charset="0"/>
              </a:defRPr>
            </a:lvl1pPr>
          </a:lstStyle>
          <a:p>
            <a:fld id="{CA431686-8DE2-9B43-980D-29AE692D7900}" type="slidenum">
              <a:rPr lang="de-DE" smtClean="0"/>
              <a:pPr/>
              <a:t>‹#›</a:t>
            </a:fld>
            <a:endParaRPr lang="de-DE" dirty="0"/>
          </a:p>
        </p:txBody>
      </p:sp>
      <p:sp>
        <p:nvSpPr>
          <p:cNvPr id="30" name="TextBox 29">
            <a:extLst>
              <a:ext uri="{FF2B5EF4-FFF2-40B4-BE49-F238E27FC236}">
                <a16:creationId xmlns="" xmlns:a16="http://schemas.microsoft.com/office/drawing/2014/main" id="{DEAC5401-B794-1C4D-A638-798EB2B93A3B}"/>
              </a:ext>
            </a:extLst>
          </p:cNvPr>
          <p:cNvSpPr txBox="1"/>
          <p:nvPr/>
        </p:nvSpPr>
        <p:spPr>
          <a:xfrm>
            <a:off x="788366" y="6487089"/>
            <a:ext cx="10255926" cy="193275"/>
          </a:xfrm>
          <a:prstGeom prst="rect">
            <a:avLst/>
          </a:prstGeom>
          <a:noFill/>
        </p:spPr>
        <p:txBody>
          <a:bodyPr wrap="none" rtlCol="0">
            <a:noAutofit/>
          </a:bodyPr>
          <a:lstStyle/>
          <a:p>
            <a:pPr algn="l" defTabSz="914400">
              <a:defRPr/>
            </a:pPr>
            <a:r>
              <a:rPr lang="en-US" sz="800" b="0" baseline="0" dirty="0">
                <a:solidFill>
                  <a:schemeClr val="tx1"/>
                </a:solidFill>
                <a:effectLst/>
                <a:latin typeface="Arial" panose="020B0604020202020204" pitchFamily="34" charset="0"/>
                <a:cs typeface="Arial" panose="020B0604020202020204" pitchFamily="34" charset="0"/>
              </a:rPr>
              <a:t>© 2023 TE Connectivity.</a:t>
            </a:r>
            <a:r>
              <a:rPr lang="en-US" sz="800" b="0" baseline="0" dirty="0">
                <a:solidFill>
                  <a:schemeClr val="tx1"/>
                </a:solidFill>
                <a:effectLst/>
                <a:latin typeface="Arial"/>
                <a:cs typeface="Arial"/>
              </a:rPr>
              <a:t> </a:t>
            </a:r>
            <a:r>
              <a:rPr lang="en-US" sz="800" b="0" baseline="0" dirty="0">
                <a:solidFill>
                  <a:schemeClr val="tx1"/>
                </a:solidFill>
                <a:latin typeface="Arial"/>
                <a:cs typeface="Arial"/>
              </a:rPr>
              <a:t>Confidential &amp; Proprietary. Do not reproduce or distribute externally including non-authorized representatives and distributors. </a:t>
            </a:r>
            <a:r>
              <a:rPr lang="en-US" sz="800" b="0" i="0" u="none" strike="noStrike" kern="1200" baseline="0" dirty="0">
                <a:solidFill>
                  <a:schemeClr val="tx1"/>
                </a:solidFill>
                <a:effectLst/>
                <a:latin typeface="+mn-lt"/>
                <a:ea typeface="+mn-ea"/>
                <a:cs typeface="+mn-cs"/>
              </a:rPr>
              <a:t>Create a sustainable future by limiting print copies, and recycling paper.</a:t>
            </a:r>
            <a:endParaRPr lang="en-US" sz="800" b="0" baseline="0" dirty="0">
              <a:solidFill>
                <a:schemeClr val="tx1"/>
              </a:solidFill>
              <a:latin typeface="Arial"/>
              <a:cs typeface="Arial"/>
            </a:endParaRPr>
          </a:p>
        </p:txBody>
      </p:sp>
      <p:cxnSp>
        <p:nvCxnSpPr>
          <p:cNvPr id="31" name="Straight Connector 30">
            <a:extLst>
              <a:ext uri="{FF2B5EF4-FFF2-40B4-BE49-F238E27FC236}">
                <a16:creationId xmlns="" xmlns:a16="http://schemas.microsoft.com/office/drawing/2014/main" id="{C599BD22-669C-A241-B1AD-864FE94B365C}"/>
              </a:ext>
            </a:extLst>
          </p:cNvPr>
          <p:cNvCxnSpPr>
            <a:cxnSpLocks/>
          </p:cNvCxnSpPr>
          <p:nvPr userDrawn="1"/>
        </p:nvCxnSpPr>
        <p:spPr>
          <a:xfrm>
            <a:off x="0" y="6833964"/>
            <a:ext cx="121920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8B53B5B9-3C38-5049-B878-005F1F14D5A5}"/>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0654800" y="0"/>
            <a:ext cx="1080000" cy="617143"/>
          </a:xfrm>
          <a:prstGeom prst="rect">
            <a:avLst/>
          </a:prstGeom>
          <a:ln w="0">
            <a:noFill/>
          </a:ln>
        </p:spPr>
      </p:pic>
      <p:cxnSp>
        <p:nvCxnSpPr>
          <p:cNvPr id="6" name="Straight Connector 5">
            <a:extLst>
              <a:ext uri="{FF2B5EF4-FFF2-40B4-BE49-F238E27FC236}">
                <a16:creationId xmlns="" xmlns:a16="http://schemas.microsoft.com/office/drawing/2014/main" id="{B8A03A64-6A2C-8145-A495-79F917C24C08}"/>
              </a:ext>
            </a:extLst>
          </p:cNvPr>
          <p:cNvCxnSpPr>
            <a:cxnSpLocks/>
          </p:cNvCxnSpPr>
          <p:nvPr userDrawn="1"/>
        </p:nvCxnSpPr>
        <p:spPr>
          <a:xfrm>
            <a:off x="728663" y="6501555"/>
            <a:ext cx="0" cy="18288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 xmlns:a16="http://schemas.microsoft.com/office/drawing/2014/main" id="{9B522469-60A1-4766-BE51-317ECE897301}"/>
              </a:ext>
            </a:extLst>
          </p:cNvPr>
          <p:cNvSpPr>
            <a:spLocks noGrp="1"/>
          </p:cNvSpPr>
          <p:nvPr>
            <p:ph type="body" idx="1"/>
          </p:nvPr>
        </p:nvSpPr>
        <p:spPr>
          <a:xfrm>
            <a:off x="457200" y="1123951"/>
            <a:ext cx="11277600" cy="5038344"/>
          </a:xfrm>
          <a:prstGeom prst="rect">
            <a:avLst/>
          </a:prstGeom>
        </p:spPr>
        <p:txBody>
          <a:bodyPr vert="horz" lIns="0" tIns="0" rIns="0" bIns="0" rtlCol="0">
            <a:normAutofit/>
          </a:bodyPr>
          <a:lstStyle/>
          <a:p>
            <a:pPr lvl="0"/>
            <a:r>
              <a:rPr lang="en-US" dirty="0"/>
              <a:t>Edit Master text styles</a:t>
            </a:r>
          </a:p>
          <a:p>
            <a:pPr lvl="1"/>
            <a:r>
              <a:rPr lang="en-US" dirty="0"/>
              <a:t>Second level (font 14pt / before 0.26 / hanging 0.12)</a:t>
            </a:r>
          </a:p>
          <a:p>
            <a:pPr lvl="2"/>
            <a:r>
              <a:rPr lang="en-US" dirty="0"/>
              <a:t>Third level (font 12 </a:t>
            </a:r>
            <a:r>
              <a:rPr lang="en-US" dirty="0" err="1"/>
              <a:t>pt</a:t>
            </a:r>
            <a:r>
              <a:rPr lang="en-US" dirty="0"/>
              <a:t> / before 0.38 / hanging 0.12)</a:t>
            </a:r>
          </a:p>
          <a:p>
            <a:pPr lvl="3"/>
            <a:r>
              <a:rPr lang="en-US" dirty="0"/>
              <a:t>Fourth level (font 10 </a:t>
            </a:r>
            <a:r>
              <a:rPr lang="en-US" dirty="0" err="1"/>
              <a:t>pt</a:t>
            </a:r>
            <a:r>
              <a:rPr lang="en-US" dirty="0"/>
              <a:t> / before 0.5 / hanging 0.12)</a:t>
            </a:r>
          </a:p>
          <a:p>
            <a:pPr lvl="4"/>
            <a:r>
              <a:rPr lang="en-US" dirty="0"/>
              <a:t>Fifth level (font 8 </a:t>
            </a:r>
            <a:r>
              <a:rPr lang="en-US" dirty="0" err="1"/>
              <a:t>pt</a:t>
            </a:r>
            <a:r>
              <a:rPr lang="en-US" dirty="0"/>
              <a:t> / before 0.62 / hanging 0.12)</a:t>
            </a:r>
          </a:p>
          <a:p>
            <a:pPr lvl="5"/>
            <a:r>
              <a:rPr lang="en-US" dirty="0"/>
              <a:t>Sixth Level (font 8 </a:t>
            </a:r>
            <a:r>
              <a:rPr lang="en-US" dirty="0" err="1"/>
              <a:t>pt</a:t>
            </a:r>
            <a:r>
              <a:rPr lang="en-US" dirty="0"/>
              <a:t> / before 0.74 / hanging 0.12)</a:t>
            </a:r>
          </a:p>
          <a:p>
            <a:pPr lvl="6"/>
            <a:r>
              <a:rPr lang="en-US" dirty="0"/>
              <a:t>Seventh Level (font 8 </a:t>
            </a:r>
            <a:r>
              <a:rPr lang="en-US" dirty="0" err="1"/>
              <a:t>pt</a:t>
            </a:r>
            <a:r>
              <a:rPr lang="en-US" dirty="0"/>
              <a:t> / before 0.86 / hanging 0.12)</a:t>
            </a:r>
          </a:p>
          <a:p>
            <a:pPr lvl="7"/>
            <a:r>
              <a:rPr lang="en-US" dirty="0"/>
              <a:t>Eighth Level (font 8 </a:t>
            </a:r>
            <a:r>
              <a:rPr lang="en-US" dirty="0" err="1"/>
              <a:t>pt</a:t>
            </a:r>
            <a:r>
              <a:rPr lang="en-US" dirty="0"/>
              <a:t> / before 0.98 / hanging 0.12)</a:t>
            </a:r>
          </a:p>
          <a:p>
            <a:pPr lvl="8"/>
            <a:r>
              <a:rPr lang="en-US" dirty="0"/>
              <a:t>Ninth Level (font 8 </a:t>
            </a:r>
            <a:r>
              <a:rPr lang="en-US" dirty="0" err="1"/>
              <a:t>pt</a:t>
            </a:r>
            <a:r>
              <a:rPr lang="en-US" dirty="0"/>
              <a:t> / before 1.1 / hanging 0.12)</a:t>
            </a:r>
          </a:p>
        </p:txBody>
      </p:sp>
    </p:spTree>
    <p:extLst>
      <p:ext uri="{BB962C8B-B14F-4D97-AF65-F5344CB8AC3E}">
        <p14:creationId xmlns:p14="http://schemas.microsoft.com/office/powerpoint/2010/main" val="421196581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73" r:id="rId5"/>
    <p:sldLayoutId id="2147483756" r:id="rId6"/>
    <p:sldLayoutId id="2147483758" r:id="rId7"/>
    <p:sldLayoutId id="2147483759" r:id="rId8"/>
    <p:sldLayoutId id="2147483762" r:id="rId9"/>
    <p:sldLayoutId id="2147483760" r:id="rId10"/>
    <p:sldLayoutId id="2147483761" r:id="rId11"/>
    <p:sldLayoutId id="2147483763" r:id="rId12"/>
    <p:sldLayoutId id="2147483764" r:id="rId13"/>
    <p:sldLayoutId id="2147483765" r:id="rId14"/>
    <p:sldLayoutId id="2147483767" r:id="rId15"/>
    <p:sldLayoutId id="2147483768" r:id="rId16"/>
    <p:sldLayoutId id="2147483769" r:id="rId17"/>
    <p:sldLayoutId id="2147483770" r:id="rId18"/>
    <p:sldLayoutId id="2147483771" r:id="rId19"/>
    <p:sldLayoutId id="2147483772" r:id="rId20"/>
  </p:sldLayoutIdLst>
  <p:hf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lang="en-US" sz="1600" kern="1200" smtClean="0">
          <a:solidFill>
            <a:schemeClr val="tx1"/>
          </a:solidFill>
          <a:latin typeface="+mn-lt"/>
          <a:ea typeface="+mn-ea"/>
          <a:cs typeface="+mn-cs"/>
        </a:defRPr>
      </a:lvl1pPr>
      <a:lvl2pPr marL="237744"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400" kern="1200">
          <a:solidFill>
            <a:schemeClr val="tx1"/>
          </a:solidFill>
          <a:latin typeface="+mn-lt"/>
          <a:ea typeface="+mn-ea"/>
          <a:cs typeface="+mn-cs"/>
        </a:defRPr>
      </a:lvl2pPr>
      <a:lvl3pPr marL="344488" indent="-109728" algn="l" defTabSz="914400" rtl="0" eaLnBrk="1" latinLnBrk="0" hangingPunct="1">
        <a:lnSpc>
          <a:spcPct val="110000"/>
        </a:lnSpc>
        <a:spcBef>
          <a:spcPts val="0"/>
        </a:spcBef>
        <a:spcAft>
          <a:spcPts val="800"/>
        </a:spcAft>
        <a:buFont typeface="Arial" panose="020B0604020202020204" pitchFamily="34" charset="0"/>
        <a:buChar char="•"/>
        <a:tabLst/>
        <a:defRPr sz="1200" kern="1200">
          <a:solidFill>
            <a:schemeClr val="tx1"/>
          </a:solidFill>
          <a:latin typeface="+mn-lt"/>
          <a:ea typeface="+mn-ea"/>
          <a:cs typeface="+mn-cs"/>
        </a:defRPr>
      </a:lvl3pPr>
      <a:lvl4pPr marL="458788"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000" kern="1200">
          <a:solidFill>
            <a:schemeClr val="tx2"/>
          </a:solidFill>
          <a:latin typeface="+mn-lt"/>
          <a:ea typeface="+mn-ea"/>
          <a:cs typeface="+mn-cs"/>
        </a:defRPr>
      </a:lvl4pPr>
      <a:lvl5pPr marL="566928" indent="-109728" algn="l" defTabSz="914400" rtl="0" eaLnBrk="1" latinLnBrk="0" hangingPunct="1">
        <a:lnSpc>
          <a:spcPct val="110000"/>
        </a:lnSpc>
        <a:spcBef>
          <a:spcPts val="0"/>
        </a:spcBef>
        <a:spcAft>
          <a:spcPts val="800"/>
        </a:spcAft>
        <a:buFont typeface="Arial" panose="020B0604020202020204" pitchFamily="34" charset="0"/>
        <a:buChar char="•"/>
        <a:tabLst/>
        <a:defRPr sz="800" kern="1200">
          <a:solidFill>
            <a:schemeClr val="tx2"/>
          </a:solidFill>
          <a:latin typeface="+mn-lt"/>
          <a:ea typeface="+mn-ea"/>
          <a:cs typeface="+mn-cs"/>
        </a:defRPr>
      </a:lvl5pPr>
      <a:lvl6pPr marL="676656"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6pPr>
      <a:lvl7pPr marL="786384"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7pPr>
      <a:lvl8pPr marL="896112"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8pPr>
      <a:lvl9pPr marL="1005840"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guide id="2" pos="288" userDrawn="1">
          <p15:clr>
            <a:srgbClr val="F26B43"/>
          </p15:clr>
        </p15:guide>
        <p15:guide id="3" orient="horz" pos="3234" userDrawn="1">
          <p15:clr>
            <a:srgbClr val="F26B43"/>
          </p15:clr>
        </p15:guide>
        <p15:guide id="4" pos="1483" userDrawn="1">
          <p15:clr>
            <a:srgbClr val="F26B43"/>
          </p15:clr>
        </p15:guide>
        <p15:guide id="5" pos="2612" userDrawn="1">
          <p15:clr>
            <a:srgbClr val="F26B43"/>
          </p15:clr>
        </p15:guide>
        <p15:guide id="6" pos="7392" userDrawn="1">
          <p15:clr>
            <a:srgbClr val="F26B43"/>
          </p15:clr>
        </p15:guide>
        <p15:guide id="7" orient="horz" pos="3884" userDrawn="1">
          <p15:clr>
            <a:srgbClr val="F26B43"/>
          </p15:clr>
        </p15:guide>
        <p15:guide id="8" pos="1417" userDrawn="1">
          <p15:clr>
            <a:srgbClr val="F26B43"/>
          </p15:clr>
        </p15:guide>
        <p15:guide id="9" pos="2678" userDrawn="1">
          <p15:clr>
            <a:srgbClr val="F26B43"/>
          </p15:clr>
        </p15:guide>
        <p15:guide id="10" pos="5002" userDrawn="1">
          <p15:clr>
            <a:srgbClr val="F26B43"/>
          </p15:clr>
        </p15:guide>
        <p15:guide id="11" pos="3806" userDrawn="1">
          <p15:clr>
            <a:srgbClr val="F26B43"/>
          </p15:clr>
        </p15:guide>
        <p15:guide id="12" pos="5068" userDrawn="1">
          <p15:clr>
            <a:srgbClr val="F26B43"/>
          </p15:clr>
        </p15:guide>
        <p15:guide id="13" pos="6263" userDrawn="1">
          <p15:clr>
            <a:srgbClr val="F26B43"/>
          </p15:clr>
        </p15:guide>
        <p15:guide id="14" pos="6197" userDrawn="1">
          <p15:clr>
            <a:srgbClr val="F26B43"/>
          </p15:clr>
        </p15:guide>
        <p15:guide id="15" orient="horz" pos="708" userDrawn="1">
          <p15:clr>
            <a:srgbClr val="F26B43"/>
          </p15:clr>
        </p15:guide>
        <p15:guide id="16" pos="3874" userDrawn="1">
          <p15:clr>
            <a:srgbClr val="F26B43"/>
          </p15:clr>
        </p15:guide>
        <p15:guide id="17" orient="horz" pos="1344" userDrawn="1">
          <p15:clr>
            <a:srgbClr val="F26B43"/>
          </p15:clr>
        </p15:guide>
        <p15:guide id="18" orient="horz" pos="1934" userDrawn="1">
          <p15:clr>
            <a:srgbClr val="F26B43"/>
          </p15:clr>
        </p15:guide>
        <p15:guide id="19" orient="horz" pos="2009" userDrawn="1">
          <p15:clr>
            <a:srgbClr val="F26B43"/>
          </p15:clr>
        </p15:guide>
        <p15:guide id="20" orient="horz" pos="2585" userDrawn="1">
          <p15:clr>
            <a:srgbClr val="F26B43"/>
          </p15:clr>
        </p15:guide>
        <p15:guide id="21" orient="horz" pos="2658" userDrawn="1">
          <p15:clr>
            <a:srgbClr val="F26B43"/>
          </p15:clr>
        </p15:guide>
        <p15:guide id="22" orient="horz" pos="3308" userDrawn="1">
          <p15:clr>
            <a:srgbClr val="F26B43"/>
          </p15:clr>
        </p15:guide>
        <p15:guide id="23" pos="3738" userDrawn="1">
          <p15:clr>
            <a:srgbClr val="F26B43"/>
          </p15:clr>
        </p15:guide>
        <p15:guide id="24" pos="3941" userDrawn="1">
          <p15:clr>
            <a:srgbClr val="F26B43"/>
          </p15:clr>
        </p15:guide>
        <p15:guide id="25" pos="3005" userDrawn="1">
          <p15:clr>
            <a:srgbClr val="F26B43"/>
          </p15:clr>
        </p15:guide>
        <p15:guide id="26" pos="320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15.bin"/></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BFB4EE6E-CFE7-447B-B3EB-2A8D9CE4EF3A}"/>
              </a:ext>
            </a:extLst>
          </p:cNvPr>
          <p:cNvGraphicFramePr>
            <a:graphicFrameLocks noChangeAspect="1"/>
          </p:cNvGraphicFramePr>
          <p:nvPr>
            <p:custDataLst>
              <p:tags r:id="rId2"/>
            </p:custDataLst>
            <p:extLst>
              <p:ext uri="{D42A27DB-BD31-4B8C-83A1-F6EECF244321}">
                <p14:modId xmlns:p14="http://schemas.microsoft.com/office/powerpoint/2010/main" val="75959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1" name="think-cell Slide" r:id="rId4" imgW="635" imgH="635" progId="TCLayout.ActiveDocument.1">
                  <p:embed/>
                </p:oleObj>
              </mc:Choice>
              <mc:Fallback>
                <p:oleObj name="think-cell Slide" r:id="rId4" imgW="635" imgH="63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el 6">
            <a:extLst>
              <a:ext uri="{FF2B5EF4-FFF2-40B4-BE49-F238E27FC236}">
                <a16:creationId xmlns="" xmlns:a16="http://schemas.microsoft.com/office/drawing/2014/main" id="{91A01FF9-8D1D-4DC6-9115-5C72BE3123DD}"/>
              </a:ext>
            </a:extLst>
          </p:cNvPr>
          <p:cNvSpPr>
            <a:spLocks noGrp="1"/>
          </p:cNvSpPr>
          <p:nvPr>
            <p:ph type="ctrTitle"/>
          </p:nvPr>
        </p:nvSpPr>
        <p:spPr/>
        <p:txBody>
          <a:bodyPr/>
          <a:lstStyle/>
          <a:p>
            <a:r>
              <a:rPr lang="en-US" sz="3600" dirty="0" smtClean="0"/>
              <a:t>Demand Forecasting</a:t>
            </a:r>
            <a:endParaRPr lang="de-DE" dirty="0"/>
          </a:p>
        </p:txBody>
      </p:sp>
      <p:sp>
        <p:nvSpPr>
          <p:cNvPr id="9" name="Untertitel 8">
            <a:extLst>
              <a:ext uri="{FF2B5EF4-FFF2-40B4-BE49-F238E27FC236}">
                <a16:creationId xmlns="" xmlns:a16="http://schemas.microsoft.com/office/drawing/2014/main" id="{F869297F-D3B0-4C41-905B-A15B4CEE234F}"/>
              </a:ext>
            </a:extLst>
          </p:cNvPr>
          <p:cNvSpPr>
            <a:spLocks noGrp="1"/>
          </p:cNvSpPr>
          <p:nvPr>
            <p:ph type="subTitle" idx="1"/>
          </p:nvPr>
        </p:nvSpPr>
        <p:spPr/>
        <p:txBody>
          <a:bodyPr/>
          <a:lstStyle/>
          <a:p>
            <a:r>
              <a:rPr lang="en-US" dirty="0"/>
              <a:t>Team Name</a:t>
            </a:r>
            <a:r>
              <a:rPr lang="en-US" dirty="0" smtClean="0"/>
              <a:t>: Team Paper Pushers</a:t>
            </a:r>
            <a:endParaRPr lang="en-US" dirty="0"/>
          </a:p>
          <a:p>
            <a:r>
              <a:rPr lang="en-US" dirty="0" smtClean="0"/>
              <a:t>University : PCCOE , Pune</a:t>
            </a:r>
            <a:endParaRPr lang="en-US" dirty="0"/>
          </a:p>
          <a:p>
            <a:r>
              <a:rPr lang="en-US" dirty="0"/>
              <a:t>Country</a:t>
            </a:r>
            <a:r>
              <a:rPr lang="en-US" dirty="0" smtClean="0"/>
              <a:t>: India</a:t>
            </a:r>
            <a:endParaRPr lang="en-US" dirty="0"/>
          </a:p>
          <a:p>
            <a:r>
              <a:rPr lang="en-US" dirty="0"/>
              <a:t>Engaged TE </a:t>
            </a:r>
            <a:r>
              <a:rPr lang="en-US" dirty="0" smtClean="0"/>
              <a:t>Plant: </a:t>
            </a:r>
            <a:r>
              <a:rPr lang="en-US" dirty="0" err="1" smtClean="0"/>
              <a:t>Wagholi</a:t>
            </a:r>
            <a:endParaRPr lang="en-US" dirty="0"/>
          </a:p>
          <a:p>
            <a:endParaRPr lang="de-DE" dirty="0"/>
          </a:p>
        </p:txBody>
      </p:sp>
      <p:pic>
        <p:nvPicPr>
          <p:cNvPr id="3" name="Picture 2">
            <a:extLst>
              <a:ext uri="{FF2B5EF4-FFF2-40B4-BE49-F238E27FC236}">
                <a16:creationId xmlns="" xmlns:a16="http://schemas.microsoft.com/office/drawing/2014/main" id="{3D886730-16C0-8922-3BE7-6D8DFA4CEF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346" y="401234"/>
            <a:ext cx="1999396" cy="1926464"/>
          </a:xfrm>
          <a:prstGeom prst="rect">
            <a:avLst/>
          </a:prstGeom>
        </p:spPr>
      </p:pic>
    </p:spTree>
    <p:extLst>
      <p:ext uri="{BB962C8B-B14F-4D97-AF65-F5344CB8AC3E}">
        <p14:creationId xmlns:p14="http://schemas.microsoft.com/office/powerpoint/2010/main" val="7461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D6EE775-9405-1C40-ACC4-1B0B9CB710ED}"/>
              </a:ext>
            </a:extLst>
          </p:cNvPr>
          <p:cNvSpPr>
            <a:spLocks noGrp="1"/>
          </p:cNvSpPr>
          <p:nvPr>
            <p:ph type="sldNum" sz="quarter" idx="10"/>
          </p:nvPr>
        </p:nvSpPr>
        <p:spPr/>
        <p:txBody>
          <a:bodyPr/>
          <a:lstStyle/>
          <a:p>
            <a:fld id="{CA431686-8DE2-9B43-980D-29AE692D7900}" type="slidenum">
              <a:rPr lang="de-DE" smtClean="0"/>
              <a:pPr/>
              <a:t>10</a:t>
            </a:fld>
            <a:endParaRPr lang="de-DE" dirty="0"/>
          </a:p>
        </p:txBody>
      </p:sp>
      <p:sp>
        <p:nvSpPr>
          <p:cNvPr id="5" name="Title 3">
            <a:extLst>
              <a:ext uri="{FF2B5EF4-FFF2-40B4-BE49-F238E27FC236}">
                <a16:creationId xmlns="" xmlns:a16="http://schemas.microsoft.com/office/drawing/2014/main" id="{88B39685-A4A4-4430-A244-FA3576986348}"/>
              </a:ext>
            </a:extLst>
          </p:cNvPr>
          <p:cNvSpPr txBox="1">
            <a:spLocks/>
          </p:cNvSpPr>
          <p:nvPr/>
        </p:nvSpPr>
        <p:spPr>
          <a:xfrm>
            <a:off x="264282" y="323199"/>
            <a:ext cx="7829403" cy="292621"/>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a:lnSpc>
                <a:spcPct val="70000"/>
              </a:lnSpc>
            </a:pPr>
            <a:r>
              <a:rPr lang="en-US" altLang="zh-CN" dirty="0"/>
              <a:t>Scorecard </a:t>
            </a:r>
            <a:r>
              <a:rPr lang="en-US" altLang="zh-CN" dirty="0">
                <a:highlight>
                  <a:srgbClr val="FFFF00"/>
                </a:highlight>
              </a:rPr>
              <a:t>(Give Your Self-assessment Scores)</a:t>
            </a:r>
          </a:p>
        </p:txBody>
      </p:sp>
      <p:pic>
        <p:nvPicPr>
          <p:cNvPr id="4" name="Picture 3" descr="Graphical user interface, table&#10;&#10;Description automatically generated">
            <a:extLst>
              <a:ext uri="{FF2B5EF4-FFF2-40B4-BE49-F238E27FC236}">
                <a16:creationId xmlns="" xmlns:a16="http://schemas.microsoft.com/office/drawing/2014/main" id="{5735D570-1149-48CA-91E8-BDD609F40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40" y="707193"/>
            <a:ext cx="8849360" cy="5790570"/>
          </a:xfrm>
          <a:prstGeom prst="rect">
            <a:avLst/>
          </a:prstGeom>
        </p:spPr>
      </p:pic>
    </p:spTree>
    <p:extLst>
      <p:ext uri="{BB962C8B-B14F-4D97-AF65-F5344CB8AC3E}">
        <p14:creationId xmlns:p14="http://schemas.microsoft.com/office/powerpoint/2010/main" val="35435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31B264F-57D0-244C-A8EA-9A1AE5F9836C}"/>
              </a:ext>
            </a:extLst>
          </p:cNvPr>
          <p:cNvSpPr>
            <a:spLocks noGrp="1"/>
          </p:cNvSpPr>
          <p:nvPr>
            <p:ph type="ctrTitle"/>
          </p:nvPr>
        </p:nvSpPr>
        <p:spPr/>
        <p:txBody>
          <a:bodyPr/>
          <a:lstStyle/>
          <a:p>
            <a:r>
              <a:rPr lang="en-US" dirty="0"/>
              <a:t>Two Minutes for TE Advisor</a:t>
            </a:r>
          </a:p>
        </p:txBody>
      </p:sp>
      <p:sp>
        <p:nvSpPr>
          <p:cNvPr id="4" name="Subtitle 3">
            <a:extLst>
              <a:ext uri="{FF2B5EF4-FFF2-40B4-BE49-F238E27FC236}">
                <a16:creationId xmlns="" xmlns:a16="http://schemas.microsoft.com/office/drawing/2014/main" id="{1668A1C5-6F5B-F14F-956F-5BA49A30AE9F}"/>
              </a:ext>
            </a:extLst>
          </p:cNvPr>
          <p:cNvSpPr>
            <a:spLocks noGrp="1"/>
          </p:cNvSpPr>
          <p:nvPr>
            <p:ph type="subTitle" idx="1"/>
          </p:nvPr>
        </p:nvSpPr>
        <p:spPr/>
        <p:txBody>
          <a:bodyPr/>
          <a:lstStyle/>
          <a:p>
            <a:r>
              <a:rPr lang="en-US" dirty="0"/>
              <a:t>TE Advisor Name</a:t>
            </a:r>
          </a:p>
        </p:txBody>
      </p:sp>
      <p:pic>
        <p:nvPicPr>
          <p:cNvPr id="7" name="Picture Placeholder 5">
            <a:extLst>
              <a:ext uri="{FF2B5EF4-FFF2-40B4-BE49-F238E27FC236}">
                <a16:creationId xmlns="" xmlns:a16="http://schemas.microsoft.com/office/drawing/2014/main" id="{055FE6B6-B6D8-1C43-B38A-AC52887037D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26"/>
          <a:stretch/>
        </p:blipFill>
        <p:spPr>
          <a:xfrm>
            <a:off x="4877816" y="0"/>
            <a:ext cx="7314184" cy="6858000"/>
          </a:xfrm>
          <a:prstGeom prst="rect">
            <a:avLst/>
          </a:prstGeom>
        </p:spPr>
      </p:pic>
      <p:pic>
        <p:nvPicPr>
          <p:cNvPr id="9" name="Picture 8">
            <a:extLst>
              <a:ext uri="{FF2B5EF4-FFF2-40B4-BE49-F238E27FC236}">
                <a16:creationId xmlns="" xmlns:a16="http://schemas.microsoft.com/office/drawing/2014/main" id="{D1F26D27-B584-B940-A8FD-ED4CE4ABE7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54800" y="0"/>
            <a:ext cx="1080000" cy="617143"/>
          </a:xfrm>
          <a:prstGeom prst="rect">
            <a:avLst/>
          </a:prstGeom>
          <a:ln w="0">
            <a:noFill/>
          </a:ln>
        </p:spPr>
      </p:pic>
    </p:spTree>
    <p:extLst>
      <p:ext uri="{BB962C8B-B14F-4D97-AF65-F5344CB8AC3E}">
        <p14:creationId xmlns:p14="http://schemas.microsoft.com/office/powerpoint/2010/main" val="146706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5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D6EE775-9405-1C40-ACC4-1B0B9CB710ED}"/>
              </a:ext>
            </a:extLst>
          </p:cNvPr>
          <p:cNvSpPr>
            <a:spLocks noGrp="1"/>
          </p:cNvSpPr>
          <p:nvPr>
            <p:ph type="sldNum" sz="quarter" idx="10"/>
          </p:nvPr>
        </p:nvSpPr>
        <p:spPr/>
        <p:txBody>
          <a:bodyPr/>
          <a:lstStyle/>
          <a:p>
            <a:fld id="{CA431686-8DE2-9B43-980D-29AE692D7900}" type="slidenum">
              <a:rPr lang="de-DE" smtClean="0"/>
              <a:pPr/>
              <a:t>2</a:t>
            </a:fld>
            <a:endParaRPr lang="de-DE" dirty="0"/>
          </a:p>
        </p:txBody>
      </p:sp>
      <p:sp>
        <p:nvSpPr>
          <p:cNvPr id="16" name="Title 12">
            <a:extLst>
              <a:ext uri="{FF2B5EF4-FFF2-40B4-BE49-F238E27FC236}">
                <a16:creationId xmlns="" xmlns:a16="http://schemas.microsoft.com/office/drawing/2014/main" id="{619843FD-E096-46E7-8AD5-8F916402C4EE}"/>
              </a:ext>
            </a:extLst>
          </p:cNvPr>
          <p:cNvSpPr>
            <a:spLocks noGrp="1"/>
          </p:cNvSpPr>
          <p:nvPr>
            <p:ph type="title"/>
          </p:nvPr>
        </p:nvSpPr>
        <p:spPr>
          <a:xfrm>
            <a:off x="512064" y="655820"/>
            <a:ext cx="8555511" cy="590706"/>
          </a:xfrm>
        </p:spPr>
        <p:txBody>
          <a:bodyPr/>
          <a:lstStyle/>
          <a:p>
            <a:r>
              <a:rPr lang="en-US" dirty="0"/>
              <a:t>Outline</a:t>
            </a:r>
          </a:p>
        </p:txBody>
      </p:sp>
      <p:sp>
        <p:nvSpPr>
          <p:cNvPr id="17" name="TextBox 16">
            <a:extLst>
              <a:ext uri="{FF2B5EF4-FFF2-40B4-BE49-F238E27FC236}">
                <a16:creationId xmlns="" xmlns:a16="http://schemas.microsoft.com/office/drawing/2014/main" id="{C7086BDA-4114-49F2-85BB-AE33FE3E9F37}"/>
              </a:ext>
            </a:extLst>
          </p:cNvPr>
          <p:cNvSpPr txBox="1"/>
          <p:nvPr/>
        </p:nvSpPr>
        <p:spPr>
          <a:xfrm>
            <a:off x="512065" y="1515763"/>
            <a:ext cx="4554458" cy="290848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b="1" dirty="0"/>
              <a:t>Project Team</a:t>
            </a:r>
          </a:p>
          <a:p>
            <a:pPr marL="285750" indent="-285750">
              <a:spcBef>
                <a:spcPts val="600"/>
              </a:spcBef>
              <a:spcAft>
                <a:spcPts val="600"/>
              </a:spcAft>
              <a:buFont typeface="Arial" panose="020B0604020202020204" pitchFamily="34" charset="0"/>
              <a:buChar char="•"/>
            </a:pPr>
            <a:r>
              <a:rPr lang="en-US" sz="2400" b="1" dirty="0"/>
              <a:t>Project Overview</a:t>
            </a:r>
          </a:p>
          <a:p>
            <a:pPr marL="285750" indent="-285750">
              <a:spcBef>
                <a:spcPts val="600"/>
              </a:spcBef>
              <a:spcAft>
                <a:spcPts val="600"/>
              </a:spcAft>
              <a:buFont typeface="Arial" panose="020B0604020202020204" pitchFamily="34" charset="0"/>
              <a:buChar char="•"/>
            </a:pPr>
            <a:r>
              <a:rPr lang="en-US" sz="2400" b="1" dirty="0"/>
              <a:t>Innovation Description</a:t>
            </a:r>
          </a:p>
          <a:p>
            <a:pPr marL="285750" indent="-285750">
              <a:spcBef>
                <a:spcPts val="600"/>
              </a:spcBef>
              <a:spcAft>
                <a:spcPts val="600"/>
              </a:spcAft>
              <a:buFont typeface="Arial" panose="020B0604020202020204" pitchFamily="34" charset="0"/>
              <a:buChar char="•"/>
            </a:pPr>
            <a:r>
              <a:rPr lang="en-US" sz="2400" b="1" dirty="0"/>
              <a:t>Business Value</a:t>
            </a:r>
          </a:p>
          <a:p>
            <a:pPr marL="285750" indent="-285750">
              <a:spcBef>
                <a:spcPts val="600"/>
              </a:spcBef>
              <a:spcAft>
                <a:spcPts val="600"/>
              </a:spcAft>
              <a:buFont typeface="Arial" panose="020B0604020202020204" pitchFamily="34" charset="0"/>
              <a:buChar char="•"/>
            </a:pPr>
            <a:r>
              <a:rPr lang="en-US" sz="2400" b="1" dirty="0"/>
              <a:t>Self - Scorning</a:t>
            </a:r>
          </a:p>
          <a:p>
            <a:endParaRPr lang="en-US" b="1" dirty="0">
              <a:solidFill>
                <a:schemeClr val="tx2"/>
              </a:solidFill>
            </a:endParaRPr>
          </a:p>
        </p:txBody>
      </p:sp>
      <p:pic>
        <p:nvPicPr>
          <p:cNvPr id="19" name="Picture 18">
            <a:extLst>
              <a:ext uri="{FF2B5EF4-FFF2-40B4-BE49-F238E27FC236}">
                <a16:creationId xmlns="" xmlns:a16="http://schemas.microsoft.com/office/drawing/2014/main" id="{2E418C56-2EA8-43A1-983E-288DBF3C2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9521" y="4956548"/>
            <a:ext cx="1586507" cy="1528636"/>
          </a:xfrm>
          <a:prstGeom prst="rect">
            <a:avLst/>
          </a:prstGeom>
        </p:spPr>
      </p:pic>
    </p:spTree>
    <p:extLst>
      <p:ext uri="{BB962C8B-B14F-4D97-AF65-F5344CB8AC3E}">
        <p14:creationId xmlns:p14="http://schemas.microsoft.com/office/powerpoint/2010/main" val="78107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D6EE775-9405-1C40-ACC4-1B0B9CB710ED}"/>
              </a:ext>
            </a:extLst>
          </p:cNvPr>
          <p:cNvSpPr>
            <a:spLocks noGrp="1"/>
          </p:cNvSpPr>
          <p:nvPr>
            <p:ph type="sldNum" sz="quarter" idx="10"/>
          </p:nvPr>
        </p:nvSpPr>
        <p:spPr/>
        <p:txBody>
          <a:bodyPr/>
          <a:lstStyle/>
          <a:p>
            <a:fld id="{CA431686-8DE2-9B43-980D-29AE692D7900}" type="slidenum">
              <a:rPr lang="de-DE" smtClean="0"/>
              <a:pPr/>
              <a:t>3</a:t>
            </a:fld>
            <a:endParaRPr lang="de-DE" dirty="0"/>
          </a:p>
        </p:txBody>
      </p:sp>
      <p:sp>
        <p:nvSpPr>
          <p:cNvPr id="3" name="Title 2">
            <a:extLst>
              <a:ext uri="{FF2B5EF4-FFF2-40B4-BE49-F238E27FC236}">
                <a16:creationId xmlns="" xmlns:a16="http://schemas.microsoft.com/office/drawing/2014/main" id="{C880026E-8EFD-4ACE-B28C-70C8D167F2C2}"/>
              </a:ext>
            </a:extLst>
          </p:cNvPr>
          <p:cNvSpPr>
            <a:spLocks noGrp="1"/>
          </p:cNvSpPr>
          <p:nvPr>
            <p:ph type="title"/>
          </p:nvPr>
        </p:nvSpPr>
        <p:spPr/>
        <p:txBody>
          <a:bodyPr/>
          <a:lstStyle/>
          <a:p>
            <a:r>
              <a:rPr lang="en-US" dirty="0"/>
              <a:t>Project Team</a:t>
            </a:r>
            <a:br>
              <a:rPr lang="en-US" dirty="0"/>
            </a:br>
            <a:endParaRPr lang="en-US" dirty="0"/>
          </a:p>
        </p:txBody>
      </p:sp>
      <p:graphicFrame>
        <p:nvGraphicFramePr>
          <p:cNvPr id="9" name="Table 8">
            <a:extLst>
              <a:ext uri="{FF2B5EF4-FFF2-40B4-BE49-F238E27FC236}">
                <a16:creationId xmlns="" xmlns:a16="http://schemas.microsoft.com/office/drawing/2014/main" id="{4ECF8407-5CC3-410A-8EA4-86D43918F940}"/>
              </a:ext>
            </a:extLst>
          </p:cNvPr>
          <p:cNvGraphicFramePr>
            <a:graphicFrameLocks noGrp="1"/>
          </p:cNvGraphicFramePr>
          <p:nvPr>
            <p:extLst>
              <p:ext uri="{D42A27DB-BD31-4B8C-83A1-F6EECF244321}">
                <p14:modId xmlns:p14="http://schemas.microsoft.com/office/powerpoint/2010/main" val="3193397057"/>
              </p:ext>
            </p:extLst>
          </p:nvPr>
        </p:nvGraphicFramePr>
        <p:xfrm>
          <a:off x="5613329" y="2574548"/>
          <a:ext cx="5788096" cy="2698345"/>
        </p:xfrm>
        <a:graphic>
          <a:graphicData uri="http://schemas.openxmlformats.org/drawingml/2006/table">
            <a:tbl>
              <a:tblPr firstRow="1" bandRow="1">
                <a:tableStyleId>{5C22544A-7EE6-4342-B048-85BDC9FD1C3A}</a:tableStyleId>
              </a:tblPr>
              <a:tblGrid>
                <a:gridCol w="1447025">
                  <a:extLst>
                    <a:ext uri="{9D8B030D-6E8A-4147-A177-3AD203B41FA5}">
                      <a16:colId xmlns="" xmlns:a16="http://schemas.microsoft.com/office/drawing/2014/main" val="2626855348"/>
                    </a:ext>
                  </a:extLst>
                </a:gridCol>
                <a:gridCol w="1386607">
                  <a:extLst>
                    <a:ext uri="{9D8B030D-6E8A-4147-A177-3AD203B41FA5}">
                      <a16:colId xmlns="" xmlns:a16="http://schemas.microsoft.com/office/drawing/2014/main" val="2964244270"/>
                    </a:ext>
                  </a:extLst>
                </a:gridCol>
                <a:gridCol w="1049464">
                  <a:extLst>
                    <a:ext uri="{9D8B030D-6E8A-4147-A177-3AD203B41FA5}">
                      <a16:colId xmlns="" xmlns:a16="http://schemas.microsoft.com/office/drawing/2014/main" val="533098994"/>
                    </a:ext>
                  </a:extLst>
                </a:gridCol>
                <a:gridCol w="1905000">
                  <a:extLst>
                    <a:ext uri="{9D8B030D-6E8A-4147-A177-3AD203B41FA5}">
                      <a16:colId xmlns="" xmlns:a16="http://schemas.microsoft.com/office/drawing/2014/main" val="920775014"/>
                    </a:ext>
                  </a:extLst>
                </a:gridCol>
              </a:tblGrid>
              <a:tr h="408229">
                <a:tc>
                  <a:txBody>
                    <a:bodyPr/>
                    <a:lstStyle/>
                    <a:p>
                      <a:endParaRPr lang="en-US" dirty="0"/>
                    </a:p>
                  </a:txBody>
                  <a:tcPr/>
                </a:tc>
                <a:tc>
                  <a:txBody>
                    <a:bodyPr/>
                    <a:lstStyle/>
                    <a:p>
                      <a:r>
                        <a:rPr lang="en-US" sz="1400" dirty="0"/>
                        <a:t>Name</a:t>
                      </a:r>
                    </a:p>
                  </a:txBody>
                  <a:tcPr/>
                </a:tc>
                <a:tc>
                  <a:txBody>
                    <a:bodyPr/>
                    <a:lstStyle/>
                    <a:p>
                      <a:r>
                        <a:rPr lang="en-US" sz="1400" dirty="0"/>
                        <a:t>Grade</a:t>
                      </a:r>
                    </a:p>
                  </a:txBody>
                  <a:tcPr/>
                </a:tc>
                <a:tc>
                  <a:txBody>
                    <a:bodyPr/>
                    <a:lstStyle/>
                    <a:p>
                      <a:r>
                        <a:rPr lang="en-US" sz="1400" dirty="0"/>
                        <a:t>Major</a:t>
                      </a:r>
                    </a:p>
                  </a:txBody>
                  <a:tcPr/>
                </a:tc>
                <a:extLst>
                  <a:ext uri="{0D108BD9-81ED-4DB2-BD59-A6C34878D82A}">
                    <a16:rowId xmlns="" xmlns:a16="http://schemas.microsoft.com/office/drawing/2014/main" val="3556344806"/>
                  </a:ext>
                </a:extLst>
              </a:tr>
              <a:tr h="306172">
                <a:tc>
                  <a:txBody>
                    <a:bodyPr/>
                    <a:lstStyle/>
                    <a:p>
                      <a:r>
                        <a:rPr lang="en-US" sz="1200" dirty="0"/>
                        <a:t>Team leader</a:t>
                      </a:r>
                    </a:p>
                  </a:txBody>
                  <a:tcPr/>
                </a:tc>
                <a:tc>
                  <a:txBody>
                    <a:bodyPr/>
                    <a:lstStyle/>
                    <a:p>
                      <a:r>
                        <a:rPr lang="en-US" sz="1200" dirty="0" err="1" smtClean="0"/>
                        <a:t>Prathamesh</a:t>
                      </a:r>
                      <a:r>
                        <a:rPr lang="en-US" sz="1200" dirty="0" smtClean="0"/>
                        <a:t> </a:t>
                      </a:r>
                      <a:r>
                        <a:rPr lang="en-US" sz="1200" dirty="0" err="1" smtClean="0"/>
                        <a:t>Khade</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 xmlns:a16="http://schemas.microsoft.com/office/drawing/2014/main" val="901257"/>
                  </a:ext>
                </a:extLst>
              </a:tr>
              <a:tr h="306172">
                <a:tc rowSpan="5">
                  <a:txBody>
                    <a:bodyPr/>
                    <a:lstStyle/>
                    <a:p>
                      <a:pPr algn="l"/>
                      <a:r>
                        <a:rPr lang="en-US" altLang="zh-CN" sz="1200" dirty="0"/>
                        <a:t>Team Member</a:t>
                      </a:r>
                      <a:endParaRPr lang="en-US" sz="1200" dirty="0"/>
                    </a:p>
                  </a:txBody>
                  <a:tcPr anchor="ctr"/>
                </a:tc>
                <a:tc>
                  <a:txBody>
                    <a:bodyPr/>
                    <a:lstStyle/>
                    <a:p>
                      <a:r>
                        <a:rPr lang="en-US" sz="1200" dirty="0" err="1" smtClean="0"/>
                        <a:t>Animesh</a:t>
                      </a:r>
                      <a:r>
                        <a:rPr lang="en-US" sz="1200" dirty="0" smtClean="0"/>
                        <a:t> Wankhede</a:t>
                      </a:r>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 xmlns:a16="http://schemas.microsoft.com/office/drawing/2014/main" val="3336381578"/>
                  </a:ext>
                </a:extLst>
              </a:tr>
              <a:tr h="306172">
                <a:tc vMerge="1">
                  <a:txBody>
                    <a:bodyPr/>
                    <a:lstStyle/>
                    <a:p>
                      <a:endParaRPr lang="en-US" dirty="0"/>
                    </a:p>
                  </a:txBody>
                  <a:tcPr/>
                </a:tc>
                <a:tc>
                  <a:txBody>
                    <a:bodyPr/>
                    <a:lstStyle/>
                    <a:p>
                      <a:r>
                        <a:rPr lang="en-US" sz="1200" dirty="0" smtClean="0"/>
                        <a:t>Nikhil </a:t>
                      </a:r>
                      <a:r>
                        <a:rPr lang="en-US" sz="1200" dirty="0" err="1" smtClean="0"/>
                        <a:t>Issac</a:t>
                      </a:r>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 xmlns:a16="http://schemas.microsoft.com/office/drawing/2014/main" val="108716733"/>
                  </a:ext>
                </a:extLst>
              </a:tr>
              <a:tr h="306172">
                <a:tc vMerge="1">
                  <a:txBody>
                    <a:bodyPr/>
                    <a:lstStyle/>
                    <a:p>
                      <a:endParaRPr lang="en-US" dirty="0"/>
                    </a:p>
                  </a:txBody>
                  <a:tcPr/>
                </a:tc>
                <a:tc>
                  <a:txBody>
                    <a:bodyPr/>
                    <a:lstStyle/>
                    <a:p>
                      <a:r>
                        <a:rPr lang="en-US" sz="1200" dirty="0" smtClean="0"/>
                        <a:t>Shreya Deshpande</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 xmlns:a16="http://schemas.microsoft.com/office/drawing/2014/main" val="2412847969"/>
                  </a:ext>
                </a:extLst>
              </a:tr>
              <a:tr h="306172">
                <a:tc vMerge="1">
                  <a:txBody>
                    <a:bodyPr/>
                    <a:lstStyle/>
                    <a:p>
                      <a:endParaRPr lang="en-US" dirty="0"/>
                    </a:p>
                  </a:txBody>
                  <a:tcPr/>
                </a:tc>
                <a:tc>
                  <a:txBody>
                    <a:bodyPr/>
                    <a:lstStyle/>
                    <a:p>
                      <a:r>
                        <a:rPr lang="en-US" sz="1200" dirty="0" err="1" smtClean="0"/>
                        <a:t>Sudhiksha</a:t>
                      </a:r>
                      <a:r>
                        <a:rPr lang="en-US" sz="1200" dirty="0" smtClean="0"/>
                        <a:t> Pujari</a:t>
                      </a:r>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 xmlns:a16="http://schemas.microsoft.com/office/drawing/2014/main" val="3842970130"/>
                  </a:ext>
                </a:extLst>
              </a:tr>
              <a:tr h="306172">
                <a:tc vMerge="1">
                  <a:txBody>
                    <a:bodyPr/>
                    <a:lstStyle/>
                    <a:p>
                      <a:endParaRPr lang="en-US"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 xmlns:a16="http://schemas.microsoft.com/office/drawing/2014/main" val="3218780654"/>
                  </a:ext>
                </a:extLst>
              </a:tr>
            </a:tbl>
          </a:graphicData>
        </a:graphic>
      </p:graphicFrame>
      <p:grpSp>
        <p:nvGrpSpPr>
          <p:cNvPr id="10" name="Group 9">
            <a:extLst>
              <a:ext uri="{FF2B5EF4-FFF2-40B4-BE49-F238E27FC236}">
                <a16:creationId xmlns="" xmlns:a16="http://schemas.microsoft.com/office/drawing/2014/main" id="{837BAB4D-BAF9-4F6C-B6C5-28F8CF5E23D6}"/>
              </a:ext>
            </a:extLst>
          </p:cNvPr>
          <p:cNvGrpSpPr/>
          <p:nvPr/>
        </p:nvGrpSpPr>
        <p:grpSpPr>
          <a:xfrm>
            <a:off x="302620" y="3042801"/>
            <a:ext cx="4672590" cy="2820412"/>
            <a:chOff x="9326881" y="991393"/>
            <a:chExt cx="2643447" cy="1995054"/>
          </a:xfrm>
        </p:grpSpPr>
        <p:sp>
          <p:nvSpPr>
            <p:cNvPr id="11" name="Rectangle 10">
              <a:extLst>
                <a:ext uri="{FF2B5EF4-FFF2-40B4-BE49-F238E27FC236}">
                  <a16:creationId xmlns="" xmlns:a16="http://schemas.microsoft.com/office/drawing/2014/main" id="{B5A65022-F0DB-4445-B9CE-EB0D8826F6E5}"/>
                </a:ext>
              </a:extLst>
            </p:cNvPr>
            <p:cNvSpPr/>
            <p:nvPr/>
          </p:nvSpPr>
          <p:spPr>
            <a:xfrm>
              <a:off x="9326881" y="991393"/>
              <a:ext cx="2643447" cy="19950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F7A1B691-6CAF-4EE0-A81E-83C889E98160}"/>
                </a:ext>
              </a:extLst>
            </p:cNvPr>
            <p:cNvSpPr txBox="1"/>
            <p:nvPr/>
          </p:nvSpPr>
          <p:spPr>
            <a:xfrm>
              <a:off x="10063011" y="1804254"/>
              <a:ext cx="1415837" cy="369332"/>
            </a:xfrm>
            <a:prstGeom prst="rect">
              <a:avLst/>
            </a:prstGeom>
            <a:noFill/>
            <a:ln>
              <a:noFill/>
            </a:ln>
          </p:spPr>
          <p:txBody>
            <a:bodyPr wrap="none" rtlCol="0">
              <a:spAutoFit/>
            </a:bodyPr>
            <a:lstStyle/>
            <a:p>
              <a:r>
                <a:rPr lang="en-US" dirty="0"/>
                <a:t>Team Photo</a:t>
              </a:r>
            </a:p>
          </p:txBody>
        </p:sp>
      </p:grpSp>
      <p:sp>
        <p:nvSpPr>
          <p:cNvPr id="13" name="TextBox 12">
            <a:extLst>
              <a:ext uri="{FF2B5EF4-FFF2-40B4-BE49-F238E27FC236}">
                <a16:creationId xmlns="" xmlns:a16="http://schemas.microsoft.com/office/drawing/2014/main" id="{D6C3910F-1388-4998-B246-F466C5789718}"/>
              </a:ext>
            </a:extLst>
          </p:cNvPr>
          <p:cNvSpPr txBox="1"/>
          <p:nvPr/>
        </p:nvSpPr>
        <p:spPr>
          <a:xfrm>
            <a:off x="5505614" y="782315"/>
            <a:ext cx="5326221" cy="1631216"/>
          </a:xfrm>
          <a:prstGeom prst="rect">
            <a:avLst/>
          </a:prstGeom>
          <a:noFill/>
        </p:spPr>
        <p:txBody>
          <a:bodyPr wrap="square" rtlCol="0">
            <a:spAutoFit/>
          </a:bodyPr>
          <a:lstStyle/>
          <a:p>
            <a:r>
              <a:rPr lang="en-US" sz="2000" dirty="0"/>
              <a:t>University Name</a:t>
            </a:r>
            <a:r>
              <a:rPr lang="en-US" sz="2000" dirty="0" smtClean="0"/>
              <a:t>: PCCOE , Pune</a:t>
            </a:r>
            <a:endParaRPr lang="en-US" sz="2000" dirty="0"/>
          </a:p>
          <a:p>
            <a:r>
              <a:rPr lang="en-US" sz="2000" dirty="0"/>
              <a:t>Team Name</a:t>
            </a:r>
            <a:r>
              <a:rPr lang="en-US" sz="2000" dirty="0" smtClean="0"/>
              <a:t>: Team Paper Pushers</a:t>
            </a:r>
            <a:endParaRPr lang="en-US" sz="2000" dirty="0"/>
          </a:p>
          <a:p>
            <a:r>
              <a:rPr lang="en-US" sz="2000" dirty="0"/>
              <a:t>University </a:t>
            </a:r>
            <a:r>
              <a:rPr lang="en-US" sz="2000" dirty="0" err="1" smtClean="0"/>
              <a:t>Advisor:Rahul</a:t>
            </a:r>
            <a:r>
              <a:rPr lang="en-US" sz="2000" dirty="0" smtClean="0"/>
              <a:t> </a:t>
            </a:r>
            <a:r>
              <a:rPr lang="en-US" sz="2000" dirty="0" err="1" smtClean="0"/>
              <a:t>Dige</a:t>
            </a:r>
            <a:r>
              <a:rPr lang="en-US" sz="2000" dirty="0" smtClean="0"/>
              <a:t> sir</a:t>
            </a:r>
            <a:endParaRPr lang="en-US" sz="2000" dirty="0"/>
          </a:p>
          <a:p>
            <a:r>
              <a:rPr lang="en-US" sz="2000" dirty="0"/>
              <a:t>TE Advisor</a:t>
            </a:r>
            <a:r>
              <a:rPr lang="en-US" sz="2000" dirty="0" smtClean="0"/>
              <a:t>: </a:t>
            </a:r>
            <a:r>
              <a:rPr lang="en-US" sz="2000" dirty="0" err="1" smtClean="0"/>
              <a:t>Prity</a:t>
            </a:r>
            <a:r>
              <a:rPr lang="en-US" sz="2000" dirty="0" smtClean="0"/>
              <a:t> </a:t>
            </a:r>
            <a:r>
              <a:rPr lang="en-US" sz="2000" dirty="0" err="1" smtClean="0"/>
              <a:t>Bagad</a:t>
            </a:r>
            <a:endParaRPr lang="en-US" sz="2000" dirty="0"/>
          </a:p>
          <a:p>
            <a:r>
              <a:rPr lang="en-US" sz="2000" dirty="0"/>
              <a:t>TE Plant Engaged</a:t>
            </a:r>
            <a:r>
              <a:rPr lang="en-US" sz="2000" dirty="0" smtClean="0"/>
              <a:t>: </a:t>
            </a:r>
            <a:r>
              <a:rPr lang="en-US" sz="2000" dirty="0" err="1" smtClean="0"/>
              <a:t>Wagholi</a:t>
            </a:r>
            <a:endParaRPr lang="en-US" sz="2000" dirty="0"/>
          </a:p>
        </p:txBody>
      </p:sp>
      <p:sp>
        <p:nvSpPr>
          <p:cNvPr id="2" name="AutoShape 2" descr="PCCOE is Autonomous Top Engineering College In Pune| Rank 2021"/>
          <p:cNvSpPr>
            <a:spLocks noChangeAspect="1" noChangeArrowheads="1"/>
          </p:cNvSpPr>
          <p:nvPr/>
        </p:nvSpPr>
        <p:spPr bwMode="auto">
          <a:xfrm>
            <a:off x="275704" y="532762"/>
            <a:ext cx="118257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062" y="952530"/>
            <a:ext cx="1605415" cy="1468299"/>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20" y="3042802"/>
            <a:ext cx="4672589" cy="2820412"/>
          </a:xfrm>
          <a:prstGeom prst="rect">
            <a:avLst/>
          </a:prstGeom>
        </p:spPr>
      </p:pic>
    </p:spTree>
    <p:extLst>
      <p:ext uri="{BB962C8B-B14F-4D97-AF65-F5344CB8AC3E}">
        <p14:creationId xmlns:p14="http://schemas.microsoft.com/office/powerpoint/2010/main" val="209779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337000D-5D3A-4BC9-9BC6-6D1273F5D30E}"/>
              </a:ext>
            </a:extLst>
          </p:cNvPr>
          <p:cNvSpPr>
            <a:spLocks noGrp="1"/>
          </p:cNvSpPr>
          <p:nvPr>
            <p:ph type="title"/>
          </p:nvPr>
        </p:nvSpPr>
        <p:spPr/>
        <p:txBody>
          <a:bodyPr/>
          <a:lstStyle/>
          <a:p>
            <a:r>
              <a:rPr lang="en-US" dirty="0"/>
              <a:t>Project Overview</a:t>
            </a:r>
            <a:br>
              <a:rPr lang="en-US" dirty="0"/>
            </a:br>
            <a:endParaRPr lang="en-US" dirty="0"/>
          </a:p>
        </p:txBody>
      </p:sp>
      <p:sp>
        <p:nvSpPr>
          <p:cNvPr id="6" name="Slide Number Placeholder 5">
            <a:extLst>
              <a:ext uri="{FF2B5EF4-FFF2-40B4-BE49-F238E27FC236}">
                <a16:creationId xmlns="" xmlns:a16="http://schemas.microsoft.com/office/drawing/2014/main" id="{B544DCF4-C8A1-43E8-933E-28CA086A0C4B}"/>
              </a:ext>
            </a:extLst>
          </p:cNvPr>
          <p:cNvSpPr>
            <a:spLocks noGrp="1"/>
          </p:cNvSpPr>
          <p:nvPr>
            <p:ph type="sldNum" sz="quarter" idx="10"/>
          </p:nvPr>
        </p:nvSpPr>
        <p:spPr/>
        <p:txBody>
          <a:bodyPr/>
          <a:lstStyle/>
          <a:p>
            <a:fld id="{CA431686-8DE2-9B43-980D-29AE692D7900}" type="slidenum">
              <a:rPr lang="de-DE" smtClean="0"/>
              <a:pPr/>
              <a:t>4</a:t>
            </a:fld>
            <a:endParaRPr lang="de-DE" dirty="0"/>
          </a:p>
        </p:txBody>
      </p:sp>
      <p:sp>
        <p:nvSpPr>
          <p:cNvPr id="10" name="Rectangle 9">
            <a:extLst>
              <a:ext uri="{FF2B5EF4-FFF2-40B4-BE49-F238E27FC236}">
                <a16:creationId xmlns="" xmlns:a16="http://schemas.microsoft.com/office/drawing/2014/main" id="{33C9FCE8-E8CB-46C0-88C0-D03571271BD6}"/>
              </a:ext>
            </a:extLst>
          </p:cNvPr>
          <p:cNvSpPr/>
          <p:nvPr/>
        </p:nvSpPr>
        <p:spPr>
          <a:xfrm>
            <a:off x="700271" y="1985710"/>
            <a:ext cx="4048736" cy="353290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
            <a:extLst>
              <a:ext uri="{FF2B5EF4-FFF2-40B4-BE49-F238E27FC236}">
                <a16:creationId xmlns="" xmlns:a16="http://schemas.microsoft.com/office/drawing/2014/main" id="{05E7411B-8F70-4A16-A042-3AE2C18B4DE6}"/>
              </a:ext>
            </a:extLst>
          </p:cNvPr>
          <p:cNvSpPr txBox="1">
            <a:spLocks/>
          </p:cNvSpPr>
          <p:nvPr/>
        </p:nvSpPr>
        <p:spPr>
          <a:xfrm>
            <a:off x="4749007" y="608374"/>
            <a:ext cx="6929761" cy="5547099"/>
          </a:xfrm>
          <a:prstGeom prst="rect">
            <a:avLst/>
          </a:prstGeom>
        </p:spPr>
        <p:txBody>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lang="en-US" sz="1600" kern="1200" smtClean="0">
                <a:solidFill>
                  <a:schemeClr val="tx1"/>
                </a:solidFill>
                <a:latin typeface="+mn-lt"/>
                <a:ea typeface="+mn-ea"/>
                <a:cs typeface="+mn-cs"/>
              </a:defRPr>
            </a:lvl1pPr>
            <a:lvl2pPr marL="237744"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400" kern="1200">
                <a:solidFill>
                  <a:schemeClr val="tx1"/>
                </a:solidFill>
                <a:latin typeface="+mn-lt"/>
                <a:ea typeface="+mn-ea"/>
                <a:cs typeface="+mn-cs"/>
              </a:defRPr>
            </a:lvl2pPr>
            <a:lvl3pPr marL="344488" indent="-109728" algn="l" defTabSz="914400" rtl="0" eaLnBrk="1" latinLnBrk="0" hangingPunct="1">
              <a:lnSpc>
                <a:spcPct val="110000"/>
              </a:lnSpc>
              <a:spcBef>
                <a:spcPts val="0"/>
              </a:spcBef>
              <a:spcAft>
                <a:spcPts val="800"/>
              </a:spcAft>
              <a:buFont typeface="Arial" panose="020B0604020202020204" pitchFamily="34" charset="0"/>
              <a:buChar char="•"/>
              <a:tabLst/>
              <a:defRPr sz="1200" kern="1200">
                <a:solidFill>
                  <a:schemeClr val="tx1"/>
                </a:solidFill>
                <a:latin typeface="+mn-lt"/>
                <a:ea typeface="+mn-ea"/>
                <a:cs typeface="+mn-cs"/>
              </a:defRPr>
            </a:lvl3pPr>
            <a:lvl4pPr marL="458788"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000" kern="1200">
                <a:solidFill>
                  <a:schemeClr val="tx2"/>
                </a:solidFill>
                <a:latin typeface="+mn-lt"/>
                <a:ea typeface="+mn-ea"/>
                <a:cs typeface="+mn-cs"/>
              </a:defRPr>
            </a:lvl4pPr>
            <a:lvl5pPr marL="566928" indent="-109728" algn="l" defTabSz="914400" rtl="0" eaLnBrk="1" latinLnBrk="0" hangingPunct="1">
              <a:lnSpc>
                <a:spcPct val="110000"/>
              </a:lnSpc>
              <a:spcBef>
                <a:spcPts val="0"/>
              </a:spcBef>
              <a:spcAft>
                <a:spcPts val="800"/>
              </a:spcAft>
              <a:buFont typeface="Arial" panose="020B0604020202020204" pitchFamily="34" charset="0"/>
              <a:buChar char="•"/>
              <a:tabLst/>
              <a:defRPr sz="800" kern="1200">
                <a:solidFill>
                  <a:schemeClr val="tx2"/>
                </a:solidFill>
                <a:latin typeface="+mn-lt"/>
                <a:ea typeface="+mn-ea"/>
                <a:cs typeface="+mn-cs"/>
              </a:defRPr>
            </a:lvl5pPr>
            <a:lvl6pPr marL="676656"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6pPr>
            <a:lvl7pPr marL="786384"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7pPr>
            <a:lvl8pPr marL="896112"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8pPr>
            <a:lvl9pPr marL="1005840"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9pPr>
          </a:lstStyle>
          <a:p>
            <a:endParaRPr lang="en-US" sz="1800" dirty="0"/>
          </a:p>
          <a:p>
            <a:pPr marL="342900" indent="-342900">
              <a:buFont typeface="Arial" panose="020B0604020202020204" pitchFamily="34" charset="0"/>
              <a:buChar char="•"/>
            </a:pPr>
            <a:r>
              <a:rPr lang="en-US" dirty="0"/>
              <a:t>Background: As an intern team in demand forecasting for </a:t>
            </a:r>
            <a:r>
              <a:rPr lang="en-US" dirty="0" smtClean="0"/>
              <a:t>TE </a:t>
            </a:r>
            <a:r>
              <a:rPr lang="en-US" dirty="0" err="1" smtClean="0"/>
              <a:t>connecivity</a:t>
            </a:r>
            <a:r>
              <a:rPr lang="en-US" dirty="0" smtClean="0"/>
              <a:t>, </a:t>
            </a:r>
            <a:r>
              <a:rPr lang="en-US" dirty="0"/>
              <a:t>we were tasked with developing a solution that would automate the demand forecasting process, reduce errors, and improve accuracy. The company's existing process was manual and time-consuming, and did not have the ability to predict sudden changes in demand patterns</a:t>
            </a:r>
            <a:r>
              <a:rPr lang="en-US" dirty="0" smtClean="0"/>
              <a:t>.</a:t>
            </a:r>
          </a:p>
          <a:p>
            <a:pPr marL="342900" indent="-342900">
              <a:buFont typeface="Arial" panose="020B0604020202020204" pitchFamily="34" charset="0"/>
              <a:buChar char="•"/>
            </a:pPr>
            <a:r>
              <a:rPr lang="en-US" dirty="0"/>
              <a:t>Problems to be solved: The main challenge that we faced was to develop a solution that could accurately predict demand, taking into account various factors such as </a:t>
            </a:r>
            <a:r>
              <a:rPr lang="en-US" dirty="0" smtClean="0"/>
              <a:t>seasonality . We </a:t>
            </a:r>
            <a:r>
              <a:rPr lang="en-US" dirty="0"/>
              <a:t>had to ensure that our solution was data-driven, automated, and could provide accurate forecasts in real-time</a:t>
            </a:r>
            <a:r>
              <a:rPr lang="en-US" dirty="0" smtClean="0"/>
              <a:t>.</a:t>
            </a:r>
          </a:p>
          <a:p>
            <a:pPr marL="342900" indent="-342900">
              <a:buFont typeface="Arial" panose="020B0604020202020204" pitchFamily="34" charset="0"/>
              <a:buChar char="•"/>
            </a:pPr>
            <a:r>
              <a:rPr lang="en-US" dirty="0"/>
              <a:t>Project Achievements: To address these challenges, we developed a machine learning model that could predict demand based on historical sales data, </a:t>
            </a:r>
            <a:r>
              <a:rPr lang="en-US" dirty="0" smtClean="0"/>
              <a:t>seasonality. </a:t>
            </a:r>
            <a:r>
              <a:rPr lang="en-US" dirty="0"/>
              <a:t>We also developed a dashboard that could display the forecasts in real-time, allowing </a:t>
            </a:r>
            <a:r>
              <a:rPr lang="en-US" dirty="0" smtClean="0"/>
              <a:t>TE connectivity to </a:t>
            </a:r>
            <a:r>
              <a:rPr lang="en-US" dirty="0"/>
              <a:t>optimize its inventory levels based on the predicted demand. Our solution was able to reduce errors, improve accuracy, and save time, allowing </a:t>
            </a:r>
            <a:r>
              <a:rPr lang="en-US" dirty="0" smtClean="0"/>
              <a:t>TE  connectivity to </a:t>
            </a:r>
            <a:r>
              <a:rPr lang="en-US" dirty="0"/>
              <a:t>make data-driven decisions.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71" y="1985709"/>
            <a:ext cx="4048736" cy="3515962"/>
          </a:xfrm>
          <a:prstGeom prst="rect">
            <a:avLst/>
          </a:prstGeom>
        </p:spPr>
      </p:pic>
    </p:spTree>
    <p:extLst>
      <p:ext uri="{BB962C8B-B14F-4D97-AF65-F5344CB8AC3E}">
        <p14:creationId xmlns:p14="http://schemas.microsoft.com/office/powerpoint/2010/main" val="353123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337000D-5D3A-4BC9-9BC6-6D1273F5D30E}"/>
              </a:ext>
            </a:extLst>
          </p:cNvPr>
          <p:cNvSpPr>
            <a:spLocks noGrp="1"/>
          </p:cNvSpPr>
          <p:nvPr>
            <p:ph type="title"/>
          </p:nvPr>
        </p:nvSpPr>
        <p:spPr/>
        <p:txBody>
          <a:bodyPr/>
          <a:lstStyle/>
          <a:p>
            <a:r>
              <a:rPr lang="en-US" dirty="0"/>
              <a:t>Innovation Description</a:t>
            </a:r>
            <a:br>
              <a:rPr lang="en-US" dirty="0"/>
            </a:br>
            <a:r>
              <a:rPr lang="en-US" dirty="0"/>
              <a:t/>
            </a:r>
            <a:br>
              <a:rPr lang="en-US" dirty="0"/>
            </a:br>
            <a:endParaRPr lang="en-US" dirty="0"/>
          </a:p>
        </p:txBody>
      </p:sp>
      <p:sp>
        <p:nvSpPr>
          <p:cNvPr id="6" name="Slide Number Placeholder 5">
            <a:extLst>
              <a:ext uri="{FF2B5EF4-FFF2-40B4-BE49-F238E27FC236}">
                <a16:creationId xmlns="" xmlns:a16="http://schemas.microsoft.com/office/drawing/2014/main" id="{B544DCF4-C8A1-43E8-933E-28CA086A0C4B}"/>
              </a:ext>
            </a:extLst>
          </p:cNvPr>
          <p:cNvSpPr>
            <a:spLocks noGrp="1"/>
          </p:cNvSpPr>
          <p:nvPr>
            <p:ph type="sldNum" sz="quarter" idx="10"/>
          </p:nvPr>
        </p:nvSpPr>
        <p:spPr/>
        <p:txBody>
          <a:bodyPr/>
          <a:lstStyle/>
          <a:p>
            <a:fld id="{CA431686-8DE2-9B43-980D-29AE692D7900}" type="slidenum">
              <a:rPr lang="de-DE" smtClean="0"/>
              <a:pPr/>
              <a:t>5</a:t>
            </a:fld>
            <a:endParaRPr lang="de-DE" dirty="0"/>
          </a:p>
        </p:txBody>
      </p:sp>
      <p:sp>
        <p:nvSpPr>
          <p:cNvPr id="7" name="Content Placeholder 2">
            <a:extLst>
              <a:ext uri="{FF2B5EF4-FFF2-40B4-BE49-F238E27FC236}">
                <a16:creationId xmlns="" xmlns:a16="http://schemas.microsoft.com/office/drawing/2014/main" id="{1165FBEE-DBB5-4E94-9C7F-2D0FB1EC8BA7}"/>
              </a:ext>
            </a:extLst>
          </p:cNvPr>
          <p:cNvSpPr txBox="1">
            <a:spLocks/>
          </p:cNvSpPr>
          <p:nvPr/>
        </p:nvSpPr>
        <p:spPr>
          <a:xfrm>
            <a:off x="514349" y="1893668"/>
            <a:ext cx="11160000" cy="4395620"/>
          </a:xfrm>
          <a:prstGeom prst="rect">
            <a:avLst/>
          </a:prstGeom>
        </p:spPr>
        <p:txBody>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lang="en-US" sz="1600" kern="1200" smtClean="0">
                <a:solidFill>
                  <a:schemeClr val="tx1"/>
                </a:solidFill>
                <a:latin typeface="+mn-lt"/>
                <a:ea typeface="+mn-ea"/>
                <a:cs typeface="+mn-cs"/>
              </a:defRPr>
            </a:lvl1pPr>
            <a:lvl2pPr marL="237744"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400" kern="1200">
                <a:solidFill>
                  <a:schemeClr val="tx1"/>
                </a:solidFill>
                <a:latin typeface="+mn-lt"/>
                <a:ea typeface="+mn-ea"/>
                <a:cs typeface="+mn-cs"/>
              </a:defRPr>
            </a:lvl2pPr>
            <a:lvl3pPr marL="344488" indent="-109728" algn="l" defTabSz="914400" rtl="0" eaLnBrk="1" latinLnBrk="0" hangingPunct="1">
              <a:lnSpc>
                <a:spcPct val="110000"/>
              </a:lnSpc>
              <a:spcBef>
                <a:spcPts val="0"/>
              </a:spcBef>
              <a:spcAft>
                <a:spcPts val="800"/>
              </a:spcAft>
              <a:buFont typeface="Arial" panose="020B0604020202020204" pitchFamily="34" charset="0"/>
              <a:buChar char="•"/>
              <a:tabLst/>
              <a:defRPr sz="1200" kern="1200">
                <a:solidFill>
                  <a:schemeClr val="tx1"/>
                </a:solidFill>
                <a:latin typeface="+mn-lt"/>
                <a:ea typeface="+mn-ea"/>
                <a:cs typeface="+mn-cs"/>
              </a:defRPr>
            </a:lvl3pPr>
            <a:lvl4pPr marL="458788"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000" kern="1200">
                <a:solidFill>
                  <a:schemeClr val="tx2"/>
                </a:solidFill>
                <a:latin typeface="+mn-lt"/>
                <a:ea typeface="+mn-ea"/>
                <a:cs typeface="+mn-cs"/>
              </a:defRPr>
            </a:lvl4pPr>
            <a:lvl5pPr marL="566928" indent="-109728" algn="l" defTabSz="914400" rtl="0" eaLnBrk="1" latinLnBrk="0" hangingPunct="1">
              <a:lnSpc>
                <a:spcPct val="110000"/>
              </a:lnSpc>
              <a:spcBef>
                <a:spcPts val="0"/>
              </a:spcBef>
              <a:spcAft>
                <a:spcPts val="800"/>
              </a:spcAft>
              <a:buFont typeface="Arial" panose="020B0604020202020204" pitchFamily="34" charset="0"/>
              <a:buChar char="•"/>
              <a:tabLst/>
              <a:defRPr sz="800" kern="1200">
                <a:solidFill>
                  <a:schemeClr val="tx2"/>
                </a:solidFill>
                <a:latin typeface="+mn-lt"/>
                <a:ea typeface="+mn-ea"/>
                <a:cs typeface="+mn-cs"/>
              </a:defRPr>
            </a:lvl5pPr>
            <a:lvl6pPr marL="676656"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6pPr>
            <a:lvl7pPr marL="786384"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7pPr>
            <a:lvl8pPr marL="896112"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8pPr>
            <a:lvl9pPr marL="1005840"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Describe System Concept / Solutions. Pictures will be </a:t>
            </a:r>
            <a:r>
              <a:rPr lang="en-US" sz="2000" dirty="0" smtClean="0"/>
              <a:t>helpful</a:t>
            </a:r>
          </a:p>
          <a:p>
            <a:r>
              <a:rPr lang="en-US" sz="2000" dirty="0" smtClean="0"/>
              <a:t>	</a:t>
            </a:r>
            <a:r>
              <a:rPr lang="en-US" sz="1400" dirty="0" smtClean="0"/>
              <a:t>We </a:t>
            </a:r>
            <a:r>
              <a:rPr lang="en-US" sz="1400" dirty="0"/>
              <a:t>developed a demand forecasting system that leverages machine learning algorithms to predict future demand based on historical sales data, </a:t>
            </a:r>
            <a:r>
              <a:rPr lang="en-US" sz="1400" dirty="0" smtClean="0"/>
              <a:t>seasonality. </a:t>
            </a:r>
            <a:r>
              <a:rPr lang="en-US" sz="1400" dirty="0"/>
              <a:t>The system is designed to provide real-time demand forecasts, allowing </a:t>
            </a:r>
            <a:r>
              <a:rPr lang="en-US" sz="1400" dirty="0" smtClean="0"/>
              <a:t>TE Connectivity to </a:t>
            </a:r>
            <a:r>
              <a:rPr lang="en-US" sz="1400" dirty="0"/>
              <a:t>optimize its inventory levels and reduce costs</a:t>
            </a:r>
            <a:r>
              <a:rPr lang="en-US" sz="1400" dirty="0" smtClean="0"/>
              <a:t>.</a:t>
            </a:r>
            <a:endParaRPr lang="en-US" sz="1200" dirty="0"/>
          </a:p>
          <a:p>
            <a:pPr marL="285750" indent="-285750">
              <a:buFont typeface="Arial" panose="020B0604020202020204" pitchFamily="34" charset="0"/>
              <a:buChar char="•"/>
            </a:pPr>
            <a:r>
              <a:rPr lang="en-US" sz="2000" dirty="0"/>
              <a:t>Describe the key functionalities, and AI </a:t>
            </a:r>
            <a:r>
              <a:rPr lang="en-US" sz="2000" dirty="0" smtClean="0"/>
              <a:t>functionalities</a:t>
            </a:r>
          </a:p>
          <a:p>
            <a:pPr marL="342900" indent="-342900">
              <a:buFont typeface="+mj-lt"/>
              <a:buAutoNum type="arabicPeriod"/>
            </a:pPr>
            <a:r>
              <a:rPr lang="en-US" sz="1400" dirty="0"/>
              <a:t>Data Collection: The system collects sales data, as well as data on </a:t>
            </a:r>
            <a:r>
              <a:rPr lang="en-US" sz="1400" dirty="0" smtClean="0"/>
              <a:t>seasonality.</a:t>
            </a:r>
          </a:p>
          <a:p>
            <a:pPr marL="342900" indent="-342900">
              <a:buFont typeface="+mj-lt"/>
              <a:buAutoNum type="arabicPeriod"/>
            </a:pPr>
            <a:r>
              <a:rPr lang="en-US" sz="1400" dirty="0" smtClean="0"/>
              <a:t>Data </a:t>
            </a:r>
            <a:r>
              <a:rPr lang="en-US" sz="1400" dirty="0"/>
              <a:t>Processing: The collected data is processed and transformed into a format that can be used by the machine learning algorithms.</a:t>
            </a:r>
          </a:p>
          <a:p>
            <a:pPr marL="342900" indent="-342900">
              <a:buFont typeface="+mj-lt"/>
              <a:buAutoNum type="arabicPeriod"/>
            </a:pPr>
            <a:r>
              <a:rPr lang="en-US" sz="1400" dirty="0"/>
              <a:t>Machine Learning: The machine learning algorithms are trained on historical sales data and other relevant data sources to develop accurate demand forecasting models.</a:t>
            </a:r>
          </a:p>
          <a:p>
            <a:pPr marL="342900" indent="-342900">
              <a:buFont typeface="+mj-lt"/>
              <a:buAutoNum type="arabicPeriod"/>
            </a:pPr>
            <a:r>
              <a:rPr lang="en-US" sz="1400" dirty="0"/>
              <a:t>Real-time Forecasting: The system provides real-time demand forecasts that take into account current market conditions, allowing [Company name] to adjust its inventory levels accordingly.</a:t>
            </a:r>
          </a:p>
          <a:p>
            <a:pPr marL="342900" indent="-342900">
              <a:buFont typeface="+mj-lt"/>
              <a:buAutoNum type="arabicPeriod"/>
            </a:pPr>
            <a:r>
              <a:rPr lang="en-US" sz="1400" dirty="0"/>
              <a:t>Dashboard: The system also includes a dashboard that displays the demand forecasts and provides insights into the key factors driving demand.</a:t>
            </a:r>
          </a:p>
          <a:p>
            <a:pPr marL="285750" indent="-285750">
              <a:buFont typeface="Arial" panose="020B0604020202020204" pitchFamily="34" charset="0"/>
              <a:buChar char="•"/>
            </a:pPr>
            <a:endParaRPr lang="en-US" sz="2000" dirty="0"/>
          </a:p>
          <a:p>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75667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337000D-5D3A-4BC9-9BC6-6D1273F5D30E}"/>
              </a:ext>
            </a:extLst>
          </p:cNvPr>
          <p:cNvSpPr>
            <a:spLocks noGrp="1"/>
          </p:cNvSpPr>
          <p:nvPr>
            <p:ph type="title"/>
          </p:nvPr>
        </p:nvSpPr>
        <p:spPr>
          <a:xfrm>
            <a:off x="594617" y="360042"/>
            <a:ext cx="9829802" cy="457200"/>
          </a:xfrm>
        </p:spPr>
        <p:txBody>
          <a:bodyPr/>
          <a:lstStyle/>
          <a:p>
            <a:r>
              <a:rPr lang="en-US" dirty="0"/>
              <a:t>Application Features and Business Value</a:t>
            </a:r>
            <a:br>
              <a:rPr lang="en-US" dirty="0"/>
            </a:br>
            <a:r>
              <a:rPr lang="en-US" dirty="0"/>
              <a:t/>
            </a:r>
            <a:br>
              <a:rPr lang="en-US" dirty="0"/>
            </a:br>
            <a:r>
              <a:rPr lang="en-US" dirty="0"/>
              <a:t/>
            </a:r>
            <a:br>
              <a:rPr lang="en-US" dirty="0"/>
            </a:br>
            <a:endParaRPr lang="en-US" dirty="0"/>
          </a:p>
        </p:txBody>
      </p:sp>
      <p:sp>
        <p:nvSpPr>
          <p:cNvPr id="6" name="Slide Number Placeholder 5">
            <a:extLst>
              <a:ext uri="{FF2B5EF4-FFF2-40B4-BE49-F238E27FC236}">
                <a16:creationId xmlns="" xmlns:a16="http://schemas.microsoft.com/office/drawing/2014/main" id="{B544DCF4-C8A1-43E8-933E-28CA086A0C4B}"/>
              </a:ext>
            </a:extLst>
          </p:cNvPr>
          <p:cNvSpPr>
            <a:spLocks noGrp="1"/>
          </p:cNvSpPr>
          <p:nvPr>
            <p:ph type="sldNum" sz="quarter" idx="10"/>
          </p:nvPr>
        </p:nvSpPr>
        <p:spPr/>
        <p:txBody>
          <a:bodyPr/>
          <a:lstStyle/>
          <a:p>
            <a:fld id="{CA431686-8DE2-9B43-980D-29AE692D7900}" type="slidenum">
              <a:rPr lang="de-DE" smtClean="0"/>
              <a:pPr/>
              <a:t>6</a:t>
            </a:fld>
            <a:endParaRPr lang="de-DE" dirty="0"/>
          </a:p>
        </p:txBody>
      </p:sp>
      <p:sp>
        <p:nvSpPr>
          <p:cNvPr id="8" name="Content Placeholder 2">
            <a:extLst>
              <a:ext uri="{FF2B5EF4-FFF2-40B4-BE49-F238E27FC236}">
                <a16:creationId xmlns="" xmlns:a16="http://schemas.microsoft.com/office/drawing/2014/main" id="{689063A9-8E08-4AF3-83F2-378585AAD977}"/>
              </a:ext>
            </a:extLst>
          </p:cNvPr>
          <p:cNvSpPr txBox="1">
            <a:spLocks/>
          </p:cNvSpPr>
          <p:nvPr/>
        </p:nvSpPr>
        <p:spPr>
          <a:xfrm>
            <a:off x="639920" y="1362543"/>
            <a:ext cx="10012760" cy="5495457"/>
          </a:xfrm>
          <a:prstGeom prst="rect">
            <a:avLst/>
          </a:prstGeom>
        </p:spPr>
        <p:txBody>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lang="en-US" sz="1600" kern="1200" smtClean="0">
                <a:solidFill>
                  <a:schemeClr val="tx1"/>
                </a:solidFill>
                <a:latin typeface="+mn-lt"/>
                <a:ea typeface="+mn-ea"/>
                <a:cs typeface="+mn-cs"/>
              </a:defRPr>
            </a:lvl1pPr>
            <a:lvl2pPr marL="237744"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400" kern="1200">
                <a:solidFill>
                  <a:schemeClr val="tx1"/>
                </a:solidFill>
                <a:latin typeface="+mn-lt"/>
                <a:ea typeface="+mn-ea"/>
                <a:cs typeface="+mn-cs"/>
              </a:defRPr>
            </a:lvl2pPr>
            <a:lvl3pPr marL="344488" indent="-109728" algn="l" defTabSz="914400" rtl="0" eaLnBrk="1" latinLnBrk="0" hangingPunct="1">
              <a:lnSpc>
                <a:spcPct val="110000"/>
              </a:lnSpc>
              <a:spcBef>
                <a:spcPts val="0"/>
              </a:spcBef>
              <a:spcAft>
                <a:spcPts val="800"/>
              </a:spcAft>
              <a:buFont typeface="Arial" panose="020B0604020202020204" pitchFamily="34" charset="0"/>
              <a:buChar char="•"/>
              <a:tabLst/>
              <a:defRPr sz="1200" kern="1200">
                <a:solidFill>
                  <a:schemeClr val="tx1"/>
                </a:solidFill>
                <a:latin typeface="+mn-lt"/>
                <a:ea typeface="+mn-ea"/>
                <a:cs typeface="+mn-cs"/>
              </a:defRPr>
            </a:lvl3pPr>
            <a:lvl4pPr marL="458788"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000" kern="1200">
                <a:solidFill>
                  <a:schemeClr val="tx2"/>
                </a:solidFill>
                <a:latin typeface="+mn-lt"/>
                <a:ea typeface="+mn-ea"/>
                <a:cs typeface="+mn-cs"/>
              </a:defRPr>
            </a:lvl4pPr>
            <a:lvl5pPr marL="566928" indent="-109728" algn="l" defTabSz="914400" rtl="0" eaLnBrk="1" latinLnBrk="0" hangingPunct="1">
              <a:lnSpc>
                <a:spcPct val="110000"/>
              </a:lnSpc>
              <a:spcBef>
                <a:spcPts val="0"/>
              </a:spcBef>
              <a:spcAft>
                <a:spcPts val="800"/>
              </a:spcAft>
              <a:buFont typeface="Arial" panose="020B0604020202020204" pitchFamily="34" charset="0"/>
              <a:buChar char="•"/>
              <a:tabLst/>
              <a:defRPr sz="800" kern="1200">
                <a:solidFill>
                  <a:schemeClr val="tx2"/>
                </a:solidFill>
                <a:latin typeface="+mn-lt"/>
                <a:ea typeface="+mn-ea"/>
                <a:cs typeface="+mn-cs"/>
              </a:defRPr>
            </a:lvl5pPr>
            <a:lvl6pPr marL="676656"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6pPr>
            <a:lvl7pPr marL="786384"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7pPr>
            <a:lvl8pPr marL="896112"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8pPr>
            <a:lvl9pPr marL="1005840"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9pPr>
          </a:lstStyle>
          <a:p>
            <a:pPr marL="285750" indent="-285750">
              <a:lnSpc>
                <a:spcPct val="100000"/>
              </a:lnSpc>
              <a:spcBef>
                <a:spcPts val="600"/>
              </a:spcBef>
              <a:spcAft>
                <a:spcPts val="300"/>
              </a:spcAft>
              <a:buFont typeface="Arial" panose="020B0604020202020204" pitchFamily="34" charset="0"/>
              <a:buChar char="•"/>
            </a:pPr>
            <a:r>
              <a:rPr lang="en-US" b="1" dirty="0"/>
              <a:t>AI Innovation</a:t>
            </a:r>
          </a:p>
          <a:p>
            <a:pPr lvl="5" indent="0">
              <a:lnSpc>
                <a:spcPct val="100000"/>
              </a:lnSpc>
              <a:spcBef>
                <a:spcPts val="600"/>
              </a:spcBef>
              <a:spcAft>
                <a:spcPts val="300"/>
              </a:spcAft>
              <a:buNone/>
            </a:pPr>
            <a:r>
              <a:rPr lang="en-US" sz="1400" dirty="0" smtClean="0"/>
              <a:t>Our </a:t>
            </a:r>
            <a:r>
              <a:rPr lang="en-US" sz="1400" dirty="0"/>
              <a:t>demand forecasting system leverages machine learning algorithms and predictive analytics to accurately predict future demand</a:t>
            </a:r>
            <a:endParaRPr lang="en-US" sz="1400" i="1" dirty="0" smtClean="0"/>
          </a:p>
          <a:p>
            <a:pPr marL="285750" indent="-285750">
              <a:lnSpc>
                <a:spcPct val="100000"/>
              </a:lnSpc>
              <a:spcBef>
                <a:spcPts val="600"/>
              </a:spcBef>
              <a:spcAft>
                <a:spcPts val="300"/>
              </a:spcAft>
              <a:buFont typeface="Arial" panose="020B0604020202020204" pitchFamily="34" charset="0"/>
              <a:buChar char="•"/>
            </a:pPr>
            <a:r>
              <a:rPr lang="en-US" b="1" dirty="0" smtClean="0"/>
              <a:t>AI Feature</a:t>
            </a:r>
          </a:p>
          <a:p>
            <a:r>
              <a:rPr lang="en-US" sz="1400" dirty="0"/>
              <a:t>The AI features of our demand forecasting system include:</a:t>
            </a:r>
          </a:p>
          <a:p>
            <a:r>
              <a:rPr lang="en-US" sz="1400" dirty="0"/>
              <a:t>Machine Learning: Our system uses machine learning algorithms to develop accurate demand forecasting models that can identify patterns and trends in historical sales data, and use this information to make predictions about future demand.</a:t>
            </a:r>
          </a:p>
          <a:p>
            <a:r>
              <a:rPr lang="en-US" sz="1400" dirty="0"/>
              <a:t>Predictive Analytics: Our system uses predictive analytics to identify trends and patterns in data that may be indicative of future </a:t>
            </a:r>
            <a:r>
              <a:rPr lang="en-US" sz="1400" dirty="0" smtClean="0"/>
              <a:t>demand.</a:t>
            </a:r>
          </a:p>
          <a:p>
            <a:r>
              <a:rPr lang="en-US" sz="1400" dirty="0" smtClean="0"/>
              <a:t>Real-time </a:t>
            </a:r>
            <a:r>
              <a:rPr lang="en-US" sz="1400" dirty="0"/>
              <a:t>Forecasting: Our system provides real-time demand forecasts that take into account current market </a:t>
            </a:r>
            <a:r>
              <a:rPr lang="en-US" sz="1400" dirty="0" smtClean="0"/>
              <a:t>conditions</a:t>
            </a:r>
            <a:r>
              <a:rPr lang="en-US" sz="1400" dirty="0"/>
              <a:t>.</a:t>
            </a:r>
            <a:endParaRPr lang="en-US" b="1" dirty="0"/>
          </a:p>
          <a:p>
            <a:pPr marL="285750" indent="-285750">
              <a:lnSpc>
                <a:spcPct val="100000"/>
              </a:lnSpc>
              <a:spcBef>
                <a:spcPts val="600"/>
              </a:spcBef>
              <a:spcAft>
                <a:spcPts val="300"/>
              </a:spcAft>
              <a:buFont typeface="Arial" panose="020B0604020202020204" pitchFamily="34" charset="0"/>
              <a:buChar char="•"/>
            </a:pPr>
            <a:r>
              <a:rPr lang="en-US" b="1" dirty="0" smtClean="0"/>
              <a:t>Benefits </a:t>
            </a:r>
            <a:r>
              <a:rPr lang="en-US" b="1" dirty="0"/>
              <a:t>to </a:t>
            </a:r>
            <a:r>
              <a:rPr lang="en-US" b="1" dirty="0" smtClean="0"/>
              <a:t>TE/Industry:</a:t>
            </a:r>
          </a:p>
          <a:p>
            <a:r>
              <a:rPr lang="en-US" sz="1400" dirty="0"/>
              <a:t>The benefits of our demand forecasting system include:</a:t>
            </a:r>
          </a:p>
          <a:p>
            <a:pPr marL="342900" indent="-342900">
              <a:buFont typeface="+mj-lt"/>
              <a:buAutoNum type="arabicPeriod"/>
            </a:pPr>
            <a:r>
              <a:rPr lang="en-US" sz="1400" dirty="0"/>
              <a:t>Improved Efficiency: Our system automates the demand forecasting process, reducing errors and saving time.</a:t>
            </a:r>
          </a:p>
          <a:p>
            <a:pPr marL="342900" indent="-342900">
              <a:buFont typeface="+mj-lt"/>
              <a:buAutoNum type="arabicPeriod"/>
            </a:pPr>
            <a:r>
              <a:rPr lang="en-US" sz="1400" dirty="0"/>
              <a:t>Improved Quality: Our system provides accurate demand </a:t>
            </a:r>
            <a:r>
              <a:rPr lang="en-US" sz="1400" dirty="0" smtClean="0"/>
              <a:t>forecasts.</a:t>
            </a:r>
          </a:p>
          <a:p>
            <a:pPr marL="342900" indent="-342900">
              <a:buFont typeface="+mj-lt"/>
              <a:buAutoNum type="arabicPeriod"/>
            </a:pPr>
            <a:r>
              <a:rPr lang="en-US" sz="1400" dirty="0" smtClean="0"/>
              <a:t>Improved </a:t>
            </a:r>
            <a:r>
              <a:rPr lang="en-US" sz="1400" dirty="0"/>
              <a:t>Cost-effectiveness: Our system can help </a:t>
            </a:r>
            <a:r>
              <a:rPr lang="en-US" sz="1400" dirty="0" smtClean="0"/>
              <a:t>to </a:t>
            </a:r>
            <a:r>
              <a:rPr lang="en-US" sz="1400" dirty="0"/>
              <a:t>reduce costs associated with overstocking and </a:t>
            </a:r>
            <a:r>
              <a:rPr lang="en-US" sz="1400" dirty="0" err="1"/>
              <a:t>stockouts</a:t>
            </a:r>
            <a:r>
              <a:rPr lang="en-US" dirty="0"/>
              <a:t>.</a:t>
            </a:r>
          </a:p>
          <a:p>
            <a:pPr marL="285750" indent="-285750">
              <a:lnSpc>
                <a:spcPct val="100000"/>
              </a:lnSpc>
              <a:spcBef>
                <a:spcPts val="600"/>
              </a:spcBef>
              <a:spcAft>
                <a:spcPts val="300"/>
              </a:spcAft>
              <a:buFont typeface="Arial" panose="020B0604020202020204" pitchFamily="34" charset="0"/>
              <a:buChar char="•"/>
            </a:pPr>
            <a:endParaRPr lang="en-US" b="1" dirty="0" smtClean="0"/>
          </a:p>
          <a:p>
            <a:pPr marL="285750" indent="-285750">
              <a:lnSpc>
                <a:spcPct val="100000"/>
              </a:lnSpc>
              <a:spcBef>
                <a:spcPts val="600"/>
              </a:spcBef>
              <a:spcAft>
                <a:spcPts val="300"/>
              </a:spcAft>
              <a:buFont typeface="Arial" panose="020B0604020202020204" pitchFamily="34" charset="0"/>
              <a:buChar char="•"/>
            </a:pPr>
            <a:endParaRPr lang="en-US" b="1" dirty="0" smtClean="0"/>
          </a:p>
        </p:txBody>
      </p:sp>
      <p:sp>
        <p:nvSpPr>
          <p:cNvPr id="9" name="TextBox 8">
            <a:extLst>
              <a:ext uri="{FF2B5EF4-FFF2-40B4-BE49-F238E27FC236}">
                <a16:creationId xmlns="" xmlns:a16="http://schemas.microsoft.com/office/drawing/2014/main" id="{ACF97081-2916-40A3-8647-0C41E60FC52F}"/>
              </a:ext>
            </a:extLst>
          </p:cNvPr>
          <p:cNvSpPr txBox="1"/>
          <p:nvPr/>
        </p:nvSpPr>
        <p:spPr>
          <a:xfrm>
            <a:off x="598219" y="933963"/>
            <a:ext cx="6997869" cy="369332"/>
          </a:xfrm>
          <a:prstGeom prst="rect">
            <a:avLst/>
          </a:prstGeom>
          <a:noFill/>
        </p:spPr>
        <p:txBody>
          <a:bodyPr wrap="square" rtlCol="0">
            <a:spAutoFit/>
          </a:bodyPr>
          <a:lstStyle/>
          <a:p>
            <a:r>
              <a:rPr lang="en-US" i="1" dirty="0"/>
              <a:t>You may summarize the features from below points </a:t>
            </a:r>
          </a:p>
        </p:txBody>
      </p:sp>
    </p:spTree>
    <p:extLst>
      <p:ext uri="{BB962C8B-B14F-4D97-AF65-F5344CB8AC3E}">
        <p14:creationId xmlns:p14="http://schemas.microsoft.com/office/powerpoint/2010/main" val="78977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176537"/>
            <a:ext cx="11274552" cy="2410224"/>
          </a:xfrm>
        </p:spPr>
        <p:txBody>
          <a:bodyPr/>
          <a:lstStyle/>
          <a:p>
            <a:r>
              <a:rPr lang="en-US" dirty="0"/>
              <a:t>Our demand forecasting system has a wide range of potential applications, including:</a:t>
            </a:r>
          </a:p>
          <a:p>
            <a:pPr marL="342900" indent="-342900">
              <a:buFont typeface="+mj-lt"/>
              <a:buAutoNum type="arabicPeriod"/>
            </a:pPr>
            <a:r>
              <a:rPr lang="en-US" dirty="0"/>
              <a:t>In TE's factories: The system can be used to optimize inventory levels for TE's manufacturing processes, reducing costs and improving efficiency.</a:t>
            </a:r>
          </a:p>
          <a:p>
            <a:pPr marL="342900" indent="-342900">
              <a:buFont typeface="+mj-lt"/>
              <a:buAutoNum type="arabicPeriod"/>
            </a:pPr>
            <a:r>
              <a:rPr lang="en-US" dirty="0"/>
              <a:t>In TE's supply chain: The system can be used to optimize inventory levels for TE's supply chain, reducing costs and improving delivery times.</a:t>
            </a:r>
          </a:p>
          <a:p>
            <a:pPr marL="342900" indent="-342900">
              <a:buFont typeface="+mj-lt"/>
              <a:buAutoNum type="arabicPeriod"/>
            </a:pPr>
            <a:r>
              <a:rPr lang="en-US" dirty="0"/>
              <a:t>In other manufacturing processes: The system can be adapted to other manufacturing processes, allowing companies to optimize their inventory levels and reduce costs.</a:t>
            </a:r>
          </a:p>
          <a:p>
            <a:endParaRPr lang="en-US" dirty="0"/>
          </a:p>
        </p:txBody>
      </p:sp>
      <p:sp>
        <p:nvSpPr>
          <p:cNvPr id="3" name="Title 2"/>
          <p:cNvSpPr>
            <a:spLocks noGrp="1"/>
          </p:cNvSpPr>
          <p:nvPr>
            <p:ph type="title"/>
          </p:nvPr>
        </p:nvSpPr>
        <p:spPr>
          <a:xfrm>
            <a:off x="609600" y="2472523"/>
            <a:ext cx="9829802" cy="457359"/>
          </a:xfrm>
        </p:spPr>
        <p:txBody>
          <a:bodyPr/>
          <a:lstStyle/>
          <a:p>
            <a:r>
              <a:rPr lang="en-US" b="0" dirty="0"/>
              <a:t>Deployment Opportunity</a:t>
            </a:r>
            <a:r>
              <a:rPr lang="en-US" b="0" dirty="0" smtClean="0"/>
              <a:t>:</a:t>
            </a:r>
            <a:endParaRPr lang="en-US" dirty="0"/>
          </a:p>
        </p:txBody>
      </p:sp>
      <p:sp>
        <p:nvSpPr>
          <p:cNvPr id="4" name="Slide Number Placeholder 3"/>
          <p:cNvSpPr>
            <a:spLocks noGrp="1"/>
          </p:cNvSpPr>
          <p:nvPr>
            <p:ph type="sldNum" sz="quarter" idx="4"/>
          </p:nvPr>
        </p:nvSpPr>
        <p:spPr/>
        <p:txBody>
          <a:bodyPr/>
          <a:lstStyle/>
          <a:p>
            <a:fld id="{CA431686-8DE2-9B43-980D-29AE692D7900}" type="slidenum">
              <a:rPr lang="de-DE" smtClean="0"/>
              <a:pPr/>
              <a:t>7</a:t>
            </a:fld>
            <a:endParaRPr lang="de-DE" dirty="0"/>
          </a:p>
        </p:txBody>
      </p:sp>
      <p:sp>
        <p:nvSpPr>
          <p:cNvPr id="5" name="Content Placeholder 1"/>
          <p:cNvSpPr txBox="1">
            <a:spLocks/>
          </p:cNvSpPr>
          <p:nvPr/>
        </p:nvSpPr>
        <p:spPr>
          <a:xfrm>
            <a:off x="609600" y="1154449"/>
            <a:ext cx="11274552" cy="1183590"/>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lang="en-US" sz="1600" kern="1200">
                <a:solidFill>
                  <a:schemeClr val="tx1"/>
                </a:solidFill>
                <a:latin typeface="+mn-lt"/>
                <a:ea typeface="+mn-ea"/>
                <a:cs typeface="+mn-cs"/>
              </a:defRPr>
            </a:lvl1pPr>
            <a:lvl2pPr marL="237744"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400" kern="1200">
                <a:solidFill>
                  <a:schemeClr val="tx1"/>
                </a:solidFill>
                <a:latin typeface="+mn-lt"/>
                <a:ea typeface="+mn-ea"/>
                <a:cs typeface="+mn-cs"/>
              </a:defRPr>
            </a:lvl2pPr>
            <a:lvl3pPr marL="344488" indent="-109728" algn="l" defTabSz="914400" rtl="0" eaLnBrk="1" latinLnBrk="0" hangingPunct="1">
              <a:lnSpc>
                <a:spcPct val="110000"/>
              </a:lnSpc>
              <a:spcBef>
                <a:spcPts val="0"/>
              </a:spcBef>
              <a:spcAft>
                <a:spcPts val="800"/>
              </a:spcAft>
              <a:buFont typeface="Arial" panose="020B0604020202020204" pitchFamily="34" charset="0"/>
              <a:buChar char="•"/>
              <a:tabLst/>
              <a:defRPr sz="1200" kern="1200">
                <a:solidFill>
                  <a:schemeClr val="tx1"/>
                </a:solidFill>
                <a:latin typeface="+mn-lt"/>
                <a:ea typeface="+mn-ea"/>
                <a:cs typeface="+mn-cs"/>
              </a:defRPr>
            </a:lvl3pPr>
            <a:lvl4pPr marL="458788"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1000" kern="1200">
                <a:solidFill>
                  <a:schemeClr val="tx1"/>
                </a:solidFill>
                <a:latin typeface="+mn-lt"/>
                <a:ea typeface="+mn-ea"/>
                <a:cs typeface="+mn-cs"/>
              </a:defRPr>
            </a:lvl4pPr>
            <a:lvl5pPr marL="566928" indent="-109728" algn="l" defTabSz="914400" rtl="0" eaLnBrk="1" latinLnBrk="0" hangingPunct="1">
              <a:lnSpc>
                <a:spcPct val="110000"/>
              </a:lnSpc>
              <a:spcBef>
                <a:spcPts val="0"/>
              </a:spcBef>
              <a:spcAft>
                <a:spcPts val="800"/>
              </a:spcAft>
              <a:buFont typeface="Arial" panose="020B0604020202020204" pitchFamily="34" charset="0"/>
              <a:buChar char="•"/>
              <a:tabLst/>
              <a:defRPr sz="800" kern="1200">
                <a:solidFill>
                  <a:schemeClr val="tx1"/>
                </a:solidFill>
                <a:latin typeface="+mn-lt"/>
                <a:ea typeface="+mn-ea"/>
                <a:cs typeface="+mn-cs"/>
              </a:defRPr>
            </a:lvl5pPr>
            <a:lvl6pPr marL="676656"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6pPr>
            <a:lvl7pPr marL="786384" marR="0" indent="-10953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7pPr>
            <a:lvl8pPr marL="896112"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8pPr>
            <a:lvl9pPr marL="1005840" marR="0" indent="-109728" algn="l" defTabSz="914400" rtl="0" eaLnBrk="1" fontAlgn="auto" latinLnBrk="0" hangingPunct="1">
              <a:lnSpc>
                <a:spcPct val="110000"/>
              </a:lnSpc>
              <a:spcBef>
                <a:spcPts val="0"/>
              </a:spcBef>
              <a:spcAft>
                <a:spcPts val="800"/>
              </a:spcAft>
              <a:buClrTx/>
              <a:buSzTx/>
              <a:buFont typeface="Arial" panose="020B0604020202020204" pitchFamily="34" charset="0"/>
              <a:buChar char="•"/>
              <a:tabLst/>
              <a:defRPr sz="800" kern="1200">
                <a:solidFill>
                  <a:schemeClr val="tx1"/>
                </a:solidFill>
                <a:latin typeface="+mn-lt"/>
                <a:ea typeface="+mn-ea"/>
                <a:cs typeface="+mn-cs"/>
              </a:defRPr>
            </a:lvl9pPr>
          </a:lstStyle>
          <a:p>
            <a:r>
              <a:rPr lang="en-US" dirty="0" smtClean="0"/>
              <a:t>The business value of our demand forecasting system is calculated based on the estimated annual savings or revenue generated. </a:t>
            </a:r>
          </a:p>
          <a:p>
            <a:r>
              <a:rPr lang="en-US" dirty="0" smtClean="0"/>
              <a:t>For example, if the system is expected to reduce overstocking by 20% and </a:t>
            </a:r>
            <a:r>
              <a:rPr lang="en-US" dirty="0" err="1" smtClean="0"/>
              <a:t>stockouts</a:t>
            </a:r>
            <a:r>
              <a:rPr lang="en-US" dirty="0" smtClean="0"/>
              <a:t> by 15%, resulting in an estimated annual savings of $500,000, then the business value of the system would be $500,000 per year.</a:t>
            </a:r>
            <a:endParaRPr lang="en-US" dirty="0"/>
          </a:p>
        </p:txBody>
      </p:sp>
      <p:sp>
        <p:nvSpPr>
          <p:cNvPr id="6" name="Title 2"/>
          <p:cNvSpPr txBox="1">
            <a:spLocks/>
          </p:cNvSpPr>
          <p:nvPr/>
        </p:nvSpPr>
        <p:spPr>
          <a:xfrm>
            <a:off x="609600" y="520231"/>
            <a:ext cx="9829802" cy="457359"/>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en-US" b="0" smtClean="0"/>
              <a:t>Business Value:</a:t>
            </a:r>
            <a:endParaRPr lang="en-US" dirty="0"/>
          </a:p>
        </p:txBody>
      </p:sp>
    </p:spTree>
    <p:extLst>
      <p:ext uri="{BB962C8B-B14F-4D97-AF65-F5344CB8AC3E}">
        <p14:creationId xmlns:p14="http://schemas.microsoft.com/office/powerpoint/2010/main" val="220322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428" y="945726"/>
            <a:ext cx="11533771" cy="5276654"/>
          </a:xfrm>
        </p:spPr>
      </p:pic>
      <p:sp>
        <p:nvSpPr>
          <p:cNvPr id="3" name="Title 2"/>
          <p:cNvSpPr>
            <a:spLocks noGrp="1"/>
          </p:cNvSpPr>
          <p:nvPr>
            <p:ph type="title"/>
          </p:nvPr>
        </p:nvSpPr>
        <p:spPr/>
        <p:txBody>
          <a:bodyPr/>
          <a:lstStyle/>
          <a:p>
            <a:r>
              <a:rPr lang="en-US" dirty="0" smtClean="0"/>
              <a:t>Dashboard</a:t>
            </a:r>
            <a:endParaRPr lang="en-US" dirty="0"/>
          </a:p>
        </p:txBody>
      </p:sp>
      <p:sp>
        <p:nvSpPr>
          <p:cNvPr id="4" name="Slide Number Placeholder 3"/>
          <p:cNvSpPr>
            <a:spLocks noGrp="1"/>
          </p:cNvSpPr>
          <p:nvPr>
            <p:ph type="sldNum" sz="quarter" idx="4"/>
          </p:nvPr>
        </p:nvSpPr>
        <p:spPr/>
        <p:txBody>
          <a:bodyPr/>
          <a:lstStyle/>
          <a:p>
            <a:fld id="{CA431686-8DE2-9B43-980D-29AE692D7900}" type="slidenum">
              <a:rPr lang="de-DE" smtClean="0"/>
              <a:pPr/>
              <a:t>8</a:t>
            </a:fld>
            <a:endParaRPr lang="de-DE" dirty="0"/>
          </a:p>
        </p:txBody>
      </p:sp>
    </p:spTree>
    <p:extLst>
      <p:ext uri="{BB962C8B-B14F-4D97-AF65-F5344CB8AC3E}">
        <p14:creationId xmlns:p14="http://schemas.microsoft.com/office/powerpoint/2010/main" val="35997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561" y="1282231"/>
            <a:ext cx="11162371" cy="5085115"/>
          </a:xfrm>
        </p:spPr>
      </p:pic>
      <p:sp>
        <p:nvSpPr>
          <p:cNvPr id="3" name="Title 2"/>
          <p:cNvSpPr>
            <a:spLocks noGrp="1"/>
          </p:cNvSpPr>
          <p:nvPr>
            <p:ph type="title"/>
          </p:nvPr>
        </p:nvSpPr>
        <p:spPr/>
        <p:txBody>
          <a:bodyPr/>
          <a:lstStyle/>
          <a:p>
            <a:r>
              <a:rPr lang="en-US" dirty="0" smtClean="0"/>
              <a:t>Dashboard</a:t>
            </a:r>
            <a:endParaRPr lang="en-US" dirty="0"/>
          </a:p>
        </p:txBody>
      </p:sp>
      <p:sp>
        <p:nvSpPr>
          <p:cNvPr id="4" name="Slide Number Placeholder 3"/>
          <p:cNvSpPr>
            <a:spLocks noGrp="1"/>
          </p:cNvSpPr>
          <p:nvPr>
            <p:ph type="sldNum" sz="quarter" idx="4"/>
          </p:nvPr>
        </p:nvSpPr>
        <p:spPr/>
        <p:txBody>
          <a:bodyPr/>
          <a:lstStyle/>
          <a:p>
            <a:fld id="{CA431686-8DE2-9B43-980D-29AE692D7900}" type="slidenum">
              <a:rPr lang="de-DE" smtClean="0"/>
              <a:pPr/>
              <a:t>9</a:t>
            </a:fld>
            <a:endParaRPr lang="de-DE" dirty="0"/>
          </a:p>
        </p:txBody>
      </p:sp>
    </p:spTree>
    <p:extLst>
      <p:ext uri="{BB962C8B-B14F-4D97-AF65-F5344CB8AC3E}">
        <p14:creationId xmlns:p14="http://schemas.microsoft.com/office/powerpoint/2010/main" val="2785768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z4lQBfKS4PI0Lvir9wz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S9UXxXNfoG.wHg23o5bn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bfUb5Q3mRrtn96KGNvh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CwVph1qiqCY16_j0c7yT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iIN7s01aEPfBUFwFwHCOo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8JnFfKvxvkoqMJmnWPE0a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oyEZ5iVaui_bI72HAdS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flLbSULXFGUmYZJGVmA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D.6NL5j3fV69f9YBnW6Q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DkrGlz75AkRUsVLni2n6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uJqdl33O.1VQ4DSluUjaJ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eFSR1cuYRICdkE9tirNq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5bvo47Pm4F5avvip1KbNA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ppf_Fg95vgPIOUqwsmmKw"/>
</p:tagLst>
</file>

<file path=ppt/theme/theme1.xml><?xml version="1.0" encoding="utf-8"?>
<a:theme xmlns:a="http://schemas.openxmlformats.org/drawingml/2006/main" name="TE Theme">
  <a:themeElements>
    <a:clrScheme name=" 4">
      <a:dk1>
        <a:srgbClr val="666666"/>
      </a:dk1>
      <a:lt1>
        <a:srgbClr val="FFFFFF"/>
      </a:lt1>
      <a:dk2>
        <a:srgbClr val="2E4957"/>
      </a:dk2>
      <a:lt2>
        <a:srgbClr val="E98300"/>
      </a:lt2>
      <a:accent1>
        <a:srgbClr val="E98300"/>
      </a:accent1>
      <a:accent2>
        <a:srgbClr val="2E4957"/>
      </a:accent2>
      <a:accent3>
        <a:srgbClr val="167A87"/>
      </a:accent3>
      <a:accent4>
        <a:srgbClr val="8FB838"/>
      </a:accent4>
      <a:accent5>
        <a:srgbClr val="890979"/>
      </a:accent5>
      <a:accent6>
        <a:srgbClr val="BC1F00"/>
      </a:accent6>
      <a:hlink>
        <a:srgbClr val="0066A1"/>
      </a:hlink>
      <a:folHlink>
        <a:srgbClr val="0066A1"/>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069E630-BC35-454B-9B7D-470644B28F45}" vid="{94561D5B-CB3F-7949-9EA5-682EA34EA4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120cc4e-8069-49eb-a4c2-7f7eaaff3fc2">
      <UserInfo>
        <DisplayName>Chandler, Sheri</DisplayName>
        <AccountId>144</AccountId>
        <AccountType/>
      </UserInfo>
      <UserInfo>
        <DisplayName>Kamisli-Bayer, Oezlem</DisplayName>
        <AccountId>145</AccountId>
        <AccountType/>
      </UserInfo>
      <UserInfo>
        <DisplayName>Huebscher, Katrin</DisplayName>
        <AccountId>146</AccountId>
        <AccountType/>
      </UserInfo>
      <UserInfo>
        <DisplayName>Nichols, Brian</DisplayName>
        <AccountId>147</AccountId>
        <AccountType/>
      </UserInfo>
      <UserInfo>
        <DisplayName>Ahuja, Gian</DisplayName>
        <AccountId>148</AccountId>
        <AccountType/>
      </UserInfo>
      <UserInfo>
        <DisplayName>Kingsbury, Joel</DisplayName>
        <AccountId>149</AccountId>
        <AccountType/>
      </UserInfo>
      <UserInfo>
        <DisplayName>Hr, Bhagath</DisplayName>
        <AccountId>150</AccountId>
        <AccountType/>
      </UserInfo>
      <UserInfo>
        <DisplayName>Alsua, Julie</DisplayName>
        <AccountId>46</AccountId>
        <AccountType/>
      </UserInfo>
      <UserInfo>
        <DisplayName>Hartman, Mandy</DisplayName>
        <AccountId>31</AccountId>
        <AccountType/>
      </UserInfo>
      <UserInfo>
        <DisplayName>Myers, Keith</DisplayName>
        <AccountId>151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85B2927E96C5284E8FC73A60714DBB7A" ma:contentTypeVersion="13" ma:contentTypeDescription="Ein neues Dokument erstellen." ma:contentTypeScope="" ma:versionID="796a2d9a6be3ac8083ef33b3f339d2c7">
  <xsd:schema xmlns:xsd="http://www.w3.org/2001/XMLSchema" xmlns:xs="http://www.w3.org/2001/XMLSchema" xmlns:p="http://schemas.microsoft.com/office/2006/metadata/properties" xmlns:ns3="7120cc4e-8069-49eb-a4c2-7f7eaaff3fc2" xmlns:ns4="f2731fa9-b40b-48ed-b9ab-b9797a3ad1a4" targetNamespace="http://schemas.microsoft.com/office/2006/metadata/properties" ma:root="true" ma:fieldsID="b0ea7e8b9a4f0ed02feb4512630f84e2" ns3:_="" ns4:_="">
    <xsd:import namespace="7120cc4e-8069-49eb-a4c2-7f7eaaff3fc2"/>
    <xsd:import namespace="f2731fa9-b40b-48ed-b9ab-b9797a3ad1a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0cc4e-8069-49eb-a4c2-7f7eaaff3fc2"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731fa9-b40b-48ed-b9ab-b9797a3ad1a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A2EC8D-B904-47B6-9976-873ADB9D9002}">
  <ds:schemaRefs>
    <ds:schemaRef ds:uri="http://purl.org/dc/elements/1.1/"/>
    <ds:schemaRef ds:uri="http://schemas.microsoft.com/office/2006/metadata/properties"/>
    <ds:schemaRef ds:uri="7120cc4e-8069-49eb-a4c2-7f7eaaff3fc2"/>
    <ds:schemaRef ds:uri="http://purl.org/dc/terms/"/>
    <ds:schemaRef ds:uri="http://schemas.openxmlformats.org/package/2006/metadata/core-properties"/>
    <ds:schemaRef ds:uri="f2731fa9-b40b-48ed-b9ab-b9797a3ad1a4"/>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473A284-5D57-4C94-A877-23C495284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20cc4e-8069-49eb-a4c2-7f7eaaff3fc2"/>
    <ds:schemaRef ds:uri="f2731fa9-b40b-48ed-b9ab-b9797a3ad1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95D0FF-EF2B-4E9B-8437-3E3D3D5BD8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TE-PPT-Brand-Template-16x9-2023</Template>
  <TotalTime>283</TotalTime>
  <Words>641</Words>
  <Application>Microsoft Office PowerPoint</Application>
  <PresentationFormat>Widescreen</PresentationFormat>
  <Paragraphs>80</Paragraphs>
  <Slides>12</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Calibri</vt:lpstr>
      <vt:lpstr>TE Theme</vt:lpstr>
      <vt:lpstr>think-cell Slide</vt:lpstr>
      <vt:lpstr>Demand Forecasting</vt:lpstr>
      <vt:lpstr>Outline</vt:lpstr>
      <vt:lpstr>Project Team </vt:lpstr>
      <vt:lpstr>Project Overview </vt:lpstr>
      <vt:lpstr>Innovation Description  </vt:lpstr>
      <vt:lpstr>Application Features and Business Value   </vt:lpstr>
      <vt:lpstr>Deployment Opportunity:</vt:lpstr>
      <vt:lpstr>Dashboard</vt:lpstr>
      <vt:lpstr>Dashboard</vt:lpstr>
      <vt:lpstr>PowerPoint Presentation</vt:lpstr>
      <vt:lpstr>Two Minutes for TE Advisor</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Zhang, Emily (Dandan)</dc:creator>
  <cp:keywords>2023 - Version 1</cp:keywords>
  <dc:description/>
  <cp:lastModifiedBy>admin</cp:lastModifiedBy>
  <cp:revision>16</cp:revision>
  <cp:lastPrinted>2021-03-18T16:50:49Z</cp:lastPrinted>
  <dcterms:created xsi:type="dcterms:W3CDTF">2023-03-10T09:23:07Z</dcterms:created>
  <dcterms:modified xsi:type="dcterms:W3CDTF">2023-05-08T12:34:47Z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0x01010085B2927E96C5284E8FC73A60714DBB7A</vt:lpwstr>
  </property>
</Properties>
</file>