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6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26E5-7E7E-4FDC-AB02-C319583E480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8A8A-6A4A-4DC5-867D-EFDBA51F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5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5254" y="651353"/>
            <a:ext cx="6876789" cy="22045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Analytics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Paper Pushers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5254" y="4153183"/>
            <a:ext cx="694777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of provided data by applying Logarithmic seasoning and Rolling mean</a:t>
            </a:r>
            <a:endParaRPr lang="en-IN" dirty="0"/>
          </a:p>
        </p:txBody>
      </p:sp>
      <p:pic>
        <p:nvPicPr>
          <p:cNvPr id="4" name="Picture 3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935254" y="3156559"/>
            <a:ext cx="6876789" cy="1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038" y="245697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Progress Report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8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0837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77909"/>
              </p:ext>
            </p:extLst>
          </p:nvPr>
        </p:nvGraphicFramePr>
        <p:xfrm>
          <a:off x="-17929" y="-259977"/>
          <a:ext cx="12192000" cy="742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1771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504705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8247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40416754"/>
                    </a:ext>
                  </a:extLst>
                </a:gridCol>
              </a:tblGrid>
              <a:tr h="8144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Timeline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Conclusion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07155"/>
                  </a:ext>
                </a:extLst>
              </a:tr>
              <a:tr h="12216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11/12/</a:t>
                      </a:r>
                      <a:r>
                        <a:rPr lang="en-US" baseline="0" dirty="0"/>
                        <a:t> 22   -   18/12/ 22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just"/>
                      <a:r>
                        <a:rPr lang="en-US" dirty="0"/>
                        <a:t>Estimation</a:t>
                      </a:r>
                      <a:r>
                        <a:rPr lang="en-US" baseline="0" dirty="0"/>
                        <a:t> of trends in all the</a:t>
                      </a:r>
                    </a:p>
                    <a:p>
                      <a:pPr algn="just"/>
                      <a:r>
                        <a:rPr lang="en-US" baseline="0" dirty="0"/>
                        <a:t>Provided data , And Raw analysis of  provided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just"/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the provided whole data</a:t>
                      </a:r>
                    </a:p>
                    <a:p>
                      <a:pPr algn="just"/>
                      <a:r>
                        <a:rPr lang="en-US" baseline="0" dirty="0"/>
                        <a:t>In each case stationarity arrives at half of the  points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just"/>
                      <a:r>
                        <a:rPr lang="en-US" dirty="0"/>
                        <a:t>Due to </a:t>
                      </a:r>
                      <a:r>
                        <a:rPr lang="en-US" baseline="0" dirty="0"/>
                        <a:t> too many null values at most of the points variability  arrives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8391"/>
                  </a:ext>
                </a:extLst>
              </a:tr>
              <a:tr h="1503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18/12/22   -   25/12/</a:t>
                      </a:r>
                      <a:r>
                        <a:rPr lang="en-US" baseline="0" dirty="0"/>
                        <a:t> 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pPr algn="just"/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the  trends shortlisting of  ML models on which forecasting can be implemented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just"/>
                      <a:r>
                        <a:rPr lang="en-US" dirty="0"/>
                        <a:t>ARIMA METHOD,</a:t>
                      </a:r>
                      <a:r>
                        <a:rPr lang="en-US" baseline="0" dirty="0"/>
                        <a:t> XG Boost and RNN comes out to be implemented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aseline="0" dirty="0"/>
                        <a:t>Selection was totally based on the dataset  provided partwise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24848"/>
                  </a:ext>
                </a:extLst>
              </a:tr>
              <a:tr h="1503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25/12/</a:t>
                      </a:r>
                      <a:r>
                        <a:rPr lang="en-US" baseline="0" dirty="0"/>
                        <a:t> 22    -   01</a:t>
                      </a:r>
                      <a:r>
                        <a:rPr lang="en-US" dirty="0"/>
                        <a:t>/01/</a:t>
                      </a:r>
                      <a:r>
                        <a:rPr lang="en-US" baseline="0" dirty="0"/>
                        <a:t> 23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Implementation</a:t>
                      </a:r>
                      <a:r>
                        <a:rPr lang="en-US" baseline="0" dirty="0"/>
                        <a:t>  of auto regression in ARIMA method 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Univariate</a:t>
                      </a:r>
                      <a:r>
                        <a:rPr lang="en-US" baseline="0" dirty="0"/>
                        <a:t> forecasting models</a:t>
                      </a:r>
                    </a:p>
                    <a:p>
                      <a:r>
                        <a:rPr lang="en-US" baseline="0" dirty="0"/>
                        <a:t> need separate values  of p, q and  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aseline="0" dirty="0"/>
                        <a:t> Conversion of dataset into its transpose and  correction of date time format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3873"/>
                  </a:ext>
                </a:extLst>
              </a:tr>
              <a:tr h="90733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01/01/</a:t>
                      </a:r>
                      <a:r>
                        <a:rPr lang="en-US" baseline="0" dirty="0"/>
                        <a:t>23    -   08</a:t>
                      </a:r>
                      <a:r>
                        <a:rPr lang="en-US" dirty="0"/>
                        <a:t>/01/</a:t>
                      </a:r>
                      <a:r>
                        <a:rPr lang="en-US" baseline="0" dirty="0"/>
                        <a:t>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Implementation</a:t>
                      </a:r>
                      <a:r>
                        <a:rPr lang="en-US" baseline="0" dirty="0"/>
                        <a:t> of rolling mean in ARIMA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1800" dirty="0"/>
                        <a:t>Confidence level and accuracy</a:t>
                      </a:r>
                      <a:r>
                        <a:rPr lang="en-US" sz="1800" baseline="0" dirty="0"/>
                        <a:t> comes  out  ~93%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parameters need</a:t>
                      </a:r>
                      <a:r>
                        <a:rPr lang="en-US" baseline="0" dirty="0"/>
                        <a:t> to be recalculated  and compared with  other models  and later implementation on Darts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5265"/>
                  </a:ext>
                </a:extLst>
              </a:tr>
              <a:tr h="90733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08/01/</a:t>
                      </a:r>
                      <a:r>
                        <a:rPr lang="en-US" baseline="0" dirty="0"/>
                        <a:t>23    -   15</a:t>
                      </a:r>
                      <a:r>
                        <a:rPr lang="en-US" dirty="0"/>
                        <a:t>/01/</a:t>
                      </a:r>
                      <a:r>
                        <a:rPr lang="en-US" baseline="0" dirty="0"/>
                        <a:t> 23</a:t>
                      </a:r>
                      <a:endParaRPr lang="en-I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  <a:r>
                        <a:rPr lang="en-US" baseline="0" dirty="0"/>
                        <a:t> in XG boost and RNN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Comparative</a:t>
                      </a:r>
                      <a:r>
                        <a:rPr lang="en-US" baseline="0" dirty="0"/>
                        <a:t> analysis proves confidence level and accuracy is nearly same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Implementation</a:t>
                      </a:r>
                      <a:r>
                        <a:rPr lang="en-US" baseline="0" dirty="0"/>
                        <a:t> of same models  need to be done on newly provided dataset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7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923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5959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113587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93145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0699506"/>
                    </a:ext>
                  </a:extLst>
                </a:gridCol>
              </a:tblGrid>
              <a:tr h="865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Timeline</a:t>
                      </a:r>
                      <a:endParaRPr kumimoji="0" lang="en-I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Updates</a:t>
                      </a:r>
                      <a:endParaRPr kumimoji="0" lang="en-I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Conclusion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Comments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25477"/>
                  </a:ext>
                </a:extLst>
              </a:tr>
              <a:tr h="100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16/01/23    -   22/01/ 23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 of data into bulky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interminant</a:t>
                      </a:r>
                      <a:r>
                        <a:rPr lang="en-US" baseline="0" dirty="0"/>
                        <a:t> lumpy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r>
                        <a:rPr lang="en-US" baseline="0" dirty="0"/>
                        <a:t> prediction method was optimized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was</a:t>
                      </a:r>
                      <a:r>
                        <a:rPr lang="en-US" baseline="0" dirty="0"/>
                        <a:t> a slight chance of overfitting some of the columns shows  string error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2351"/>
                  </a:ext>
                </a:extLst>
              </a:tr>
              <a:tr h="124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23/01/23    -   31/01/ 23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Trying to</a:t>
                      </a:r>
                      <a:r>
                        <a:rPr lang="en-US" baseline="0" dirty="0"/>
                        <a:t> improve and implement model’s further  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</a:t>
                      </a:r>
                      <a:r>
                        <a:rPr lang="en-US" dirty="0" err="1"/>
                        <a:t>webscrapping</a:t>
                      </a:r>
                      <a:r>
                        <a:rPr lang="en-US" baseline="0" dirty="0"/>
                        <a:t> in the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  <a:r>
                        <a:rPr lang="en-US" baseline="0" dirty="0"/>
                        <a:t> data should be scrapped from web for implementation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91231"/>
                  </a:ext>
                </a:extLst>
              </a:tr>
              <a:tr h="1247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5784"/>
                  </a:ext>
                </a:extLst>
              </a:tr>
              <a:tr h="1247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22791"/>
                  </a:ext>
                </a:extLst>
              </a:tr>
              <a:tr h="1247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4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290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Demand Forecasting Analytics  Team: Paper Pushers</vt:lpstr>
      <vt:lpstr>Weekly Progress Report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Analytics  Team: Paper Pushers</dc:title>
  <dc:creator>Animesh Wankhede</dc:creator>
  <cp:lastModifiedBy>animeshwankhede312002@gmail.com</cp:lastModifiedBy>
  <cp:revision>9</cp:revision>
  <dcterms:created xsi:type="dcterms:W3CDTF">2023-01-17T07:38:21Z</dcterms:created>
  <dcterms:modified xsi:type="dcterms:W3CDTF">2023-02-15T08:25:06Z</dcterms:modified>
</cp:coreProperties>
</file>