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009741d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009741d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009741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009741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009741d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009741d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584ff3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584ff3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584ff3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584ff3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009741d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009741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584ff3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584ff3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009741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009741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584ff3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584ff3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584ff3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584ff3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009741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009741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584ff3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584ff3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584ff3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584ff3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584ff3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584ff3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584ff37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584ff37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584ff3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584ff3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009741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009741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009741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009741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009741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009741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009741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009741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009741d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009741d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009741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009741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009741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009741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85802"/>
            <a:ext cx="8222100" cy="13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Deblurring using low rank image approximation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096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Pratik Kamble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require any search to be performed like ATC.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Much faster than previous ATC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implemented on GPU for faster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Sees a 40% increase on mobile GPUs.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First Step: </a:t>
            </a:r>
            <a:r>
              <a:rPr lang="en"/>
              <a:t>Low rank auto-exposure image approximation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Second Step: </a:t>
            </a:r>
            <a:r>
              <a:rPr lang="en"/>
              <a:t>Incorporate eigen approximation onto the low-exposure image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</a:t>
            </a:r>
            <a:endParaRPr/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rank matrix approximation using </a:t>
            </a:r>
            <a:r>
              <a:rPr b="1" lang="en"/>
              <a:t>SVD </a:t>
            </a:r>
            <a:r>
              <a:rPr i="1" lang="en"/>
              <a:t>(support vector decomposition)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appropriate number of eigenvectors using </a:t>
            </a:r>
            <a:r>
              <a:rPr b="1" lang="en"/>
              <a:t>AIC </a:t>
            </a:r>
            <a:r>
              <a:rPr i="1" lang="en"/>
              <a:t>(Akaike Information Criterion) </a:t>
            </a:r>
            <a:r>
              <a:rPr lang="en"/>
              <a:t>from the normal, auto-exposure </a:t>
            </a:r>
            <a:r>
              <a:rPr i="1" lang="en"/>
              <a:t>blurred </a:t>
            </a:r>
            <a:r>
              <a:rPr lang="en"/>
              <a:t>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approximation image remains undistorted and carries only the </a:t>
            </a:r>
            <a:r>
              <a:rPr b="1" lang="en"/>
              <a:t>brightness </a:t>
            </a:r>
            <a:r>
              <a:rPr lang="en"/>
              <a:t>and </a:t>
            </a:r>
            <a:r>
              <a:rPr b="1" lang="en"/>
              <a:t>contrast </a:t>
            </a:r>
            <a:r>
              <a:rPr lang="en"/>
              <a:t>information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SVD &amp; AIC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Decomposition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419225"/>
            <a:ext cx="64865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Rank Approximation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400" y="1187975"/>
            <a:ext cx="207092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80375"/>
            <a:ext cx="4767524" cy="28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6326" y="1826300"/>
            <a:ext cx="3534649" cy="11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425" y="152400"/>
            <a:ext cx="352455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555600"/>
            <a:ext cx="340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Representation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65802"/>
            <a:ext cx="28080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that I can be decomposed as a low rank approximation </a:t>
            </a:r>
            <a:r>
              <a:rPr i="1" lang="en"/>
              <a:t>E</a:t>
            </a:r>
            <a:r>
              <a:rPr lang="en"/>
              <a:t> and the combined detail and blur component, </a:t>
            </a:r>
            <a:r>
              <a:rPr i="1" lang="en"/>
              <a:t>T</a:t>
            </a:r>
            <a:r>
              <a:rPr lang="en"/>
              <a:t>; the recombination can be expressed as shown.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26" y="2738100"/>
            <a:ext cx="3534649" cy="11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4041775" y="1074600"/>
            <a:ext cx="3331200" cy="2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Akaike Information Criterion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determine this “magical”, </a:t>
            </a:r>
            <a:r>
              <a:rPr i="1" lang="en"/>
              <a:t>p </a:t>
            </a:r>
            <a:r>
              <a:rPr lang="en"/>
              <a:t>factor, we make use of the AIC.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allows you to programmatically get the split threshold without having to run back and forth testing the ideal split.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50" y="2571750"/>
            <a:ext cx="6096199" cy="17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`p` through AIC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8674"/>
            <a:ext cx="6455875" cy="29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913" y="147150"/>
            <a:ext cx="42005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Step</a:t>
            </a:r>
            <a:endParaRPr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 the eigenvalues of the short exposure image </a:t>
            </a:r>
            <a:r>
              <a:rPr i="1" lang="en"/>
              <a:t>(incorporate brightness and contrast details)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Enhance the eigenvalue matrix of </a:t>
            </a:r>
            <a:r>
              <a:rPr b="1" i="1" lang="en"/>
              <a:t>SE </a:t>
            </a:r>
            <a:r>
              <a:rPr i="1" lang="en"/>
              <a:t>image</a:t>
            </a:r>
            <a:r>
              <a:rPr lang="en"/>
              <a:t>, and reconstruct through SVD.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 Transformation &amp; low exposure reconstruction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 Enhancement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 of all eigenvalues of the original auto-exposure image upto, threshold </a:t>
            </a:r>
            <a:r>
              <a:rPr b="1" lang="en"/>
              <a:t>P</a:t>
            </a:r>
            <a:r>
              <a:rPr lang="en"/>
              <a:t> (</a:t>
            </a:r>
            <a:r>
              <a:rPr i="1" lang="en"/>
              <a:t>obtained through AIC)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 of all eigenvalues of the short exposure image upto </a:t>
            </a:r>
            <a:r>
              <a:rPr b="1" lang="en"/>
              <a:t>P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Ratio of these is the scaling enhancement factor for the short exposure image.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388" y="2635200"/>
            <a:ext cx="16668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Image Reconstruction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29875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getting the eigen-ratio, it’s just a matter of enhancing the eigenvalue matrix and reconstructing the SVD decomposition of the under-exposed image.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150" y="2604100"/>
            <a:ext cx="34956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Indoor Scene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172" y="1069797"/>
            <a:ext cx="2906350" cy="19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 b="3956" l="0" r="0" t="0"/>
          <a:stretch/>
        </p:blipFill>
        <p:spPr>
          <a:xfrm>
            <a:off x="389713" y="2822400"/>
            <a:ext cx="2706933" cy="19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325" y="1984203"/>
            <a:ext cx="2684704" cy="19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Outdoor Scene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600" y="1526575"/>
            <a:ext cx="2070829" cy="2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2562" l="1989" r="0" t="0"/>
          <a:stretch/>
        </p:blipFill>
        <p:spPr>
          <a:xfrm>
            <a:off x="3461738" y="1526575"/>
            <a:ext cx="2220525" cy="209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5">
            <a:alphaModFix/>
          </a:blip>
          <a:srcRect b="0" l="0" r="0" t="2305"/>
          <a:stretch/>
        </p:blipFill>
        <p:spPr>
          <a:xfrm>
            <a:off x="311700" y="1525913"/>
            <a:ext cx="2220525" cy="20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Outdoor Scene (</a:t>
            </a:r>
            <a:r>
              <a:rPr i="1" lang="en">
                <a:solidFill>
                  <a:srgbClr val="FFFFFF"/>
                </a:solidFill>
              </a:rPr>
              <a:t>night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1835"/>
          <a:stretch/>
        </p:blipFill>
        <p:spPr>
          <a:xfrm>
            <a:off x="304800" y="1589175"/>
            <a:ext cx="2069750" cy="20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 b="1599" l="0" r="0" t="2042"/>
          <a:stretch/>
        </p:blipFill>
        <p:spPr>
          <a:xfrm>
            <a:off x="3434400" y="1642800"/>
            <a:ext cx="2069750" cy="19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5">
            <a:alphaModFix/>
          </a:blip>
          <a:srcRect b="0" l="0" r="2922" t="3642"/>
          <a:stretch/>
        </p:blipFill>
        <p:spPr>
          <a:xfrm>
            <a:off x="6436075" y="1642800"/>
            <a:ext cx="1953900" cy="19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lang="en"/>
              <a:t>End -</a:t>
            </a:r>
            <a:endParaRPr/>
          </a:p>
        </p:txBody>
      </p:sp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Overview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Reduces blur caused by handshakes and motion through mobile phone cameras.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Short-exposure image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 exposure (normal)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Short exposure image is enhanced using the low rank approximation of the auto-exposure image (without any external parameters)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technique offers a much better qualitative results at a better efficiency as well.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this technique relies on having a short-exposure </a:t>
            </a:r>
            <a:br>
              <a:rPr lang="en"/>
            </a:br>
            <a:r>
              <a:rPr lang="en"/>
              <a:t>image being available.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Capture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First, the normal, auto-exposure image is captured.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second image is then captured, with low exposure </a:t>
            </a:r>
            <a:r>
              <a:rPr i="1" lang="en"/>
              <a:t>(faster shutter speed/small aperture)</a:t>
            </a:r>
            <a:r>
              <a:rPr lang="en"/>
              <a:t> </a:t>
            </a:r>
            <a:r>
              <a:rPr b="1" lang="en"/>
              <a:t>without</a:t>
            </a:r>
            <a:r>
              <a:rPr lang="en"/>
              <a:t> any human intervention.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Interestingly, a small memory location called also be allocated to the smaller exposure duration within the normal capture itself.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</a:t>
            </a:r>
            <a:r>
              <a:rPr i="1" lang="en"/>
              <a:t>second</a:t>
            </a:r>
            <a:r>
              <a:rPr lang="en"/>
              <a:t> image appears deblurred, but obviously darker than the original.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algorithm then exploits the information captured to generate a blur-free image from the low-exposure 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90250" y="1440750"/>
            <a:ext cx="5618700" cy="18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History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48725" y="3174500"/>
            <a:ext cx="80232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Previous attempts at image deblurring</a:t>
            </a:r>
            <a:endParaRPr i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lang="en"/>
              <a:t>oint </a:t>
            </a:r>
            <a:r>
              <a:rPr b="1" lang="en"/>
              <a:t>S</a:t>
            </a:r>
            <a:r>
              <a:rPr lang="en"/>
              <a:t>pread </a:t>
            </a:r>
            <a:r>
              <a:rPr b="1" lang="en"/>
              <a:t>F</a:t>
            </a:r>
            <a:r>
              <a:rPr lang="en"/>
              <a:t>unction (</a:t>
            </a:r>
            <a:r>
              <a:rPr b="1" lang="en"/>
              <a:t>PSF</a:t>
            </a:r>
            <a:r>
              <a:rPr lang="en"/>
              <a:t>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Estimate the PSF of camera motion.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it to apply deconvolution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Extensively used method, good progress made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Deep learning assisted methods based on PSF also exist - existing frameworks can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Computationally demanding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Subject to convolutional ringing artifacts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lang="en"/>
              <a:t>nertial </a:t>
            </a:r>
            <a:r>
              <a:rPr b="1" lang="en"/>
              <a:t>M</a:t>
            </a:r>
            <a:r>
              <a:rPr lang="en"/>
              <a:t>easurement </a:t>
            </a:r>
            <a:r>
              <a:rPr b="1" lang="en"/>
              <a:t>U</a:t>
            </a:r>
            <a:r>
              <a:rPr lang="en"/>
              <a:t>nit (</a:t>
            </a:r>
            <a:r>
              <a:rPr b="1" lang="en"/>
              <a:t>IMU</a:t>
            </a:r>
            <a:r>
              <a:rPr lang="en"/>
              <a:t>)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IMU (</a:t>
            </a:r>
            <a:r>
              <a:rPr i="1" lang="en"/>
              <a:t>now available on mobile devices</a:t>
            </a:r>
            <a:r>
              <a:rPr lang="en"/>
              <a:t>) used to estimate PSF.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PSF calculated, previous technique can be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IMUs now found on most mobile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Measurements are pretty accurate and can revert a large amount of blur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IMUs are not standardized - inconsistent results.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Preprocessing required - IMUs need to be properly calibrated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Synchronized calibration between the IMU and the camera sensor is</a:t>
            </a:r>
            <a:br>
              <a:rPr lang="en"/>
            </a:br>
            <a:r>
              <a:rPr lang="en"/>
              <a:t>essential for optimal results.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daptive </a:t>
            </a:r>
            <a:r>
              <a:rPr b="1" lang="en"/>
              <a:t>T</a:t>
            </a:r>
            <a:r>
              <a:rPr lang="en"/>
              <a:t>onal </a:t>
            </a:r>
            <a:r>
              <a:rPr b="1" lang="en"/>
              <a:t>C</a:t>
            </a:r>
            <a:r>
              <a:rPr lang="en"/>
              <a:t>orrection (</a:t>
            </a:r>
            <a:r>
              <a:rPr b="1" lang="en"/>
              <a:t>ATC</a:t>
            </a:r>
            <a:r>
              <a:rPr lang="en"/>
              <a:t>)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First, techniques began emerging that used two images, short and auto exposure.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ATC exploits the statistics of the auto-exposed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showed that this ATC technique achieved much better results that the previous IMU-estimated PSF based approaches.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Current approach is a computationally more efficient technique (</a:t>
            </a:r>
            <a:r>
              <a:rPr b="1" i="1" lang="en"/>
              <a:t>important since this algorithm is mainly used for mobile captured images</a:t>
            </a:r>
            <a:r>
              <a:rPr b="1"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