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9519A-7C00-4772-B706-EA5408C64C55}" v="530" dt="2022-09-25T16:50:1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01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726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25420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21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1645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7036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776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704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86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55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649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28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4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38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676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77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28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ulpit\st,small,507x507-pad,600x600,f8f8f8.u1.jpg"/>
          <p:cNvPicPr>
            <a:picLocks noChangeAspect="1" noChangeArrowheads="1"/>
          </p:cNvPicPr>
          <p:nvPr/>
        </p:nvPicPr>
        <p:blipFill>
          <a:blip r:embed="rId2">
            <a:lum bright="41000"/>
          </a:blip>
          <a:srcRect/>
          <a:stretch>
            <a:fillRect/>
          </a:stretch>
        </p:blipFill>
        <p:spPr bwMode="auto">
          <a:xfrm>
            <a:off x="990769" y="1460496"/>
            <a:ext cx="5830161" cy="4087688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605972" y="2926192"/>
            <a:ext cx="4371975" cy="920750"/>
          </a:xfrm>
        </p:spPr>
        <p:txBody>
          <a:bodyPr/>
          <a:lstStyle/>
          <a:p>
            <a:pPr algn="ctr"/>
            <a:r>
              <a:rPr lang="pl-PL" sz="6000" dirty="0" err="1">
                <a:solidFill>
                  <a:srgbClr val="002060"/>
                </a:solidFill>
                <a:latin typeface="Calibri"/>
                <a:cs typeface="Calibri Light"/>
              </a:rPr>
              <a:t>GameDev</a:t>
            </a:r>
            <a:endParaRPr lang="pl-PL" sz="6000" dirty="0" err="1">
              <a:solidFill>
                <a:srgbClr val="07428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5CA11F-F9C9-29CE-6A43-1D83EEE8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2060"/>
                </a:solidFill>
              </a:rPr>
              <a:t>Ścieżki dla </a:t>
            </a:r>
            <a:r>
              <a:rPr lang="pl-PL" dirty="0" err="1">
                <a:solidFill>
                  <a:srgbClr val="002060"/>
                </a:solidFill>
              </a:rPr>
              <a:t>GameDeveloperów</a:t>
            </a:r>
            <a:endParaRPr lang="pl-PL" dirty="0">
              <a:solidFill>
                <a:srgbClr val="002060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83121BB-FA57-094B-0B09-44653CD8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 err="1">
                <a:solidFill>
                  <a:srgbClr val="002060"/>
                </a:solidFill>
              </a:rPr>
              <a:t>Concept</a:t>
            </a:r>
            <a:r>
              <a:rPr lang="pl-PL" sz="2000" dirty="0">
                <a:solidFill>
                  <a:srgbClr val="002060"/>
                </a:solidFill>
              </a:rPr>
              <a:t> </a:t>
            </a:r>
            <a:r>
              <a:rPr lang="pl-PL" sz="2000" dirty="0" err="1">
                <a:solidFill>
                  <a:srgbClr val="002060"/>
                </a:solidFill>
              </a:rPr>
              <a:t>artist</a:t>
            </a:r>
            <a:endParaRPr lang="pl-PL" sz="2000" dirty="0">
              <a:solidFill>
                <a:srgbClr val="002060"/>
              </a:solidFill>
            </a:endParaRPr>
          </a:p>
          <a:p>
            <a:r>
              <a:rPr lang="pl-PL" sz="2000" dirty="0" err="1">
                <a:solidFill>
                  <a:srgbClr val="002060"/>
                </a:solidFill>
              </a:rPr>
              <a:t>Prop</a:t>
            </a:r>
            <a:r>
              <a:rPr lang="pl-PL" sz="2000" dirty="0">
                <a:solidFill>
                  <a:srgbClr val="002060"/>
                </a:solidFill>
              </a:rPr>
              <a:t> </a:t>
            </a:r>
            <a:r>
              <a:rPr lang="pl-PL" sz="2000" dirty="0" err="1">
                <a:solidFill>
                  <a:srgbClr val="002060"/>
                </a:solidFill>
              </a:rPr>
              <a:t>artist</a:t>
            </a:r>
            <a:endParaRPr lang="pl-PL" sz="2000" dirty="0">
              <a:solidFill>
                <a:srgbClr val="002060"/>
              </a:solidFill>
            </a:endParaRPr>
          </a:p>
          <a:p>
            <a:r>
              <a:rPr lang="pl-PL" sz="2000" dirty="0">
                <a:solidFill>
                  <a:srgbClr val="002060"/>
                </a:solidFill>
              </a:rPr>
              <a:t>Level </a:t>
            </a:r>
            <a:r>
              <a:rPr lang="pl-PL" sz="2000" dirty="0" err="1">
                <a:solidFill>
                  <a:srgbClr val="002060"/>
                </a:solidFill>
              </a:rPr>
              <a:t>artist</a:t>
            </a:r>
            <a:endParaRPr lang="pl-PL" sz="2000" dirty="0">
              <a:solidFill>
                <a:srgbClr val="002060"/>
              </a:solidFill>
            </a:endParaRPr>
          </a:p>
          <a:p>
            <a:r>
              <a:rPr lang="pl-PL" sz="2000" dirty="0" err="1">
                <a:solidFill>
                  <a:srgbClr val="002060"/>
                </a:solidFill>
              </a:rPr>
              <a:t>Lighting</a:t>
            </a:r>
            <a:r>
              <a:rPr lang="pl-PL" sz="2000" dirty="0">
                <a:solidFill>
                  <a:srgbClr val="002060"/>
                </a:solidFill>
              </a:rPr>
              <a:t> </a:t>
            </a:r>
            <a:r>
              <a:rPr lang="pl-PL" sz="2000" dirty="0" err="1">
                <a:solidFill>
                  <a:srgbClr val="002060"/>
                </a:solidFill>
              </a:rPr>
              <a:t>artist</a:t>
            </a:r>
            <a:endParaRPr lang="pl-PL" sz="2000" dirty="0">
              <a:solidFill>
                <a:srgbClr val="002060"/>
              </a:solidFill>
            </a:endParaRPr>
          </a:p>
          <a:p>
            <a:r>
              <a:rPr lang="pl-PL" sz="2000" dirty="0">
                <a:solidFill>
                  <a:srgbClr val="002060"/>
                </a:solidFill>
              </a:rPr>
              <a:t>Level Design</a:t>
            </a:r>
          </a:p>
          <a:p>
            <a:r>
              <a:rPr lang="pl-PL" sz="2000" dirty="0">
                <a:solidFill>
                  <a:srgbClr val="002060"/>
                </a:solidFill>
              </a:rPr>
              <a:t>Game Design</a:t>
            </a:r>
          </a:p>
          <a:p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Game Developer</a:t>
            </a:r>
          </a:p>
          <a:p>
            <a:r>
              <a:rPr lang="pl-PL" sz="2000" dirty="0" err="1">
                <a:solidFill>
                  <a:srgbClr val="002060"/>
                </a:solidFill>
              </a:rPr>
              <a:t>Animators</a:t>
            </a:r>
            <a:endParaRPr lang="pl-PL" sz="2000" dirty="0">
              <a:solidFill>
                <a:srgbClr val="002060"/>
              </a:solidFill>
            </a:endParaRPr>
          </a:p>
        </p:txBody>
      </p:sp>
      <p:pic>
        <p:nvPicPr>
          <p:cNvPr id="4099" name="Picture 3" descr="D:\Pulpit\st,small,507x507-pad,600x600,f8f8f8.u1.png"/>
          <p:cNvPicPr>
            <a:picLocks noChangeAspect="1" noChangeArrowheads="1"/>
          </p:cNvPicPr>
          <p:nvPr/>
        </p:nvPicPr>
        <p:blipFill>
          <a:blip r:embed="rId2">
            <a:lum bright="38000"/>
          </a:blip>
          <a:srcRect/>
          <a:stretch>
            <a:fillRect/>
          </a:stretch>
        </p:blipFill>
        <p:spPr bwMode="auto">
          <a:xfrm>
            <a:off x="5251622" y="1381419"/>
            <a:ext cx="5566917" cy="5130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93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5CA11F-F9C9-29CE-6A43-1D83EEE8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2060"/>
                </a:solidFill>
              </a:rPr>
              <a:t>Game Designer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83121BB-FA57-094B-0B09-44653CD8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17736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GameDesigner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nie potrzebuje żadnych umiejętności związanych z samym programowaniem czy z grafiką, lecz fajnie jak je posiada. Warto mieć umiejętności obsługi jakiegoś środowiska graficznego jak np. </a:t>
            </a:r>
            <a:r>
              <a:rPr lang="pl-PL" sz="2000" dirty="0" err="1" smtClean="0">
                <a:solidFill>
                  <a:srgbClr val="002060"/>
                </a:solidFill>
                <a:ea typeface="+mn-lt"/>
                <a:cs typeface="+mn-lt"/>
              </a:rPr>
              <a:t>photoshop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podstawy c# i silnika na którym pracuje się oraz OGROMNEJ wiedzy związanej z samym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gameplayem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, jakie mechaniki się dobrze łączą, jak przyciągnąć osoby do gry. Game designer projektuje i czuwa nad produkcją gry oraz spaja wszystkie osoby tak, aby powstała dobra gra.</a:t>
            </a:r>
            <a:endParaRPr lang="pl-PL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123" name="Picture 3" descr="D:\Pulpit\game-development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202" y="2090309"/>
            <a:ext cx="3195840" cy="3284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936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5CA11F-F9C9-29CE-6A43-1D83EEE8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2060"/>
                </a:solidFill>
              </a:rPr>
              <a:t>Grafik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83121BB-FA57-094B-0B09-44653CD8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90" y="1826957"/>
            <a:ext cx="6415444" cy="4549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Kim jest grafik 3D ? Jak sama nazwa mówi, zajmuje się wszystkim związanym z grafiką 3D, od modelowania, przez animacje do samego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renderu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. Głównym zadaniem lecz jest samo robienie modeli. Graficy muszą znać podstawy anatomii aby zbudować podstawowe humanoidalne czy też nie stworzenia, czy wiedzę architektoniczną do budowania modeli budynków.</a:t>
            </a:r>
            <a:endParaRPr lang="pl-PL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Grafik 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3D 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musi 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być kreatywny, komunikatywny oraz mieć wiedzę na temat środowisk graficznych, takich jak: Maya,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Blender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oraz samego silnika, czyli: unity,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unreal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czy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godot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pl-PL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 descr="D:\Pulpit\Bez nazwy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645" y="1261976"/>
            <a:ext cx="4670210" cy="4670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2089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5CA11F-F9C9-29CE-6A43-1D83EEE8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2060"/>
                </a:solidFill>
              </a:rPr>
              <a:t>Grafik 2D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83121BB-FA57-094B-0B09-44653CD8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6945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Kim jest grafik 2D ? Jak sama nazwa mówi, zajmuje się wszystkim związanym z grafiką 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2D,czyli tworzeniem 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rysunków do m.in. menu, 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ustawień i innych paneli. 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Muszą tworzyć 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tekstury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na modele 3d, potrzebni 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są także do 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marketingu. Muszą być komunikatywni, porozumiewać się z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game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designerem. Muszą mieć wiedzę związaną z środowiskami graficznymi takimi 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jak: </a:t>
            </a:r>
            <a:r>
              <a:rPr lang="pl-PL" sz="2000" dirty="0" err="1" smtClean="0">
                <a:solidFill>
                  <a:srgbClr val="002060"/>
                </a:solidFill>
                <a:ea typeface="+mn-lt"/>
                <a:cs typeface="+mn-lt"/>
              </a:rPr>
              <a:t>photoshop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pl-PL" sz="2000" dirty="0" err="1" smtClean="0">
                <a:solidFill>
                  <a:srgbClr val="002060"/>
                </a:solidFill>
                <a:ea typeface="+mn-lt"/>
                <a:cs typeface="+mn-lt"/>
              </a:rPr>
              <a:t>krita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 itp.</a:t>
            </a:r>
            <a:endParaRPr lang="pl-PL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170" name="Picture 2" descr="D:\Pulpit\Bez nazwy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10" y="1629075"/>
            <a:ext cx="4158264" cy="4158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611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5CA11F-F9C9-29CE-6A43-1D83EEE8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2060"/>
                </a:solidFill>
              </a:rPr>
              <a:t>Game Developer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83121BB-FA57-094B-0B09-44653CD8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9302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Kim jest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game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developer ? Game developer musi mieć wiedzę programistyczną. Powinien znać środowiska programistyczne (najczęściej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visual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studio) oraz silnik taki jak np.: 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U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nity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U</a:t>
            </a:r>
            <a:r>
              <a:rPr lang="pl-PL" sz="2000" dirty="0" err="1" smtClean="0">
                <a:solidFill>
                  <a:srgbClr val="002060"/>
                </a:solidFill>
                <a:ea typeface="+mn-lt"/>
                <a:cs typeface="+mn-lt"/>
              </a:rPr>
              <a:t>nreal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czy 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G</a:t>
            </a:r>
            <a:r>
              <a:rPr lang="pl-PL" sz="2000" dirty="0" smtClean="0">
                <a:solidFill>
                  <a:srgbClr val="002060"/>
                </a:solidFill>
                <a:ea typeface="+mn-lt"/>
                <a:cs typeface="+mn-lt"/>
              </a:rPr>
              <a:t>odot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. Są siłą napędową w tworzeniu każdej gry. Muszą się kontaktować z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game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designerem, a jeżeli istnieje to z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head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programmerem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. Bardzo ważne w pracy Game Developera jest umiejętne korzystanie z git-a oraz tworzenie z optymalizowanych i uniwersalnych skryptów.</a:t>
            </a:r>
            <a:endParaRPr lang="pl-PL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l-PL" sz="2000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D:\Pulpit\Bez nazwy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7849" y="1670899"/>
            <a:ext cx="5227552" cy="41820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5743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5CA11F-F9C9-29CE-6A43-1D83EEE8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2060"/>
                </a:solidFill>
              </a:rPr>
              <a:t>Najpopularniejsze polskie studia </a:t>
            </a:r>
            <a:r>
              <a:rPr lang="pl-PL" dirty="0" err="1">
                <a:solidFill>
                  <a:srgbClr val="002060"/>
                </a:solidFill>
              </a:rPr>
              <a:t>GameDev</a:t>
            </a:r>
            <a:r>
              <a:rPr lang="pl-PL" dirty="0">
                <a:solidFill>
                  <a:srgbClr val="002060"/>
                </a:solidFill>
              </a:rPr>
              <a:t>-owe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83121BB-FA57-094B-0B09-44653CD8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CD Project Red (Wiedźmin, Cyberpunk)</a:t>
            </a:r>
          </a:p>
          <a:p>
            <a:r>
              <a:rPr lang="pl-PL" sz="2000" dirty="0">
                <a:solidFill>
                  <a:srgbClr val="002060"/>
                </a:solidFill>
              </a:rPr>
              <a:t>11Bit </a:t>
            </a:r>
            <a:r>
              <a:rPr lang="pl-PL" sz="2000" dirty="0" err="1">
                <a:solidFill>
                  <a:srgbClr val="002060"/>
                </a:solidFill>
              </a:rPr>
              <a:t>studios</a:t>
            </a:r>
            <a:r>
              <a:rPr lang="pl-PL" sz="2000" dirty="0">
                <a:solidFill>
                  <a:srgbClr val="002060"/>
                </a:solidFill>
              </a:rPr>
              <a:t> (</a:t>
            </a:r>
            <a:r>
              <a:rPr lang="pl-PL" sz="2000" dirty="0" err="1">
                <a:solidFill>
                  <a:srgbClr val="002060"/>
                </a:solidFill>
              </a:rPr>
              <a:t>this</a:t>
            </a:r>
            <a:r>
              <a:rPr lang="pl-PL" sz="2000" dirty="0">
                <a:solidFill>
                  <a:srgbClr val="002060"/>
                </a:solidFill>
              </a:rPr>
              <a:t> war of </a:t>
            </a:r>
            <a:r>
              <a:rPr lang="pl-PL" sz="2000" dirty="0" err="1">
                <a:solidFill>
                  <a:srgbClr val="002060"/>
                </a:solidFill>
              </a:rPr>
              <a:t>mine</a:t>
            </a:r>
            <a:r>
              <a:rPr lang="pl-PL" sz="2000" dirty="0">
                <a:solidFill>
                  <a:srgbClr val="002060"/>
                </a:solidFill>
              </a:rPr>
              <a:t>, </a:t>
            </a:r>
            <a:r>
              <a:rPr lang="pl-PL" sz="2000" dirty="0" err="1">
                <a:solidFill>
                  <a:srgbClr val="002060"/>
                </a:solidFill>
              </a:rPr>
              <a:t>frostpunk</a:t>
            </a:r>
            <a:r>
              <a:rPr lang="pl-PL" sz="2000" dirty="0">
                <a:solidFill>
                  <a:srgbClr val="002060"/>
                </a:solidFill>
              </a:rPr>
              <a:t>)</a:t>
            </a:r>
          </a:p>
          <a:p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Techland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Dying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light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)</a:t>
            </a:r>
          </a:p>
          <a:p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People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can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fly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Gears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of war,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Bulletstorm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)</a:t>
            </a:r>
          </a:p>
          <a:p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CI Games (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Sniper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ghost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warrior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pl-PL" sz="2000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l-PL" dirty="0">
              <a:solidFill>
                <a:srgbClr val="404040"/>
              </a:solidFill>
              <a:ea typeface="+mn-lt"/>
              <a:cs typeface="+mn-lt"/>
            </a:endParaRPr>
          </a:p>
        </p:txBody>
      </p:sp>
      <p:pic>
        <p:nvPicPr>
          <p:cNvPr id="1026" name="Picture 2" descr="D:\Pulpit\depositphotos_123718884-stock-illustration-cheerful-and-kind-pixel-monster kop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05487">
            <a:off x="6700162" y="2409566"/>
            <a:ext cx="4170842" cy="2928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3808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5CA11F-F9C9-29CE-6A43-1D83EEE8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2060"/>
                </a:solidFill>
              </a:rPr>
              <a:t>Najpopularniejsze zagraniczne studia </a:t>
            </a:r>
            <a:r>
              <a:rPr lang="pl-PL" dirty="0" err="1">
                <a:solidFill>
                  <a:srgbClr val="002060"/>
                </a:solidFill>
              </a:rPr>
              <a:t>GameDev</a:t>
            </a:r>
            <a:r>
              <a:rPr lang="pl-PL" dirty="0">
                <a:solidFill>
                  <a:srgbClr val="002060"/>
                </a:solidFill>
              </a:rPr>
              <a:t>-owe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83121BB-FA57-094B-0B09-44653CD8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>
                <a:solidFill>
                  <a:srgbClr val="002060"/>
                </a:solidFill>
              </a:rPr>
              <a:t>Nintendo (pokemon, </a:t>
            </a:r>
            <a:r>
              <a:rPr lang="pl-PL" sz="2000" dirty="0" err="1">
                <a:solidFill>
                  <a:srgbClr val="002060"/>
                </a:solidFill>
              </a:rPr>
              <a:t>mario</a:t>
            </a:r>
            <a:r>
              <a:rPr lang="pl-PL" sz="2000" dirty="0">
                <a:solidFill>
                  <a:srgbClr val="002060"/>
                </a:solidFill>
              </a:rPr>
              <a:t>)</a:t>
            </a:r>
          </a:p>
          <a:p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Rockstar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games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gta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, red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dead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redemption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)</a:t>
            </a:r>
          </a:p>
          <a:p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Electronic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Arts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BattleField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fifa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)</a:t>
            </a:r>
          </a:p>
          <a:p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Ubisoft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Assassin's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creed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, Far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Cry</a:t>
            </a:r>
            <a:r>
              <a:rPr lang="pl-PL" sz="2000" dirty="0">
                <a:solidFill>
                  <a:srgbClr val="002060"/>
                </a:solidFill>
                <a:ea typeface="+mn-lt"/>
                <a:cs typeface="+mn-lt"/>
              </a:rPr>
              <a:t>)</a:t>
            </a:r>
          </a:p>
          <a:p>
            <a:r>
              <a:rPr lang="pl-PL" sz="2000" dirty="0" err="1">
                <a:solidFill>
                  <a:srgbClr val="002060"/>
                </a:solidFill>
              </a:rPr>
              <a:t>Valve</a:t>
            </a:r>
            <a:r>
              <a:rPr lang="pl-PL" sz="2000" dirty="0">
                <a:solidFill>
                  <a:srgbClr val="002060"/>
                </a:solidFill>
              </a:rPr>
              <a:t> Corporation (Half-Life, </a:t>
            </a:r>
            <a:r>
              <a:rPr lang="pl-PL" sz="2000" dirty="0" err="1">
                <a:solidFill>
                  <a:srgbClr val="002060"/>
                </a:solidFill>
                <a:ea typeface="+mn-lt"/>
                <a:cs typeface="+mn-lt"/>
              </a:rPr>
              <a:t>Counter-strike</a:t>
            </a:r>
            <a:r>
              <a:rPr lang="pl-PL" sz="2000" dirty="0">
                <a:solidFill>
                  <a:srgbClr val="002060"/>
                </a:solidFill>
              </a:rPr>
              <a:t>)</a:t>
            </a:r>
            <a:endParaRPr lang="pl-PL" sz="2000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pl-PL" sz="2000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pl-PL" sz="2000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l-PL" sz="2000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l-PL" dirty="0">
              <a:solidFill>
                <a:srgbClr val="404040"/>
              </a:solidFill>
              <a:ea typeface="+mn-lt"/>
              <a:cs typeface="+mn-lt"/>
            </a:endParaRPr>
          </a:p>
        </p:txBody>
      </p:sp>
      <p:pic>
        <p:nvPicPr>
          <p:cNvPr id="2053" name="Picture 5" descr="D:\Pulpit\metalowa-ozdoba-scienna-mapa-swi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2794" y="2434213"/>
            <a:ext cx="7265865" cy="4423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1571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Pulpit\unnamed.png"/>
          <p:cNvPicPr>
            <a:picLocks noChangeAspect="1" noChangeArrowheads="1"/>
          </p:cNvPicPr>
          <p:nvPr/>
        </p:nvPicPr>
        <p:blipFill>
          <a:blip r:embed="rId2">
            <a:lum bright="72000"/>
          </a:blip>
          <a:srcRect/>
          <a:stretch>
            <a:fillRect/>
          </a:stretch>
        </p:blipFill>
        <p:spPr bwMode="auto">
          <a:xfrm>
            <a:off x="2866767" y="1198648"/>
            <a:ext cx="5590317" cy="4893233"/>
          </a:xfrm>
          <a:prstGeom prst="rect">
            <a:avLst/>
          </a:prstGeom>
          <a:noFill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5CA11F-F9C9-29CE-6A43-1D83EEE8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320" y="2861619"/>
            <a:ext cx="5824893" cy="835025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rgbClr val="002060"/>
                </a:solidFill>
              </a:rPr>
              <a:t>Dziękujemy za </a:t>
            </a:r>
            <a:r>
              <a:rPr lang="pl-PL" sz="4400" dirty="0" smtClean="0">
                <a:solidFill>
                  <a:srgbClr val="002060"/>
                </a:solidFill>
              </a:rPr>
              <a:t>uwagę</a:t>
            </a:r>
            <a:endParaRPr lang="pl-PL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731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395</Words>
  <Application>Microsoft Office PowerPoint</Application>
  <PresentationFormat>Niestandardowy</PresentationFormat>
  <Paragraphs>34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Facet</vt:lpstr>
      <vt:lpstr>GameDev</vt:lpstr>
      <vt:lpstr>Ścieżki dla GameDeveloperów</vt:lpstr>
      <vt:lpstr>Game Designer</vt:lpstr>
      <vt:lpstr>Grafik 3D</vt:lpstr>
      <vt:lpstr>Grafik 2D</vt:lpstr>
      <vt:lpstr>Game Developer</vt:lpstr>
      <vt:lpstr>Najpopularniejsze polskie studia GameDev-owe</vt:lpstr>
      <vt:lpstr>Najpopularniejsze zagraniczne studia GameDev-owe</vt:lpstr>
      <vt:lpstr>Dziękujemy za uwagę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Viki</cp:lastModifiedBy>
  <cp:revision>130</cp:revision>
  <dcterms:created xsi:type="dcterms:W3CDTF">2022-09-25T16:21:23Z</dcterms:created>
  <dcterms:modified xsi:type="dcterms:W3CDTF">2022-09-25T17:46:53Z</dcterms:modified>
</cp:coreProperties>
</file>