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6C066-1017-40E5-86A9-E61CA633E085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0D2A-F3B6-4B6F-9D8B-E5AA5CC04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7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1608773"/>
            <a:ext cx="5898356" cy="147732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286232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36933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99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9401" y="2010647"/>
            <a:ext cx="8449196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300" y="4301046"/>
            <a:ext cx="7738109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C1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ine.com/retail-analytic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6/05/where-predictive-analytics-is-having-the-biggest-impa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2e582f-91a6-480f-b836-4a2758b7638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9361" y="1649937"/>
            <a:ext cx="5857859" cy="443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8290" y="9921271"/>
            <a:ext cx="3514725" cy="24130"/>
          </a:xfrm>
          <a:custGeom>
            <a:avLst/>
            <a:gdLst/>
            <a:ahLst/>
            <a:cxnLst/>
            <a:rect l="l" t="t" r="r" b="b"/>
            <a:pathLst>
              <a:path w="3514725" h="24129">
                <a:moveTo>
                  <a:pt x="0" y="23834"/>
                </a:moveTo>
                <a:lnTo>
                  <a:pt x="3514687" y="0"/>
                </a:lnTo>
              </a:path>
            </a:pathLst>
          </a:custGeom>
          <a:ln w="9525">
            <a:solidFill>
              <a:srgbClr val="208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6123" y="1650459"/>
            <a:ext cx="3061709" cy="4437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42862" y="4448098"/>
            <a:ext cx="141605" cy="286385"/>
          </a:xfrm>
          <a:custGeom>
            <a:avLst/>
            <a:gdLst/>
            <a:ahLst/>
            <a:cxnLst/>
            <a:rect l="l" t="t" r="r" b="b"/>
            <a:pathLst>
              <a:path w="141605" h="286385">
                <a:moveTo>
                  <a:pt x="141478" y="0"/>
                </a:moveTo>
                <a:lnTo>
                  <a:pt x="0" y="0"/>
                </a:lnTo>
                <a:lnTo>
                  <a:pt x="0" y="115620"/>
                </a:lnTo>
                <a:lnTo>
                  <a:pt x="0" y="181686"/>
                </a:lnTo>
                <a:lnTo>
                  <a:pt x="0" y="285877"/>
                </a:lnTo>
                <a:lnTo>
                  <a:pt x="141478" y="285877"/>
                </a:lnTo>
                <a:lnTo>
                  <a:pt x="141478" y="181686"/>
                </a:lnTo>
                <a:lnTo>
                  <a:pt x="141478" y="115620"/>
                </a:lnTo>
                <a:lnTo>
                  <a:pt x="141478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25822" y="4629782"/>
            <a:ext cx="141605" cy="104775"/>
          </a:xfrm>
          <a:custGeom>
            <a:avLst/>
            <a:gdLst/>
            <a:ahLst/>
            <a:cxnLst/>
            <a:rect l="l" t="t" r="r" b="b"/>
            <a:pathLst>
              <a:path w="141605" h="104775">
                <a:moveTo>
                  <a:pt x="0" y="104186"/>
                </a:moveTo>
                <a:lnTo>
                  <a:pt x="141479" y="104186"/>
                </a:lnTo>
                <a:lnTo>
                  <a:pt x="141479" y="0"/>
                </a:lnTo>
                <a:lnTo>
                  <a:pt x="0" y="0"/>
                </a:lnTo>
                <a:lnTo>
                  <a:pt x="0" y="10418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42862" y="4734467"/>
            <a:ext cx="141605" cy="8890"/>
          </a:xfrm>
          <a:custGeom>
            <a:avLst/>
            <a:gdLst/>
            <a:ahLst/>
            <a:cxnLst/>
            <a:rect l="l" t="t" r="r" b="b"/>
            <a:pathLst>
              <a:path w="141605" h="8889">
                <a:moveTo>
                  <a:pt x="0" y="8396"/>
                </a:moveTo>
                <a:lnTo>
                  <a:pt x="141479" y="8396"/>
                </a:lnTo>
                <a:lnTo>
                  <a:pt x="141479" y="0"/>
                </a:lnTo>
                <a:lnTo>
                  <a:pt x="0" y="0"/>
                </a:lnTo>
                <a:lnTo>
                  <a:pt x="0" y="839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25822" y="4734467"/>
            <a:ext cx="283210" cy="8890"/>
          </a:xfrm>
          <a:custGeom>
            <a:avLst/>
            <a:gdLst/>
            <a:ahLst/>
            <a:cxnLst/>
            <a:rect l="l" t="t" r="r" b="b"/>
            <a:pathLst>
              <a:path w="283209" h="8889">
                <a:moveTo>
                  <a:pt x="0" y="8396"/>
                </a:moveTo>
                <a:lnTo>
                  <a:pt x="282959" y="8396"/>
                </a:lnTo>
                <a:lnTo>
                  <a:pt x="282959" y="0"/>
                </a:lnTo>
                <a:lnTo>
                  <a:pt x="0" y="0"/>
                </a:lnTo>
                <a:lnTo>
                  <a:pt x="0" y="839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42862" y="4733969"/>
            <a:ext cx="141605" cy="635"/>
          </a:xfrm>
          <a:custGeom>
            <a:avLst/>
            <a:gdLst/>
            <a:ahLst/>
            <a:cxnLst/>
            <a:rect l="l" t="t" r="r" b="b"/>
            <a:pathLst>
              <a:path w="141605" h="635">
                <a:moveTo>
                  <a:pt x="0" y="497"/>
                </a:moveTo>
                <a:lnTo>
                  <a:pt x="141479" y="497"/>
                </a:lnTo>
                <a:lnTo>
                  <a:pt x="141479" y="0"/>
                </a:lnTo>
                <a:lnTo>
                  <a:pt x="0" y="0"/>
                </a:lnTo>
                <a:lnTo>
                  <a:pt x="0" y="49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25822" y="4733969"/>
            <a:ext cx="283210" cy="635"/>
          </a:xfrm>
          <a:custGeom>
            <a:avLst/>
            <a:gdLst/>
            <a:ahLst/>
            <a:cxnLst/>
            <a:rect l="l" t="t" r="r" b="b"/>
            <a:pathLst>
              <a:path w="283209" h="635">
                <a:moveTo>
                  <a:pt x="0" y="497"/>
                </a:moveTo>
                <a:lnTo>
                  <a:pt x="282959" y="497"/>
                </a:lnTo>
                <a:lnTo>
                  <a:pt x="282959" y="0"/>
                </a:lnTo>
                <a:lnTo>
                  <a:pt x="0" y="0"/>
                </a:lnTo>
                <a:lnTo>
                  <a:pt x="0" y="49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33221" y="4733969"/>
            <a:ext cx="141605" cy="635"/>
          </a:xfrm>
          <a:custGeom>
            <a:avLst/>
            <a:gdLst/>
            <a:ahLst/>
            <a:cxnLst/>
            <a:rect l="l" t="t" r="r" b="b"/>
            <a:pathLst>
              <a:path w="141605" h="635">
                <a:moveTo>
                  <a:pt x="0" y="497"/>
                </a:moveTo>
                <a:lnTo>
                  <a:pt x="141479" y="497"/>
                </a:lnTo>
                <a:lnTo>
                  <a:pt x="141479" y="0"/>
                </a:lnTo>
                <a:lnTo>
                  <a:pt x="0" y="0"/>
                </a:lnTo>
                <a:lnTo>
                  <a:pt x="0" y="49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01384" y="4742865"/>
            <a:ext cx="283210" cy="31115"/>
          </a:xfrm>
          <a:custGeom>
            <a:avLst/>
            <a:gdLst/>
            <a:ahLst/>
            <a:cxnLst/>
            <a:rect l="l" t="t" r="r" b="b"/>
            <a:pathLst>
              <a:path w="283209" h="31114">
                <a:moveTo>
                  <a:pt x="282956" y="0"/>
                </a:moveTo>
                <a:lnTo>
                  <a:pt x="0" y="0"/>
                </a:lnTo>
                <a:lnTo>
                  <a:pt x="0" y="457"/>
                </a:lnTo>
                <a:lnTo>
                  <a:pt x="0" y="30492"/>
                </a:lnTo>
                <a:lnTo>
                  <a:pt x="282956" y="30492"/>
                </a:lnTo>
                <a:lnTo>
                  <a:pt x="282956" y="457"/>
                </a:lnTo>
                <a:lnTo>
                  <a:pt x="282956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25822" y="4742863"/>
            <a:ext cx="141605" cy="31115"/>
          </a:xfrm>
          <a:custGeom>
            <a:avLst/>
            <a:gdLst/>
            <a:ahLst/>
            <a:cxnLst/>
            <a:rect l="l" t="t" r="r" b="b"/>
            <a:pathLst>
              <a:path w="141605" h="31114">
                <a:moveTo>
                  <a:pt x="0" y="30493"/>
                </a:moveTo>
                <a:lnTo>
                  <a:pt x="141479" y="30493"/>
                </a:lnTo>
                <a:lnTo>
                  <a:pt x="141479" y="0"/>
                </a:lnTo>
                <a:lnTo>
                  <a:pt x="0" y="0"/>
                </a:lnTo>
                <a:lnTo>
                  <a:pt x="0" y="304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42862" y="4773357"/>
            <a:ext cx="141605" cy="106045"/>
          </a:xfrm>
          <a:custGeom>
            <a:avLst/>
            <a:gdLst/>
            <a:ahLst/>
            <a:cxnLst/>
            <a:rect l="l" t="t" r="r" b="b"/>
            <a:pathLst>
              <a:path w="141605" h="106045">
                <a:moveTo>
                  <a:pt x="0" y="105457"/>
                </a:moveTo>
                <a:lnTo>
                  <a:pt x="141479" y="105457"/>
                </a:lnTo>
                <a:lnTo>
                  <a:pt x="141479" y="0"/>
                </a:lnTo>
                <a:lnTo>
                  <a:pt x="0" y="0"/>
                </a:lnTo>
                <a:lnTo>
                  <a:pt x="0" y="10545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25822" y="4773357"/>
            <a:ext cx="141605" cy="106045"/>
          </a:xfrm>
          <a:custGeom>
            <a:avLst/>
            <a:gdLst/>
            <a:ahLst/>
            <a:cxnLst/>
            <a:rect l="l" t="t" r="r" b="b"/>
            <a:pathLst>
              <a:path w="141605" h="106045">
                <a:moveTo>
                  <a:pt x="0" y="105457"/>
                </a:moveTo>
                <a:lnTo>
                  <a:pt x="141479" y="105457"/>
                </a:lnTo>
                <a:lnTo>
                  <a:pt x="141479" y="0"/>
                </a:lnTo>
                <a:lnTo>
                  <a:pt x="0" y="0"/>
                </a:lnTo>
                <a:lnTo>
                  <a:pt x="0" y="10545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42862" y="4878814"/>
            <a:ext cx="141605" cy="36195"/>
          </a:xfrm>
          <a:custGeom>
            <a:avLst/>
            <a:gdLst/>
            <a:ahLst/>
            <a:cxnLst/>
            <a:rect l="l" t="t" r="r" b="b"/>
            <a:pathLst>
              <a:path w="141605" h="36195">
                <a:moveTo>
                  <a:pt x="0" y="35575"/>
                </a:moveTo>
                <a:lnTo>
                  <a:pt x="141479" y="35575"/>
                </a:lnTo>
                <a:lnTo>
                  <a:pt x="141479" y="0"/>
                </a:lnTo>
                <a:lnTo>
                  <a:pt x="0" y="0"/>
                </a:lnTo>
                <a:lnTo>
                  <a:pt x="0" y="35575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25822" y="4878814"/>
            <a:ext cx="141605" cy="36195"/>
          </a:xfrm>
          <a:custGeom>
            <a:avLst/>
            <a:gdLst/>
            <a:ahLst/>
            <a:cxnLst/>
            <a:rect l="l" t="t" r="r" b="b"/>
            <a:pathLst>
              <a:path w="141605" h="36195">
                <a:moveTo>
                  <a:pt x="0" y="35575"/>
                </a:moveTo>
                <a:lnTo>
                  <a:pt x="141479" y="35575"/>
                </a:lnTo>
                <a:lnTo>
                  <a:pt x="141479" y="0"/>
                </a:lnTo>
                <a:lnTo>
                  <a:pt x="0" y="0"/>
                </a:lnTo>
                <a:lnTo>
                  <a:pt x="0" y="35575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4700" y="4878814"/>
            <a:ext cx="141605" cy="36195"/>
          </a:xfrm>
          <a:custGeom>
            <a:avLst/>
            <a:gdLst/>
            <a:ahLst/>
            <a:cxnLst/>
            <a:rect l="l" t="t" r="r" b="b"/>
            <a:pathLst>
              <a:path w="141605" h="36195">
                <a:moveTo>
                  <a:pt x="0" y="35575"/>
                </a:moveTo>
                <a:lnTo>
                  <a:pt x="141479" y="35575"/>
                </a:lnTo>
                <a:lnTo>
                  <a:pt x="141479" y="0"/>
                </a:lnTo>
                <a:lnTo>
                  <a:pt x="0" y="0"/>
                </a:lnTo>
                <a:lnTo>
                  <a:pt x="0" y="35575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42862" y="4914390"/>
            <a:ext cx="141605" cy="107314"/>
          </a:xfrm>
          <a:custGeom>
            <a:avLst/>
            <a:gdLst/>
            <a:ahLst/>
            <a:cxnLst/>
            <a:rect l="l" t="t" r="r" b="b"/>
            <a:pathLst>
              <a:path w="141605" h="107314">
                <a:moveTo>
                  <a:pt x="0" y="106727"/>
                </a:moveTo>
                <a:lnTo>
                  <a:pt x="141479" y="106727"/>
                </a:lnTo>
                <a:lnTo>
                  <a:pt x="141479" y="0"/>
                </a:lnTo>
                <a:lnTo>
                  <a:pt x="0" y="0"/>
                </a:lnTo>
                <a:lnTo>
                  <a:pt x="0" y="10672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25822" y="4914390"/>
            <a:ext cx="141605" cy="107314"/>
          </a:xfrm>
          <a:custGeom>
            <a:avLst/>
            <a:gdLst/>
            <a:ahLst/>
            <a:cxnLst/>
            <a:rect l="l" t="t" r="r" b="b"/>
            <a:pathLst>
              <a:path w="141605" h="107314">
                <a:moveTo>
                  <a:pt x="0" y="106727"/>
                </a:moveTo>
                <a:lnTo>
                  <a:pt x="141479" y="106727"/>
                </a:lnTo>
                <a:lnTo>
                  <a:pt x="141479" y="0"/>
                </a:lnTo>
                <a:lnTo>
                  <a:pt x="0" y="0"/>
                </a:lnTo>
                <a:lnTo>
                  <a:pt x="0" y="10672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274700" y="4914390"/>
            <a:ext cx="141605" cy="107314"/>
          </a:xfrm>
          <a:custGeom>
            <a:avLst/>
            <a:gdLst/>
            <a:ahLst/>
            <a:cxnLst/>
            <a:rect l="l" t="t" r="r" b="b"/>
            <a:pathLst>
              <a:path w="141605" h="107314">
                <a:moveTo>
                  <a:pt x="0" y="106727"/>
                </a:moveTo>
                <a:lnTo>
                  <a:pt x="141479" y="106727"/>
                </a:lnTo>
                <a:lnTo>
                  <a:pt x="141479" y="0"/>
                </a:lnTo>
                <a:lnTo>
                  <a:pt x="0" y="0"/>
                </a:lnTo>
                <a:lnTo>
                  <a:pt x="0" y="10672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7660" y="4914390"/>
            <a:ext cx="141605" cy="107314"/>
          </a:xfrm>
          <a:custGeom>
            <a:avLst/>
            <a:gdLst/>
            <a:ahLst/>
            <a:cxnLst/>
            <a:rect l="l" t="t" r="r" b="b"/>
            <a:pathLst>
              <a:path w="141605" h="107314">
                <a:moveTo>
                  <a:pt x="0" y="106727"/>
                </a:moveTo>
                <a:lnTo>
                  <a:pt x="141479" y="106727"/>
                </a:lnTo>
                <a:lnTo>
                  <a:pt x="141479" y="0"/>
                </a:lnTo>
                <a:lnTo>
                  <a:pt x="0" y="0"/>
                </a:lnTo>
                <a:lnTo>
                  <a:pt x="0" y="10672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59904" y="5021117"/>
            <a:ext cx="141605" cy="208915"/>
          </a:xfrm>
          <a:custGeom>
            <a:avLst/>
            <a:gdLst/>
            <a:ahLst/>
            <a:cxnLst/>
            <a:rect l="l" t="t" r="r" b="b"/>
            <a:pathLst>
              <a:path w="141604" h="208914">
                <a:moveTo>
                  <a:pt x="0" y="208373"/>
                </a:moveTo>
                <a:lnTo>
                  <a:pt x="141479" y="208373"/>
                </a:lnTo>
                <a:lnTo>
                  <a:pt x="141479" y="0"/>
                </a:lnTo>
                <a:lnTo>
                  <a:pt x="0" y="0"/>
                </a:lnTo>
                <a:lnTo>
                  <a:pt x="0" y="20837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42862" y="5021117"/>
            <a:ext cx="141605" cy="208915"/>
          </a:xfrm>
          <a:custGeom>
            <a:avLst/>
            <a:gdLst/>
            <a:ahLst/>
            <a:cxnLst/>
            <a:rect l="l" t="t" r="r" b="b"/>
            <a:pathLst>
              <a:path w="141605" h="208914">
                <a:moveTo>
                  <a:pt x="0" y="208373"/>
                </a:moveTo>
                <a:lnTo>
                  <a:pt x="141479" y="208373"/>
                </a:lnTo>
                <a:lnTo>
                  <a:pt x="141479" y="0"/>
                </a:lnTo>
                <a:lnTo>
                  <a:pt x="0" y="0"/>
                </a:lnTo>
                <a:lnTo>
                  <a:pt x="0" y="20837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25822" y="5021117"/>
            <a:ext cx="141605" cy="208915"/>
          </a:xfrm>
          <a:custGeom>
            <a:avLst/>
            <a:gdLst/>
            <a:ahLst/>
            <a:cxnLst/>
            <a:rect l="l" t="t" r="r" b="b"/>
            <a:pathLst>
              <a:path w="141605" h="208914">
                <a:moveTo>
                  <a:pt x="0" y="208373"/>
                </a:moveTo>
                <a:lnTo>
                  <a:pt x="141479" y="208373"/>
                </a:lnTo>
                <a:lnTo>
                  <a:pt x="141479" y="0"/>
                </a:lnTo>
                <a:lnTo>
                  <a:pt x="0" y="0"/>
                </a:lnTo>
                <a:lnTo>
                  <a:pt x="0" y="20837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74700" y="5021117"/>
            <a:ext cx="141605" cy="208915"/>
          </a:xfrm>
          <a:custGeom>
            <a:avLst/>
            <a:gdLst/>
            <a:ahLst/>
            <a:cxnLst/>
            <a:rect l="l" t="t" r="r" b="b"/>
            <a:pathLst>
              <a:path w="141605" h="208914">
                <a:moveTo>
                  <a:pt x="0" y="208373"/>
                </a:moveTo>
                <a:lnTo>
                  <a:pt x="141479" y="208373"/>
                </a:lnTo>
                <a:lnTo>
                  <a:pt x="141479" y="0"/>
                </a:lnTo>
                <a:lnTo>
                  <a:pt x="0" y="0"/>
                </a:lnTo>
                <a:lnTo>
                  <a:pt x="0" y="20837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57660" y="5021117"/>
            <a:ext cx="141605" cy="208915"/>
          </a:xfrm>
          <a:custGeom>
            <a:avLst/>
            <a:gdLst/>
            <a:ahLst/>
            <a:cxnLst/>
            <a:rect l="l" t="t" r="r" b="b"/>
            <a:pathLst>
              <a:path w="141605" h="208914">
                <a:moveTo>
                  <a:pt x="0" y="208373"/>
                </a:moveTo>
                <a:lnTo>
                  <a:pt x="141479" y="208373"/>
                </a:lnTo>
                <a:lnTo>
                  <a:pt x="141479" y="0"/>
                </a:lnTo>
                <a:lnTo>
                  <a:pt x="0" y="0"/>
                </a:lnTo>
                <a:lnTo>
                  <a:pt x="0" y="20837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59904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4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42862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5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25822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5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91741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5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74700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5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57660" y="5229491"/>
            <a:ext cx="141605" cy="15875"/>
          </a:xfrm>
          <a:custGeom>
            <a:avLst/>
            <a:gdLst/>
            <a:ahLst/>
            <a:cxnLst/>
            <a:rect l="l" t="t" r="r" b="b"/>
            <a:pathLst>
              <a:path w="141605" h="15875">
                <a:moveTo>
                  <a:pt x="0" y="15246"/>
                </a:moveTo>
                <a:lnTo>
                  <a:pt x="141479" y="15246"/>
                </a:lnTo>
                <a:lnTo>
                  <a:pt x="141479" y="0"/>
                </a:lnTo>
                <a:lnTo>
                  <a:pt x="0" y="0"/>
                </a:lnTo>
                <a:lnTo>
                  <a:pt x="0" y="1524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59904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4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42862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25822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708781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91741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74700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57660" y="5244738"/>
            <a:ext cx="141605" cy="33655"/>
          </a:xfrm>
          <a:custGeom>
            <a:avLst/>
            <a:gdLst/>
            <a:ahLst/>
            <a:cxnLst/>
            <a:rect l="l" t="t" r="r" b="b"/>
            <a:pathLst>
              <a:path w="141605" h="33654">
                <a:moveTo>
                  <a:pt x="0" y="33034"/>
                </a:moveTo>
                <a:lnTo>
                  <a:pt x="141479" y="33034"/>
                </a:lnTo>
                <a:lnTo>
                  <a:pt x="141479" y="0"/>
                </a:lnTo>
                <a:lnTo>
                  <a:pt x="0" y="0"/>
                </a:lnTo>
                <a:lnTo>
                  <a:pt x="0" y="3303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59904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4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42862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25822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8781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91741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274700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57660" y="5277772"/>
            <a:ext cx="141605" cy="61594"/>
          </a:xfrm>
          <a:custGeom>
            <a:avLst/>
            <a:gdLst/>
            <a:ahLst/>
            <a:cxnLst/>
            <a:rect l="l" t="t" r="r" b="b"/>
            <a:pathLst>
              <a:path w="141605" h="61595">
                <a:moveTo>
                  <a:pt x="0" y="60987"/>
                </a:moveTo>
                <a:lnTo>
                  <a:pt x="141479" y="60987"/>
                </a:lnTo>
                <a:lnTo>
                  <a:pt x="141479" y="0"/>
                </a:lnTo>
                <a:lnTo>
                  <a:pt x="0" y="0"/>
                </a:lnTo>
                <a:lnTo>
                  <a:pt x="0" y="60987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76944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4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59904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4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142862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25822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08781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991741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274700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557660" y="5338760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0" y="212184"/>
                </a:moveTo>
                <a:lnTo>
                  <a:pt x="141479" y="212184"/>
                </a:lnTo>
                <a:lnTo>
                  <a:pt x="141479" y="0"/>
                </a:lnTo>
                <a:lnTo>
                  <a:pt x="0" y="0"/>
                </a:lnTo>
                <a:lnTo>
                  <a:pt x="0" y="2121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689496" y="4681876"/>
            <a:ext cx="141605" cy="97155"/>
          </a:xfrm>
          <a:custGeom>
            <a:avLst/>
            <a:gdLst/>
            <a:ahLst/>
            <a:cxnLst/>
            <a:rect l="l" t="t" r="r" b="b"/>
            <a:pathLst>
              <a:path w="141605" h="97154">
                <a:moveTo>
                  <a:pt x="0" y="96563"/>
                </a:moveTo>
                <a:lnTo>
                  <a:pt x="141479" y="96563"/>
                </a:lnTo>
                <a:lnTo>
                  <a:pt x="141479" y="0"/>
                </a:lnTo>
                <a:lnTo>
                  <a:pt x="0" y="0"/>
                </a:lnTo>
                <a:lnTo>
                  <a:pt x="0" y="9656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72456" y="4681876"/>
            <a:ext cx="141605" cy="97155"/>
          </a:xfrm>
          <a:custGeom>
            <a:avLst/>
            <a:gdLst/>
            <a:ahLst/>
            <a:cxnLst/>
            <a:rect l="l" t="t" r="r" b="b"/>
            <a:pathLst>
              <a:path w="141605" h="97154">
                <a:moveTo>
                  <a:pt x="0" y="96563"/>
                </a:moveTo>
                <a:lnTo>
                  <a:pt x="141479" y="96563"/>
                </a:lnTo>
                <a:lnTo>
                  <a:pt x="141479" y="0"/>
                </a:lnTo>
                <a:lnTo>
                  <a:pt x="0" y="0"/>
                </a:lnTo>
                <a:lnTo>
                  <a:pt x="0" y="9656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89496" y="4778439"/>
            <a:ext cx="141605" cy="92075"/>
          </a:xfrm>
          <a:custGeom>
            <a:avLst/>
            <a:gdLst/>
            <a:ahLst/>
            <a:cxnLst/>
            <a:rect l="l" t="t" r="r" b="b"/>
            <a:pathLst>
              <a:path w="141605" h="92075">
                <a:moveTo>
                  <a:pt x="0" y="91480"/>
                </a:moveTo>
                <a:lnTo>
                  <a:pt x="141479" y="91480"/>
                </a:lnTo>
                <a:lnTo>
                  <a:pt x="141479" y="0"/>
                </a:lnTo>
                <a:lnTo>
                  <a:pt x="0" y="0"/>
                </a:lnTo>
                <a:lnTo>
                  <a:pt x="0" y="9148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72456" y="4778439"/>
            <a:ext cx="141605" cy="92075"/>
          </a:xfrm>
          <a:custGeom>
            <a:avLst/>
            <a:gdLst/>
            <a:ahLst/>
            <a:cxnLst/>
            <a:rect l="l" t="t" r="r" b="b"/>
            <a:pathLst>
              <a:path w="141605" h="92075">
                <a:moveTo>
                  <a:pt x="0" y="91480"/>
                </a:moveTo>
                <a:lnTo>
                  <a:pt x="141479" y="91480"/>
                </a:lnTo>
                <a:lnTo>
                  <a:pt x="141479" y="0"/>
                </a:lnTo>
                <a:lnTo>
                  <a:pt x="0" y="0"/>
                </a:lnTo>
                <a:lnTo>
                  <a:pt x="0" y="9148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89496" y="4869920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972456" y="4869920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821334" y="4869920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0"/>
                </a:moveTo>
                <a:lnTo>
                  <a:pt x="141479" y="0"/>
                </a:lnTo>
                <a:lnTo>
                  <a:pt x="141479" y="52093"/>
                </a:lnTo>
                <a:lnTo>
                  <a:pt x="0" y="52093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406537" y="4922013"/>
            <a:ext cx="141605" cy="22225"/>
          </a:xfrm>
          <a:custGeom>
            <a:avLst/>
            <a:gdLst/>
            <a:ahLst/>
            <a:cxnLst/>
            <a:rect l="l" t="t" r="r" b="b"/>
            <a:pathLst>
              <a:path w="141605" h="22225">
                <a:moveTo>
                  <a:pt x="0" y="0"/>
                </a:moveTo>
                <a:lnTo>
                  <a:pt x="141479" y="0"/>
                </a:lnTo>
                <a:lnTo>
                  <a:pt x="14147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89496" y="4922013"/>
            <a:ext cx="141605" cy="22225"/>
          </a:xfrm>
          <a:custGeom>
            <a:avLst/>
            <a:gdLst/>
            <a:ahLst/>
            <a:cxnLst/>
            <a:rect l="l" t="t" r="r" b="b"/>
            <a:pathLst>
              <a:path w="141605" h="22225">
                <a:moveTo>
                  <a:pt x="0" y="21599"/>
                </a:moveTo>
                <a:lnTo>
                  <a:pt x="141479" y="21599"/>
                </a:lnTo>
                <a:lnTo>
                  <a:pt x="14147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972456" y="4922013"/>
            <a:ext cx="141605" cy="22225"/>
          </a:xfrm>
          <a:custGeom>
            <a:avLst/>
            <a:gdLst/>
            <a:ahLst/>
            <a:cxnLst/>
            <a:rect l="l" t="t" r="r" b="b"/>
            <a:pathLst>
              <a:path w="141605" h="22225">
                <a:moveTo>
                  <a:pt x="0" y="21599"/>
                </a:moveTo>
                <a:lnTo>
                  <a:pt x="141479" y="21599"/>
                </a:lnTo>
                <a:lnTo>
                  <a:pt x="14147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21334" y="4922013"/>
            <a:ext cx="141605" cy="22225"/>
          </a:xfrm>
          <a:custGeom>
            <a:avLst/>
            <a:gdLst/>
            <a:ahLst/>
            <a:cxnLst/>
            <a:rect l="l" t="t" r="r" b="b"/>
            <a:pathLst>
              <a:path w="141605" h="22225">
                <a:moveTo>
                  <a:pt x="0" y="0"/>
                </a:moveTo>
                <a:lnTo>
                  <a:pt x="141479" y="0"/>
                </a:lnTo>
                <a:lnTo>
                  <a:pt x="14147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06537" y="4943613"/>
            <a:ext cx="141605" cy="81915"/>
          </a:xfrm>
          <a:custGeom>
            <a:avLst/>
            <a:gdLst/>
            <a:ahLst/>
            <a:cxnLst/>
            <a:rect l="l" t="t" r="r" b="b"/>
            <a:pathLst>
              <a:path w="141605" h="81914">
                <a:moveTo>
                  <a:pt x="0" y="0"/>
                </a:moveTo>
                <a:lnTo>
                  <a:pt x="141479" y="0"/>
                </a:lnTo>
                <a:lnTo>
                  <a:pt x="141479" y="81316"/>
                </a:lnTo>
                <a:lnTo>
                  <a:pt x="0" y="81316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689496" y="4943613"/>
            <a:ext cx="141605" cy="81915"/>
          </a:xfrm>
          <a:custGeom>
            <a:avLst/>
            <a:gdLst/>
            <a:ahLst/>
            <a:cxnLst/>
            <a:rect l="l" t="t" r="r" b="b"/>
            <a:pathLst>
              <a:path w="141605" h="81914">
                <a:moveTo>
                  <a:pt x="0" y="81316"/>
                </a:moveTo>
                <a:lnTo>
                  <a:pt x="141479" y="81316"/>
                </a:lnTo>
                <a:lnTo>
                  <a:pt x="141479" y="0"/>
                </a:lnTo>
                <a:lnTo>
                  <a:pt x="0" y="0"/>
                </a:lnTo>
                <a:lnTo>
                  <a:pt x="0" y="8131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972456" y="4943613"/>
            <a:ext cx="141605" cy="81915"/>
          </a:xfrm>
          <a:custGeom>
            <a:avLst/>
            <a:gdLst/>
            <a:ahLst/>
            <a:cxnLst/>
            <a:rect l="l" t="t" r="r" b="b"/>
            <a:pathLst>
              <a:path w="141605" h="81914">
                <a:moveTo>
                  <a:pt x="0" y="81316"/>
                </a:moveTo>
                <a:lnTo>
                  <a:pt x="141479" y="81316"/>
                </a:lnTo>
                <a:lnTo>
                  <a:pt x="141479" y="0"/>
                </a:lnTo>
                <a:lnTo>
                  <a:pt x="0" y="0"/>
                </a:lnTo>
                <a:lnTo>
                  <a:pt x="0" y="8131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255415" y="4943613"/>
            <a:ext cx="141605" cy="81915"/>
          </a:xfrm>
          <a:custGeom>
            <a:avLst/>
            <a:gdLst/>
            <a:ahLst/>
            <a:cxnLst/>
            <a:rect l="l" t="t" r="r" b="b"/>
            <a:pathLst>
              <a:path w="141605" h="81914">
                <a:moveTo>
                  <a:pt x="0" y="81316"/>
                </a:moveTo>
                <a:lnTo>
                  <a:pt x="141479" y="81316"/>
                </a:lnTo>
                <a:lnTo>
                  <a:pt x="141479" y="0"/>
                </a:lnTo>
                <a:lnTo>
                  <a:pt x="0" y="0"/>
                </a:lnTo>
                <a:lnTo>
                  <a:pt x="0" y="81316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21334" y="4943613"/>
            <a:ext cx="141605" cy="81915"/>
          </a:xfrm>
          <a:custGeom>
            <a:avLst/>
            <a:gdLst/>
            <a:ahLst/>
            <a:cxnLst/>
            <a:rect l="l" t="t" r="r" b="b"/>
            <a:pathLst>
              <a:path w="141605" h="81914">
                <a:moveTo>
                  <a:pt x="0" y="0"/>
                </a:moveTo>
                <a:lnTo>
                  <a:pt x="141479" y="0"/>
                </a:lnTo>
                <a:lnTo>
                  <a:pt x="141479" y="81316"/>
                </a:lnTo>
                <a:lnTo>
                  <a:pt x="0" y="81316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406537" y="5024929"/>
            <a:ext cx="141605" cy="89535"/>
          </a:xfrm>
          <a:custGeom>
            <a:avLst/>
            <a:gdLst/>
            <a:ahLst/>
            <a:cxnLst/>
            <a:rect l="l" t="t" r="r" b="b"/>
            <a:pathLst>
              <a:path w="141605" h="89535">
                <a:moveTo>
                  <a:pt x="0" y="0"/>
                </a:moveTo>
                <a:lnTo>
                  <a:pt x="141479" y="0"/>
                </a:lnTo>
                <a:lnTo>
                  <a:pt x="141479" y="88939"/>
                </a:lnTo>
                <a:lnTo>
                  <a:pt x="0" y="88939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689496" y="5024929"/>
            <a:ext cx="141605" cy="89535"/>
          </a:xfrm>
          <a:custGeom>
            <a:avLst/>
            <a:gdLst/>
            <a:ahLst/>
            <a:cxnLst/>
            <a:rect l="l" t="t" r="r" b="b"/>
            <a:pathLst>
              <a:path w="141605" h="89535">
                <a:moveTo>
                  <a:pt x="0" y="88939"/>
                </a:moveTo>
                <a:lnTo>
                  <a:pt x="141479" y="88939"/>
                </a:lnTo>
                <a:lnTo>
                  <a:pt x="141479" y="0"/>
                </a:lnTo>
                <a:lnTo>
                  <a:pt x="0" y="0"/>
                </a:lnTo>
                <a:lnTo>
                  <a:pt x="0" y="8893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972456" y="5024929"/>
            <a:ext cx="141605" cy="89535"/>
          </a:xfrm>
          <a:custGeom>
            <a:avLst/>
            <a:gdLst/>
            <a:ahLst/>
            <a:cxnLst/>
            <a:rect l="l" t="t" r="r" b="b"/>
            <a:pathLst>
              <a:path w="141605" h="89535">
                <a:moveTo>
                  <a:pt x="0" y="88939"/>
                </a:moveTo>
                <a:lnTo>
                  <a:pt x="141479" y="88939"/>
                </a:lnTo>
                <a:lnTo>
                  <a:pt x="141479" y="0"/>
                </a:lnTo>
                <a:lnTo>
                  <a:pt x="0" y="0"/>
                </a:lnTo>
                <a:lnTo>
                  <a:pt x="0" y="8893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255415" y="5024929"/>
            <a:ext cx="141605" cy="89535"/>
          </a:xfrm>
          <a:custGeom>
            <a:avLst/>
            <a:gdLst/>
            <a:ahLst/>
            <a:cxnLst/>
            <a:rect l="l" t="t" r="r" b="b"/>
            <a:pathLst>
              <a:path w="141605" h="89535">
                <a:moveTo>
                  <a:pt x="0" y="88939"/>
                </a:moveTo>
                <a:lnTo>
                  <a:pt x="141479" y="88939"/>
                </a:lnTo>
                <a:lnTo>
                  <a:pt x="141479" y="0"/>
                </a:lnTo>
                <a:lnTo>
                  <a:pt x="0" y="0"/>
                </a:lnTo>
                <a:lnTo>
                  <a:pt x="0" y="8893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821334" y="5024929"/>
            <a:ext cx="141605" cy="89535"/>
          </a:xfrm>
          <a:custGeom>
            <a:avLst/>
            <a:gdLst/>
            <a:ahLst/>
            <a:cxnLst/>
            <a:rect l="l" t="t" r="r" b="b"/>
            <a:pathLst>
              <a:path w="141605" h="89535">
                <a:moveTo>
                  <a:pt x="0" y="0"/>
                </a:moveTo>
                <a:lnTo>
                  <a:pt x="141479" y="0"/>
                </a:lnTo>
                <a:lnTo>
                  <a:pt x="141479" y="88939"/>
                </a:lnTo>
                <a:lnTo>
                  <a:pt x="0" y="88939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406537" y="5113869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689496" y="5113869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972456" y="5113869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255415" y="5113869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52093"/>
                </a:moveTo>
                <a:lnTo>
                  <a:pt x="141479" y="52093"/>
                </a:lnTo>
                <a:lnTo>
                  <a:pt x="141479" y="0"/>
                </a:lnTo>
                <a:lnTo>
                  <a:pt x="0" y="0"/>
                </a:lnTo>
                <a:lnTo>
                  <a:pt x="0" y="5209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821334" y="5113869"/>
            <a:ext cx="141605" cy="52705"/>
          </a:xfrm>
          <a:custGeom>
            <a:avLst/>
            <a:gdLst/>
            <a:ahLst/>
            <a:cxnLst/>
            <a:rect l="l" t="t" r="r" b="b"/>
            <a:pathLst>
              <a:path w="141605" h="52704">
                <a:moveTo>
                  <a:pt x="0" y="0"/>
                </a:moveTo>
                <a:lnTo>
                  <a:pt x="141479" y="0"/>
                </a:lnTo>
                <a:lnTo>
                  <a:pt x="141479" y="52093"/>
                </a:lnTo>
                <a:lnTo>
                  <a:pt x="0" y="52093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406537" y="5165962"/>
            <a:ext cx="141605" cy="45085"/>
          </a:xfrm>
          <a:custGeom>
            <a:avLst/>
            <a:gdLst/>
            <a:ahLst/>
            <a:cxnLst/>
            <a:rect l="l" t="t" r="r" b="b"/>
            <a:pathLst>
              <a:path w="141605" h="45085">
                <a:moveTo>
                  <a:pt x="0" y="44469"/>
                </a:moveTo>
                <a:lnTo>
                  <a:pt x="141479" y="44469"/>
                </a:lnTo>
                <a:lnTo>
                  <a:pt x="141479" y="0"/>
                </a:lnTo>
                <a:lnTo>
                  <a:pt x="0" y="0"/>
                </a:lnTo>
                <a:lnTo>
                  <a:pt x="0" y="4446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689496" y="5165962"/>
            <a:ext cx="141605" cy="45085"/>
          </a:xfrm>
          <a:custGeom>
            <a:avLst/>
            <a:gdLst/>
            <a:ahLst/>
            <a:cxnLst/>
            <a:rect l="l" t="t" r="r" b="b"/>
            <a:pathLst>
              <a:path w="141605" h="45085">
                <a:moveTo>
                  <a:pt x="0" y="44469"/>
                </a:moveTo>
                <a:lnTo>
                  <a:pt x="141479" y="44469"/>
                </a:lnTo>
                <a:lnTo>
                  <a:pt x="141479" y="0"/>
                </a:lnTo>
                <a:lnTo>
                  <a:pt x="0" y="0"/>
                </a:lnTo>
                <a:lnTo>
                  <a:pt x="0" y="4446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972456" y="5165962"/>
            <a:ext cx="141605" cy="45085"/>
          </a:xfrm>
          <a:custGeom>
            <a:avLst/>
            <a:gdLst/>
            <a:ahLst/>
            <a:cxnLst/>
            <a:rect l="l" t="t" r="r" b="b"/>
            <a:pathLst>
              <a:path w="141605" h="45085">
                <a:moveTo>
                  <a:pt x="0" y="44469"/>
                </a:moveTo>
                <a:lnTo>
                  <a:pt x="141479" y="44469"/>
                </a:lnTo>
                <a:lnTo>
                  <a:pt x="141479" y="0"/>
                </a:lnTo>
                <a:lnTo>
                  <a:pt x="0" y="0"/>
                </a:lnTo>
                <a:lnTo>
                  <a:pt x="0" y="4446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255415" y="5165962"/>
            <a:ext cx="141605" cy="45085"/>
          </a:xfrm>
          <a:custGeom>
            <a:avLst/>
            <a:gdLst/>
            <a:ahLst/>
            <a:cxnLst/>
            <a:rect l="l" t="t" r="r" b="b"/>
            <a:pathLst>
              <a:path w="141605" h="45085">
                <a:moveTo>
                  <a:pt x="0" y="44469"/>
                </a:moveTo>
                <a:lnTo>
                  <a:pt x="141479" y="44469"/>
                </a:lnTo>
                <a:lnTo>
                  <a:pt x="141479" y="0"/>
                </a:lnTo>
                <a:lnTo>
                  <a:pt x="0" y="0"/>
                </a:lnTo>
                <a:lnTo>
                  <a:pt x="0" y="4446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821334" y="5165962"/>
            <a:ext cx="141605" cy="45085"/>
          </a:xfrm>
          <a:custGeom>
            <a:avLst/>
            <a:gdLst/>
            <a:ahLst/>
            <a:cxnLst/>
            <a:rect l="l" t="t" r="r" b="b"/>
            <a:pathLst>
              <a:path w="141605" h="45085">
                <a:moveTo>
                  <a:pt x="0" y="0"/>
                </a:moveTo>
                <a:lnTo>
                  <a:pt x="141479" y="0"/>
                </a:lnTo>
                <a:lnTo>
                  <a:pt x="141479" y="44469"/>
                </a:lnTo>
                <a:lnTo>
                  <a:pt x="0" y="44469"/>
                </a:lnTo>
                <a:lnTo>
                  <a:pt x="0" y="0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406537" y="5210432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5" h="65404">
                <a:moveTo>
                  <a:pt x="0" y="64799"/>
                </a:moveTo>
                <a:lnTo>
                  <a:pt x="141479" y="64799"/>
                </a:lnTo>
                <a:lnTo>
                  <a:pt x="141479" y="0"/>
                </a:lnTo>
                <a:lnTo>
                  <a:pt x="0" y="0"/>
                </a:lnTo>
                <a:lnTo>
                  <a:pt x="0" y="647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689496" y="5210432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5" h="65404">
                <a:moveTo>
                  <a:pt x="0" y="64799"/>
                </a:moveTo>
                <a:lnTo>
                  <a:pt x="141479" y="64799"/>
                </a:lnTo>
                <a:lnTo>
                  <a:pt x="141479" y="0"/>
                </a:lnTo>
                <a:lnTo>
                  <a:pt x="0" y="0"/>
                </a:lnTo>
                <a:lnTo>
                  <a:pt x="0" y="647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972456" y="5210432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5" h="65404">
                <a:moveTo>
                  <a:pt x="0" y="64799"/>
                </a:moveTo>
                <a:lnTo>
                  <a:pt x="141479" y="64799"/>
                </a:lnTo>
                <a:lnTo>
                  <a:pt x="141479" y="0"/>
                </a:lnTo>
                <a:lnTo>
                  <a:pt x="0" y="0"/>
                </a:lnTo>
                <a:lnTo>
                  <a:pt x="0" y="647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55415" y="5210432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5" h="65404">
                <a:moveTo>
                  <a:pt x="0" y="64799"/>
                </a:moveTo>
                <a:lnTo>
                  <a:pt x="141479" y="64799"/>
                </a:lnTo>
                <a:lnTo>
                  <a:pt x="141479" y="0"/>
                </a:lnTo>
                <a:lnTo>
                  <a:pt x="0" y="0"/>
                </a:lnTo>
                <a:lnTo>
                  <a:pt x="0" y="647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821334" y="5210432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5" h="65404">
                <a:moveTo>
                  <a:pt x="0" y="64799"/>
                </a:moveTo>
                <a:lnTo>
                  <a:pt x="141479" y="64799"/>
                </a:lnTo>
                <a:lnTo>
                  <a:pt x="141479" y="0"/>
                </a:lnTo>
                <a:lnTo>
                  <a:pt x="0" y="0"/>
                </a:lnTo>
                <a:lnTo>
                  <a:pt x="0" y="64799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406537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89496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972456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255415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38375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21334" y="5275231"/>
            <a:ext cx="141605" cy="276225"/>
          </a:xfrm>
          <a:custGeom>
            <a:avLst/>
            <a:gdLst/>
            <a:ahLst/>
            <a:cxnLst/>
            <a:rect l="l" t="t" r="r" b="b"/>
            <a:pathLst>
              <a:path w="141605" h="276225">
                <a:moveTo>
                  <a:pt x="0" y="275713"/>
                </a:moveTo>
                <a:lnTo>
                  <a:pt x="141479" y="275713"/>
                </a:lnTo>
                <a:lnTo>
                  <a:pt x="141479" y="0"/>
                </a:lnTo>
                <a:lnTo>
                  <a:pt x="0" y="0"/>
                </a:lnTo>
                <a:lnTo>
                  <a:pt x="0" y="275713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576944" y="1656651"/>
            <a:ext cx="4385945" cy="1907539"/>
          </a:xfrm>
          <a:custGeom>
            <a:avLst/>
            <a:gdLst/>
            <a:ahLst/>
            <a:cxnLst/>
            <a:rect l="l" t="t" r="r" b="b"/>
            <a:pathLst>
              <a:path w="4385944" h="1907539">
                <a:moveTo>
                  <a:pt x="0" y="1907084"/>
                </a:moveTo>
                <a:lnTo>
                  <a:pt x="0" y="1668477"/>
                </a:lnTo>
                <a:lnTo>
                  <a:pt x="764343" y="1071252"/>
                </a:lnTo>
                <a:lnTo>
                  <a:pt x="1200100" y="1293928"/>
                </a:lnTo>
                <a:lnTo>
                  <a:pt x="1571838" y="985934"/>
                </a:lnTo>
                <a:lnTo>
                  <a:pt x="1781582" y="1127895"/>
                </a:lnTo>
                <a:lnTo>
                  <a:pt x="1965505" y="985934"/>
                </a:lnTo>
                <a:lnTo>
                  <a:pt x="2490041" y="1417834"/>
                </a:lnTo>
                <a:lnTo>
                  <a:pt x="2970364" y="960445"/>
                </a:lnTo>
                <a:lnTo>
                  <a:pt x="3129883" y="960445"/>
                </a:lnTo>
                <a:lnTo>
                  <a:pt x="3349530" y="749452"/>
                </a:lnTo>
                <a:lnTo>
                  <a:pt x="3515415" y="749452"/>
                </a:lnTo>
                <a:lnTo>
                  <a:pt x="4005641" y="256661"/>
                </a:lnTo>
                <a:lnTo>
                  <a:pt x="3819596" y="183380"/>
                </a:lnTo>
                <a:lnTo>
                  <a:pt x="4385868" y="0"/>
                </a:lnTo>
                <a:lnTo>
                  <a:pt x="4216446" y="571027"/>
                </a:lnTo>
                <a:lnTo>
                  <a:pt x="4135095" y="377735"/>
                </a:lnTo>
                <a:lnTo>
                  <a:pt x="3572714" y="943098"/>
                </a:lnTo>
                <a:lnTo>
                  <a:pt x="3406829" y="943098"/>
                </a:lnTo>
                <a:lnTo>
                  <a:pt x="3187536" y="1154092"/>
                </a:lnTo>
                <a:lnTo>
                  <a:pt x="3027664" y="1154092"/>
                </a:lnTo>
                <a:lnTo>
                  <a:pt x="2490395" y="1665645"/>
                </a:lnTo>
                <a:lnTo>
                  <a:pt x="1961615" y="1227019"/>
                </a:lnTo>
                <a:lnTo>
                  <a:pt x="1790424" y="1359067"/>
                </a:lnTo>
                <a:lnTo>
                  <a:pt x="1580681" y="1219939"/>
                </a:lnTo>
                <a:lnTo>
                  <a:pt x="1225920" y="1513772"/>
                </a:lnTo>
                <a:lnTo>
                  <a:pt x="784504" y="1293928"/>
                </a:lnTo>
                <a:lnTo>
                  <a:pt x="0" y="1907084"/>
                </a:lnTo>
                <a:close/>
              </a:path>
            </a:pathLst>
          </a:custGeom>
          <a:solidFill>
            <a:srgbClr val="E15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16180" y="4773409"/>
            <a:ext cx="141605" cy="777875"/>
          </a:xfrm>
          <a:custGeom>
            <a:avLst/>
            <a:gdLst/>
            <a:ahLst/>
            <a:cxnLst/>
            <a:rect l="l" t="t" r="r" b="b"/>
            <a:pathLst>
              <a:path w="141605" h="777875">
                <a:moveTo>
                  <a:pt x="141479" y="777419"/>
                </a:moveTo>
                <a:lnTo>
                  <a:pt x="0" y="777419"/>
                </a:lnTo>
                <a:lnTo>
                  <a:pt x="0" y="0"/>
                </a:lnTo>
                <a:lnTo>
                  <a:pt x="141479" y="0"/>
                </a:lnTo>
                <a:lnTo>
                  <a:pt x="141479" y="777419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33221" y="4734467"/>
            <a:ext cx="141605" cy="816610"/>
          </a:xfrm>
          <a:custGeom>
            <a:avLst/>
            <a:gdLst/>
            <a:ahLst/>
            <a:cxnLst/>
            <a:rect l="l" t="t" r="r" b="b"/>
            <a:pathLst>
              <a:path w="141605" h="816610">
                <a:moveTo>
                  <a:pt x="141479" y="816361"/>
                </a:moveTo>
                <a:lnTo>
                  <a:pt x="0" y="816361"/>
                </a:lnTo>
                <a:lnTo>
                  <a:pt x="0" y="0"/>
                </a:lnTo>
                <a:lnTo>
                  <a:pt x="141479" y="0"/>
                </a:lnTo>
                <a:lnTo>
                  <a:pt x="141479" y="816361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850261" y="5338418"/>
            <a:ext cx="141605" cy="212725"/>
          </a:xfrm>
          <a:custGeom>
            <a:avLst/>
            <a:gdLst/>
            <a:ahLst/>
            <a:cxnLst/>
            <a:rect l="l" t="t" r="r" b="b"/>
            <a:pathLst>
              <a:path w="141605" h="212725">
                <a:moveTo>
                  <a:pt x="141479" y="212409"/>
                </a:moveTo>
                <a:lnTo>
                  <a:pt x="0" y="212409"/>
                </a:lnTo>
                <a:lnTo>
                  <a:pt x="0" y="0"/>
                </a:lnTo>
                <a:lnTo>
                  <a:pt x="141479" y="0"/>
                </a:lnTo>
                <a:lnTo>
                  <a:pt x="141479" y="212409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67302" y="4734467"/>
            <a:ext cx="141605" cy="816610"/>
          </a:xfrm>
          <a:custGeom>
            <a:avLst/>
            <a:gdLst/>
            <a:ahLst/>
            <a:cxnLst/>
            <a:rect l="l" t="t" r="r" b="b"/>
            <a:pathLst>
              <a:path w="141605" h="816610">
                <a:moveTo>
                  <a:pt x="141479" y="816361"/>
                </a:moveTo>
                <a:lnTo>
                  <a:pt x="0" y="816361"/>
                </a:lnTo>
                <a:lnTo>
                  <a:pt x="0" y="0"/>
                </a:lnTo>
                <a:lnTo>
                  <a:pt x="141479" y="0"/>
                </a:lnTo>
                <a:lnTo>
                  <a:pt x="141479" y="816361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284342" y="4563477"/>
            <a:ext cx="141605" cy="987425"/>
          </a:xfrm>
          <a:custGeom>
            <a:avLst/>
            <a:gdLst/>
            <a:ahLst/>
            <a:cxnLst/>
            <a:rect l="l" t="t" r="r" b="b"/>
            <a:pathLst>
              <a:path w="141605" h="987425">
                <a:moveTo>
                  <a:pt x="141479" y="987350"/>
                </a:moveTo>
                <a:lnTo>
                  <a:pt x="0" y="987350"/>
                </a:lnTo>
                <a:lnTo>
                  <a:pt x="0" y="0"/>
                </a:lnTo>
                <a:lnTo>
                  <a:pt x="141479" y="0"/>
                </a:lnTo>
                <a:lnTo>
                  <a:pt x="141479" y="987350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001383" y="4743317"/>
            <a:ext cx="141605" cy="807720"/>
          </a:xfrm>
          <a:custGeom>
            <a:avLst/>
            <a:gdLst/>
            <a:ahLst/>
            <a:cxnLst/>
            <a:rect l="l" t="t" r="r" b="b"/>
            <a:pathLst>
              <a:path w="141605" h="807720">
                <a:moveTo>
                  <a:pt x="141479" y="807510"/>
                </a:moveTo>
                <a:lnTo>
                  <a:pt x="0" y="807510"/>
                </a:lnTo>
                <a:lnTo>
                  <a:pt x="0" y="0"/>
                </a:lnTo>
                <a:lnTo>
                  <a:pt x="141479" y="0"/>
                </a:lnTo>
                <a:lnTo>
                  <a:pt x="141479" y="807510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718424" y="5277882"/>
            <a:ext cx="141605" cy="273050"/>
          </a:xfrm>
          <a:custGeom>
            <a:avLst/>
            <a:gdLst/>
            <a:ahLst/>
            <a:cxnLst/>
            <a:rect l="l" t="t" r="r" b="b"/>
            <a:pathLst>
              <a:path w="141604" h="273050">
                <a:moveTo>
                  <a:pt x="141479" y="272946"/>
                </a:moveTo>
                <a:lnTo>
                  <a:pt x="0" y="272946"/>
                </a:lnTo>
                <a:lnTo>
                  <a:pt x="0" y="0"/>
                </a:lnTo>
                <a:lnTo>
                  <a:pt x="141479" y="0"/>
                </a:lnTo>
                <a:lnTo>
                  <a:pt x="141479" y="272946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265057" y="5113618"/>
            <a:ext cx="141605" cy="437515"/>
          </a:xfrm>
          <a:custGeom>
            <a:avLst/>
            <a:gdLst/>
            <a:ahLst/>
            <a:cxnLst/>
            <a:rect l="l" t="t" r="r" b="b"/>
            <a:pathLst>
              <a:path w="141605" h="437514">
                <a:moveTo>
                  <a:pt x="141479" y="437209"/>
                </a:moveTo>
                <a:lnTo>
                  <a:pt x="0" y="437209"/>
                </a:lnTo>
                <a:lnTo>
                  <a:pt x="0" y="0"/>
                </a:lnTo>
                <a:lnTo>
                  <a:pt x="141479" y="0"/>
                </a:lnTo>
                <a:lnTo>
                  <a:pt x="141479" y="437209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548016" y="5166367"/>
            <a:ext cx="141605" cy="384810"/>
          </a:xfrm>
          <a:custGeom>
            <a:avLst/>
            <a:gdLst/>
            <a:ahLst/>
            <a:cxnLst/>
            <a:rect l="l" t="t" r="r" b="b"/>
            <a:pathLst>
              <a:path w="141605" h="384810">
                <a:moveTo>
                  <a:pt x="141479" y="384461"/>
                </a:moveTo>
                <a:lnTo>
                  <a:pt x="0" y="384461"/>
                </a:lnTo>
                <a:lnTo>
                  <a:pt x="0" y="0"/>
                </a:lnTo>
                <a:lnTo>
                  <a:pt x="141479" y="0"/>
                </a:lnTo>
                <a:lnTo>
                  <a:pt x="141479" y="384461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830976" y="4543652"/>
            <a:ext cx="141605" cy="1007744"/>
          </a:xfrm>
          <a:custGeom>
            <a:avLst/>
            <a:gdLst/>
            <a:ahLst/>
            <a:cxnLst/>
            <a:rect l="l" t="t" r="r" b="b"/>
            <a:pathLst>
              <a:path w="141605" h="1007745">
                <a:moveTo>
                  <a:pt x="141479" y="1007175"/>
                </a:moveTo>
                <a:lnTo>
                  <a:pt x="0" y="1007175"/>
                </a:lnTo>
                <a:lnTo>
                  <a:pt x="0" y="0"/>
                </a:lnTo>
                <a:lnTo>
                  <a:pt x="141479" y="0"/>
                </a:lnTo>
                <a:lnTo>
                  <a:pt x="141479" y="1007175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113935" y="4779073"/>
            <a:ext cx="141605" cy="772160"/>
          </a:xfrm>
          <a:custGeom>
            <a:avLst/>
            <a:gdLst/>
            <a:ahLst/>
            <a:cxnLst/>
            <a:rect l="l" t="t" r="r" b="b"/>
            <a:pathLst>
              <a:path w="141605" h="772160">
                <a:moveTo>
                  <a:pt x="141479" y="771755"/>
                </a:moveTo>
                <a:lnTo>
                  <a:pt x="0" y="771755"/>
                </a:lnTo>
                <a:lnTo>
                  <a:pt x="0" y="0"/>
                </a:lnTo>
                <a:lnTo>
                  <a:pt x="141479" y="0"/>
                </a:lnTo>
                <a:lnTo>
                  <a:pt x="141479" y="771755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396895" y="5025114"/>
            <a:ext cx="141605" cy="525780"/>
          </a:xfrm>
          <a:custGeom>
            <a:avLst/>
            <a:gdLst/>
            <a:ahLst/>
            <a:cxnLst/>
            <a:rect l="l" t="t" r="r" b="b"/>
            <a:pathLst>
              <a:path w="141605" h="525779">
                <a:moveTo>
                  <a:pt x="141479" y="525713"/>
                </a:moveTo>
                <a:lnTo>
                  <a:pt x="0" y="525713"/>
                </a:lnTo>
                <a:lnTo>
                  <a:pt x="0" y="0"/>
                </a:lnTo>
                <a:lnTo>
                  <a:pt x="141479" y="0"/>
                </a:lnTo>
                <a:lnTo>
                  <a:pt x="141479" y="525713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679854" y="5210973"/>
            <a:ext cx="141605" cy="340360"/>
          </a:xfrm>
          <a:custGeom>
            <a:avLst/>
            <a:gdLst/>
            <a:ahLst/>
            <a:cxnLst/>
            <a:rect l="l" t="t" r="r" b="b"/>
            <a:pathLst>
              <a:path w="141605" h="340360">
                <a:moveTo>
                  <a:pt x="141479" y="339855"/>
                </a:moveTo>
                <a:lnTo>
                  <a:pt x="0" y="339855"/>
                </a:lnTo>
                <a:lnTo>
                  <a:pt x="0" y="0"/>
                </a:lnTo>
                <a:lnTo>
                  <a:pt x="141479" y="0"/>
                </a:lnTo>
                <a:lnTo>
                  <a:pt x="141479" y="339855"/>
                </a:lnTo>
                <a:close/>
              </a:path>
            </a:pathLst>
          </a:custGeom>
          <a:solidFill>
            <a:srgbClr val="8BC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12541574" y="0"/>
            <a:ext cx="5743575" cy="6082030"/>
            <a:chOff x="12541574" y="0"/>
            <a:chExt cx="5743575" cy="6082030"/>
          </a:xfrm>
        </p:grpSpPr>
        <p:sp>
          <p:nvSpPr>
            <p:cNvPr id="113" name="object 113"/>
            <p:cNvSpPr/>
            <p:nvPr/>
          </p:nvSpPr>
          <p:spPr>
            <a:xfrm>
              <a:off x="12576944" y="1656651"/>
              <a:ext cx="4385945" cy="1907539"/>
            </a:xfrm>
            <a:custGeom>
              <a:avLst/>
              <a:gdLst/>
              <a:ahLst/>
              <a:cxnLst/>
              <a:rect l="l" t="t" r="r" b="b"/>
              <a:pathLst>
                <a:path w="4385944" h="1907539">
                  <a:moveTo>
                    <a:pt x="0" y="1907084"/>
                  </a:moveTo>
                  <a:lnTo>
                    <a:pt x="0" y="1668477"/>
                  </a:lnTo>
                  <a:lnTo>
                    <a:pt x="764343" y="1071252"/>
                  </a:lnTo>
                  <a:lnTo>
                    <a:pt x="1200100" y="1293928"/>
                  </a:lnTo>
                  <a:lnTo>
                    <a:pt x="1571838" y="985934"/>
                  </a:lnTo>
                  <a:lnTo>
                    <a:pt x="1781582" y="1127895"/>
                  </a:lnTo>
                  <a:lnTo>
                    <a:pt x="1965505" y="985934"/>
                  </a:lnTo>
                  <a:lnTo>
                    <a:pt x="2490041" y="1417834"/>
                  </a:lnTo>
                  <a:lnTo>
                    <a:pt x="2970364" y="960445"/>
                  </a:lnTo>
                  <a:lnTo>
                    <a:pt x="3129883" y="960445"/>
                  </a:lnTo>
                  <a:lnTo>
                    <a:pt x="3349530" y="749452"/>
                  </a:lnTo>
                  <a:lnTo>
                    <a:pt x="3515415" y="749452"/>
                  </a:lnTo>
                  <a:lnTo>
                    <a:pt x="4005641" y="256661"/>
                  </a:lnTo>
                  <a:lnTo>
                    <a:pt x="3819596" y="183379"/>
                  </a:lnTo>
                  <a:lnTo>
                    <a:pt x="4385868" y="0"/>
                  </a:lnTo>
                  <a:lnTo>
                    <a:pt x="4216446" y="571027"/>
                  </a:lnTo>
                  <a:lnTo>
                    <a:pt x="4135095" y="377735"/>
                  </a:lnTo>
                  <a:lnTo>
                    <a:pt x="3572714" y="943098"/>
                  </a:lnTo>
                  <a:lnTo>
                    <a:pt x="3406829" y="943098"/>
                  </a:lnTo>
                  <a:lnTo>
                    <a:pt x="3187536" y="1154092"/>
                  </a:lnTo>
                  <a:lnTo>
                    <a:pt x="3027664" y="1154092"/>
                  </a:lnTo>
                  <a:lnTo>
                    <a:pt x="2490395" y="1665645"/>
                  </a:lnTo>
                  <a:lnTo>
                    <a:pt x="1961615" y="1227019"/>
                  </a:lnTo>
                  <a:lnTo>
                    <a:pt x="1790424" y="1359067"/>
                  </a:lnTo>
                  <a:lnTo>
                    <a:pt x="1580681" y="1219939"/>
                  </a:lnTo>
                  <a:lnTo>
                    <a:pt x="1225920" y="1513772"/>
                  </a:lnTo>
                  <a:lnTo>
                    <a:pt x="784504" y="1293928"/>
                  </a:lnTo>
                  <a:lnTo>
                    <a:pt x="0" y="1907084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541725" y="2864806"/>
              <a:ext cx="4457065" cy="3217545"/>
            </a:xfrm>
            <a:custGeom>
              <a:avLst/>
              <a:gdLst/>
              <a:ahLst/>
              <a:cxnLst/>
              <a:rect l="l" t="t" r="r" b="b"/>
              <a:pathLst>
                <a:path w="4457065" h="3217545">
                  <a:moveTo>
                    <a:pt x="2440125" y="3217046"/>
                  </a:moveTo>
                  <a:lnTo>
                    <a:pt x="2405321" y="3186388"/>
                  </a:lnTo>
                  <a:lnTo>
                    <a:pt x="2178388" y="1503608"/>
                  </a:lnTo>
                  <a:lnTo>
                    <a:pt x="2131594" y="1606450"/>
                  </a:lnTo>
                  <a:lnTo>
                    <a:pt x="2125354" y="1615815"/>
                  </a:lnTo>
                  <a:lnTo>
                    <a:pt x="2116720" y="1622615"/>
                  </a:lnTo>
                  <a:lnTo>
                    <a:pt x="2106416" y="1626448"/>
                  </a:lnTo>
                  <a:lnTo>
                    <a:pt x="2095163" y="1626912"/>
                  </a:lnTo>
                  <a:lnTo>
                    <a:pt x="2084335" y="1623802"/>
                  </a:lnTo>
                  <a:lnTo>
                    <a:pt x="2075236" y="1617619"/>
                  </a:lnTo>
                  <a:lnTo>
                    <a:pt x="2068478" y="1608940"/>
                  </a:lnTo>
                  <a:lnTo>
                    <a:pt x="2064674" y="1598343"/>
                  </a:lnTo>
                  <a:lnTo>
                    <a:pt x="1926802" y="867583"/>
                  </a:lnTo>
                  <a:lnTo>
                    <a:pt x="1870175" y="954706"/>
                  </a:lnTo>
                  <a:lnTo>
                    <a:pt x="1863646" y="962172"/>
                  </a:lnTo>
                  <a:lnTo>
                    <a:pt x="1855456" y="967464"/>
                  </a:lnTo>
                  <a:lnTo>
                    <a:pt x="1846146" y="970333"/>
                  </a:lnTo>
                  <a:lnTo>
                    <a:pt x="1836255" y="970531"/>
                  </a:lnTo>
                  <a:lnTo>
                    <a:pt x="1826667" y="967962"/>
                  </a:lnTo>
                  <a:lnTo>
                    <a:pt x="1818313" y="962941"/>
                  </a:lnTo>
                  <a:lnTo>
                    <a:pt x="1811644" y="955830"/>
                  </a:lnTo>
                  <a:lnTo>
                    <a:pt x="1807110" y="946989"/>
                  </a:lnTo>
                  <a:lnTo>
                    <a:pt x="1777364" y="861140"/>
                  </a:lnTo>
                  <a:lnTo>
                    <a:pt x="1730357" y="955450"/>
                  </a:lnTo>
                  <a:lnTo>
                    <a:pt x="1724231" y="964152"/>
                  </a:lnTo>
                  <a:lnTo>
                    <a:pt x="1715993" y="970535"/>
                  </a:lnTo>
                  <a:lnTo>
                    <a:pt x="1706289" y="974243"/>
                  </a:lnTo>
                  <a:lnTo>
                    <a:pt x="1695766" y="974920"/>
                  </a:lnTo>
                  <a:lnTo>
                    <a:pt x="1685444" y="972465"/>
                  </a:lnTo>
                  <a:lnTo>
                    <a:pt x="1676489" y="967198"/>
                  </a:lnTo>
                  <a:lnTo>
                    <a:pt x="1669444" y="959562"/>
                  </a:lnTo>
                  <a:lnTo>
                    <a:pt x="1664852" y="949998"/>
                  </a:lnTo>
                  <a:lnTo>
                    <a:pt x="1597331" y="729446"/>
                  </a:lnTo>
                  <a:lnTo>
                    <a:pt x="1455215" y="1384694"/>
                  </a:lnTo>
                  <a:lnTo>
                    <a:pt x="1426848" y="1412059"/>
                  </a:lnTo>
                  <a:lnTo>
                    <a:pt x="1416297" y="1412373"/>
                  </a:lnTo>
                  <a:lnTo>
                    <a:pt x="1406369" y="1409630"/>
                  </a:lnTo>
                  <a:lnTo>
                    <a:pt x="1397661" y="1404119"/>
                  </a:lnTo>
                  <a:lnTo>
                    <a:pt x="1390771" y="1396129"/>
                  </a:lnTo>
                  <a:lnTo>
                    <a:pt x="1328873" y="1298420"/>
                  </a:lnTo>
                  <a:lnTo>
                    <a:pt x="1307198" y="1327740"/>
                  </a:lnTo>
                  <a:lnTo>
                    <a:pt x="1279272" y="1354204"/>
                  </a:lnTo>
                  <a:lnTo>
                    <a:pt x="1244879" y="1373354"/>
                  </a:lnTo>
                  <a:lnTo>
                    <a:pt x="1203806" y="1380729"/>
                  </a:lnTo>
                  <a:lnTo>
                    <a:pt x="1173466" y="1375802"/>
                  </a:lnTo>
                  <a:lnTo>
                    <a:pt x="1123366" y="1338607"/>
                  </a:lnTo>
                  <a:lnTo>
                    <a:pt x="1084189" y="1269904"/>
                  </a:lnTo>
                  <a:lnTo>
                    <a:pt x="1067502" y="1225592"/>
                  </a:lnTo>
                  <a:lnTo>
                    <a:pt x="1052113" y="1175628"/>
                  </a:lnTo>
                  <a:lnTo>
                    <a:pt x="1037543" y="1120753"/>
                  </a:lnTo>
                  <a:lnTo>
                    <a:pt x="985530" y="898564"/>
                  </a:lnTo>
                  <a:lnTo>
                    <a:pt x="972792" y="847516"/>
                  </a:lnTo>
                  <a:lnTo>
                    <a:pt x="959135" y="796992"/>
                  </a:lnTo>
                  <a:lnTo>
                    <a:pt x="944383" y="747736"/>
                  </a:lnTo>
                  <a:lnTo>
                    <a:pt x="928362" y="700496"/>
                  </a:lnTo>
                  <a:lnTo>
                    <a:pt x="910894" y="656018"/>
                  </a:lnTo>
                  <a:lnTo>
                    <a:pt x="891805" y="615049"/>
                  </a:lnTo>
                  <a:lnTo>
                    <a:pt x="870919" y="578335"/>
                  </a:lnTo>
                  <a:lnTo>
                    <a:pt x="848060" y="546622"/>
                  </a:lnTo>
                  <a:lnTo>
                    <a:pt x="795722" y="501187"/>
                  </a:lnTo>
                  <a:lnTo>
                    <a:pt x="733386" y="484714"/>
                  </a:lnTo>
                  <a:lnTo>
                    <a:pt x="698438" y="487513"/>
                  </a:lnTo>
                  <a:lnTo>
                    <a:pt x="635961" y="509098"/>
                  </a:lnTo>
                  <a:lnTo>
                    <a:pt x="582473" y="550217"/>
                  </a:lnTo>
                  <a:lnTo>
                    <a:pt x="536890" y="608730"/>
                  </a:lnTo>
                  <a:lnTo>
                    <a:pt x="516723" y="643839"/>
                  </a:lnTo>
                  <a:lnTo>
                    <a:pt x="498127" y="682494"/>
                  </a:lnTo>
                  <a:lnTo>
                    <a:pt x="480964" y="724428"/>
                  </a:lnTo>
                  <a:lnTo>
                    <a:pt x="465100" y="769371"/>
                  </a:lnTo>
                  <a:lnTo>
                    <a:pt x="450399" y="817057"/>
                  </a:lnTo>
                  <a:lnTo>
                    <a:pt x="436725" y="867219"/>
                  </a:lnTo>
                  <a:lnTo>
                    <a:pt x="423943" y="919588"/>
                  </a:lnTo>
                  <a:lnTo>
                    <a:pt x="411918" y="973897"/>
                  </a:lnTo>
                  <a:lnTo>
                    <a:pt x="400514" y="1029879"/>
                  </a:lnTo>
                  <a:lnTo>
                    <a:pt x="379025" y="1145789"/>
                  </a:lnTo>
                  <a:lnTo>
                    <a:pt x="328583" y="1435486"/>
                  </a:lnTo>
                  <a:lnTo>
                    <a:pt x="306877" y="1547157"/>
                  </a:lnTo>
                  <a:lnTo>
                    <a:pt x="295103" y="1601771"/>
                  </a:lnTo>
                  <a:lnTo>
                    <a:pt x="282550" y="1655278"/>
                  </a:lnTo>
                  <a:lnTo>
                    <a:pt x="269093" y="1707455"/>
                  </a:lnTo>
                  <a:lnTo>
                    <a:pt x="254610" y="1758084"/>
                  </a:lnTo>
                  <a:lnTo>
                    <a:pt x="238976" y="1806943"/>
                  </a:lnTo>
                  <a:lnTo>
                    <a:pt x="222067" y="1853812"/>
                  </a:lnTo>
                  <a:lnTo>
                    <a:pt x="203759" y="1898471"/>
                  </a:lnTo>
                  <a:lnTo>
                    <a:pt x="183930" y="1940699"/>
                  </a:lnTo>
                  <a:lnTo>
                    <a:pt x="162453" y="1980276"/>
                  </a:lnTo>
                  <a:lnTo>
                    <a:pt x="139207" y="2016982"/>
                  </a:lnTo>
                  <a:lnTo>
                    <a:pt x="114067" y="2050596"/>
                  </a:lnTo>
                  <a:lnTo>
                    <a:pt x="86908" y="2080897"/>
                  </a:lnTo>
                  <a:lnTo>
                    <a:pt x="57608" y="2107666"/>
                  </a:lnTo>
                  <a:lnTo>
                    <a:pt x="31717" y="2115503"/>
                  </a:lnTo>
                  <a:lnTo>
                    <a:pt x="18732" y="2111604"/>
                  </a:lnTo>
                  <a:lnTo>
                    <a:pt x="7843" y="2102709"/>
                  </a:lnTo>
                  <a:lnTo>
                    <a:pt x="1265" y="2090287"/>
                  </a:lnTo>
                  <a:lnTo>
                    <a:pt x="0" y="2076769"/>
                  </a:lnTo>
                  <a:lnTo>
                    <a:pt x="3894" y="2063769"/>
                  </a:lnTo>
                  <a:lnTo>
                    <a:pt x="12795" y="2052899"/>
                  </a:lnTo>
                  <a:lnTo>
                    <a:pt x="40328" y="2027363"/>
                  </a:lnTo>
                  <a:lnTo>
                    <a:pt x="65824" y="1997812"/>
                  </a:lnTo>
                  <a:lnTo>
                    <a:pt x="89408" y="1964511"/>
                  </a:lnTo>
                  <a:lnTo>
                    <a:pt x="111205" y="1927727"/>
                  </a:lnTo>
                  <a:lnTo>
                    <a:pt x="131339" y="1887723"/>
                  </a:lnTo>
                  <a:lnTo>
                    <a:pt x="149936" y="1844766"/>
                  </a:lnTo>
                  <a:lnTo>
                    <a:pt x="167120" y="1799121"/>
                  </a:lnTo>
                  <a:lnTo>
                    <a:pt x="183016" y="1751055"/>
                  </a:lnTo>
                  <a:lnTo>
                    <a:pt x="197748" y="1700831"/>
                  </a:lnTo>
                  <a:lnTo>
                    <a:pt x="211443" y="1648715"/>
                  </a:lnTo>
                  <a:lnTo>
                    <a:pt x="224223" y="1594974"/>
                  </a:lnTo>
                  <a:lnTo>
                    <a:pt x="236215" y="1539873"/>
                  </a:lnTo>
                  <a:lnTo>
                    <a:pt x="258333" y="1426650"/>
                  </a:lnTo>
                  <a:lnTo>
                    <a:pt x="317874" y="1086428"/>
                  </a:lnTo>
                  <a:lnTo>
                    <a:pt x="338633" y="979094"/>
                  </a:lnTo>
                  <a:lnTo>
                    <a:pt x="349757" y="927160"/>
                  </a:lnTo>
                  <a:lnTo>
                    <a:pt x="361533" y="876632"/>
                  </a:lnTo>
                  <a:lnTo>
                    <a:pt x="374076" y="827700"/>
                  </a:lnTo>
                  <a:lnTo>
                    <a:pt x="387504" y="780554"/>
                  </a:lnTo>
                  <a:lnTo>
                    <a:pt x="401931" y="735382"/>
                  </a:lnTo>
                  <a:lnTo>
                    <a:pt x="417476" y="692374"/>
                  </a:lnTo>
                  <a:lnTo>
                    <a:pt x="434253" y="651720"/>
                  </a:lnTo>
                  <a:lnTo>
                    <a:pt x="452379" y="613607"/>
                  </a:lnTo>
                  <a:lnTo>
                    <a:pt x="471971" y="578227"/>
                  </a:lnTo>
                  <a:lnTo>
                    <a:pt x="493144" y="545767"/>
                  </a:lnTo>
                  <a:lnTo>
                    <a:pt x="540700" y="490366"/>
                  </a:lnTo>
                  <a:lnTo>
                    <a:pt x="595979" y="448920"/>
                  </a:lnTo>
                  <a:lnTo>
                    <a:pt x="659909" y="422942"/>
                  </a:lnTo>
                  <a:lnTo>
                    <a:pt x="733421" y="413947"/>
                  </a:lnTo>
                  <a:lnTo>
                    <a:pt x="771991" y="417410"/>
                  </a:lnTo>
                  <a:lnTo>
                    <a:pt x="839699" y="443630"/>
                  </a:lnTo>
                  <a:lnTo>
                    <a:pt x="896174" y="492272"/>
                  </a:lnTo>
                  <a:lnTo>
                    <a:pt x="920702" y="523762"/>
                  </a:lnTo>
                  <a:lnTo>
                    <a:pt x="943027" y="559372"/>
                  </a:lnTo>
                  <a:lnTo>
                    <a:pt x="963348" y="598606"/>
                  </a:lnTo>
                  <a:lnTo>
                    <a:pt x="981867" y="640968"/>
                  </a:lnTo>
                  <a:lnTo>
                    <a:pt x="998786" y="685963"/>
                  </a:lnTo>
                  <a:lnTo>
                    <a:pt x="1014305" y="733096"/>
                  </a:lnTo>
                  <a:lnTo>
                    <a:pt x="1028627" y="781872"/>
                  </a:lnTo>
                  <a:lnTo>
                    <a:pt x="1041952" y="831794"/>
                  </a:lnTo>
                  <a:lnTo>
                    <a:pt x="1066417" y="933097"/>
                  </a:lnTo>
                  <a:lnTo>
                    <a:pt x="1090784" y="1039270"/>
                  </a:lnTo>
                  <a:lnTo>
                    <a:pt x="1104393" y="1095852"/>
                  </a:lnTo>
                  <a:lnTo>
                    <a:pt x="1118809" y="1150696"/>
                  </a:lnTo>
                  <a:lnTo>
                    <a:pt x="1134056" y="1201261"/>
                  </a:lnTo>
                  <a:lnTo>
                    <a:pt x="1150159" y="1245009"/>
                  </a:lnTo>
                  <a:lnTo>
                    <a:pt x="1167141" y="1279401"/>
                  </a:lnTo>
                  <a:lnTo>
                    <a:pt x="1203841" y="1309961"/>
                  </a:lnTo>
                  <a:lnTo>
                    <a:pt x="1235663" y="1298602"/>
                  </a:lnTo>
                  <a:lnTo>
                    <a:pt x="1261768" y="1271767"/>
                  </a:lnTo>
                  <a:lnTo>
                    <a:pt x="1280857" y="1240319"/>
                  </a:lnTo>
                  <a:lnTo>
                    <a:pt x="1291629" y="1215120"/>
                  </a:lnTo>
                  <a:lnTo>
                    <a:pt x="1296135" y="1206155"/>
                  </a:lnTo>
                  <a:lnTo>
                    <a:pt x="1302824" y="1198942"/>
                  </a:lnTo>
                  <a:lnTo>
                    <a:pt x="1311236" y="1193853"/>
                  </a:lnTo>
                  <a:lnTo>
                    <a:pt x="1320915" y="1191260"/>
                  </a:lnTo>
                  <a:lnTo>
                    <a:pt x="1330934" y="1191438"/>
                  </a:lnTo>
                  <a:lnTo>
                    <a:pt x="1340316" y="1194388"/>
                  </a:lnTo>
                  <a:lnTo>
                    <a:pt x="1348530" y="1199827"/>
                  </a:lnTo>
                  <a:lnTo>
                    <a:pt x="1355047" y="1207474"/>
                  </a:lnTo>
                  <a:lnTo>
                    <a:pt x="1404388" y="1285393"/>
                  </a:lnTo>
                  <a:lnTo>
                    <a:pt x="1556939" y="582033"/>
                  </a:lnTo>
                  <a:lnTo>
                    <a:pt x="1561281" y="571129"/>
                  </a:lnTo>
                  <a:lnTo>
                    <a:pt x="1568730" y="562447"/>
                  </a:lnTo>
                  <a:lnTo>
                    <a:pt x="1578560" y="556594"/>
                  </a:lnTo>
                  <a:lnTo>
                    <a:pt x="1590045" y="554172"/>
                  </a:lnTo>
                  <a:lnTo>
                    <a:pt x="1601370" y="555703"/>
                  </a:lnTo>
                  <a:lnTo>
                    <a:pt x="1611674" y="560708"/>
                  </a:lnTo>
                  <a:lnTo>
                    <a:pt x="1619988" y="568694"/>
                  </a:lnTo>
                  <a:lnTo>
                    <a:pt x="1625344" y="579166"/>
                  </a:lnTo>
                  <a:lnTo>
                    <a:pt x="1706589" y="844572"/>
                  </a:lnTo>
                  <a:lnTo>
                    <a:pt x="1751579" y="754298"/>
                  </a:lnTo>
                  <a:lnTo>
                    <a:pt x="1757581" y="745753"/>
                  </a:lnTo>
                  <a:lnTo>
                    <a:pt x="1765634" y="739442"/>
                  </a:lnTo>
                  <a:lnTo>
                    <a:pt x="1775141" y="735674"/>
                  </a:lnTo>
                  <a:lnTo>
                    <a:pt x="1785499" y="734756"/>
                  </a:lnTo>
                  <a:lnTo>
                    <a:pt x="1795694" y="736959"/>
                  </a:lnTo>
                  <a:lnTo>
                    <a:pt x="1804643" y="741916"/>
                  </a:lnTo>
                  <a:lnTo>
                    <a:pt x="1811801" y="749223"/>
                  </a:lnTo>
                  <a:lnTo>
                    <a:pt x="1816625" y="758475"/>
                  </a:lnTo>
                  <a:lnTo>
                    <a:pt x="1850261" y="855475"/>
                  </a:lnTo>
                  <a:lnTo>
                    <a:pt x="1915554" y="755006"/>
                  </a:lnTo>
                  <a:lnTo>
                    <a:pt x="1922556" y="747098"/>
                  </a:lnTo>
                  <a:lnTo>
                    <a:pt x="1931378" y="741712"/>
                  </a:lnTo>
                  <a:lnTo>
                    <a:pt x="1941413" y="739115"/>
                  </a:lnTo>
                  <a:lnTo>
                    <a:pt x="1952056" y="739571"/>
                  </a:lnTo>
                  <a:lnTo>
                    <a:pt x="1979963" y="767715"/>
                  </a:lnTo>
                  <a:lnTo>
                    <a:pt x="2113484" y="1475393"/>
                  </a:lnTo>
                  <a:lnTo>
                    <a:pt x="2164877" y="1362497"/>
                  </a:lnTo>
                  <a:lnTo>
                    <a:pt x="2171305" y="1352964"/>
                  </a:lnTo>
                  <a:lnTo>
                    <a:pt x="2180223" y="1346133"/>
                  </a:lnTo>
                  <a:lnTo>
                    <a:pt x="2190806" y="1342395"/>
                  </a:lnTo>
                  <a:lnTo>
                    <a:pt x="2202227" y="1342141"/>
                  </a:lnTo>
                  <a:lnTo>
                    <a:pt x="2213184" y="1345646"/>
                  </a:lnTo>
                  <a:lnTo>
                    <a:pt x="2222238" y="1352284"/>
                  </a:lnTo>
                  <a:lnTo>
                    <a:pt x="2228758" y="1361417"/>
                  </a:lnTo>
                  <a:lnTo>
                    <a:pt x="2232115" y="1372410"/>
                  </a:lnTo>
                  <a:lnTo>
                    <a:pt x="2442141" y="2930010"/>
                  </a:lnTo>
                  <a:lnTo>
                    <a:pt x="2678801" y="1341858"/>
                  </a:lnTo>
                  <a:lnTo>
                    <a:pt x="2691343" y="1305545"/>
                  </a:lnTo>
                  <a:lnTo>
                    <a:pt x="2740488" y="1251187"/>
                  </a:lnTo>
                  <a:lnTo>
                    <a:pt x="2811449" y="1229824"/>
                  </a:lnTo>
                  <a:lnTo>
                    <a:pt x="2847529" y="1233901"/>
                  </a:lnTo>
                  <a:lnTo>
                    <a:pt x="2881162" y="1247563"/>
                  </a:lnTo>
                  <a:lnTo>
                    <a:pt x="2910793" y="1270418"/>
                  </a:lnTo>
                  <a:lnTo>
                    <a:pt x="2934459" y="1291248"/>
                  </a:lnTo>
                  <a:lnTo>
                    <a:pt x="2957140" y="1305023"/>
                  </a:lnTo>
                  <a:lnTo>
                    <a:pt x="2978781" y="1311708"/>
                  </a:lnTo>
                  <a:lnTo>
                    <a:pt x="2999323" y="1311271"/>
                  </a:lnTo>
                  <a:lnTo>
                    <a:pt x="3017493" y="1295864"/>
                  </a:lnTo>
                  <a:lnTo>
                    <a:pt x="3035398" y="1260702"/>
                  </a:lnTo>
                  <a:lnTo>
                    <a:pt x="3052675" y="1211545"/>
                  </a:lnTo>
                  <a:lnTo>
                    <a:pt x="3068958" y="1154151"/>
                  </a:lnTo>
                  <a:lnTo>
                    <a:pt x="3083883" y="1094279"/>
                  </a:lnTo>
                  <a:lnTo>
                    <a:pt x="3121655" y="933802"/>
                  </a:lnTo>
                  <a:lnTo>
                    <a:pt x="3135018" y="882205"/>
                  </a:lnTo>
                  <a:lnTo>
                    <a:pt x="3149480" y="831866"/>
                  </a:lnTo>
                  <a:lnTo>
                    <a:pt x="3165328" y="783555"/>
                  </a:lnTo>
                  <a:lnTo>
                    <a:pt x="3182848" y="738043"/>
                  </a:lnTo>
                  <a:lnTo>
                    <a:pt x="3202325" y="696100"/>
                  </a:lnTo>
                  <a:lnTo>
                    <a:pt x="3224045" y="658496"/>
                  </a:lnTo>
                  <a:lnTo>
                    <a:pt x="3248294" y="626001"/>
                  </a:lnTo>
                  <a:lnTo>
                    <a:pt x="3305522" y="579423"/>
                  </a:lnTo>
                  <a:lnTo>
                    <a:pt x="3376296" y="562527"/>
                  </a:lnTo>
                  <a:lnTo>
                    <a:pt x="3415455" y="567637"/>
                  </a:lnTo>
                  <a:lnTo>
                    <a:pt x="3479403" y="605545"/>
                  </a:lnTo>
                  <a:lnTo>
                    <a:pt x="3505168" y="636362"/>
                  </a:lnTo>
                  <a:lnTo>
                    <a:pt x="3527445" y="673766"/>
                  </a:lnTo>
                  <a:lnTo>
                    <a:pt x="3546722" y="716766"/>
                  </a:lnTo>
                  <a:lnTo>
                    <a:pt x="3563486" y="764373"/>
                  </a:lnTo>
                  <a:lnTo>
                    <a:pt x="3578227" y="815595"/>
                  </a:lnTo>
                  <a:lnTo>
                    <a:pt x="3591431" y="869441"/>
                  </a:lnTo>
                  <a:lnTo>
                    <a:pt x="3626530" y="1035932"/>
                  </a:lnTo>
                  <a:lnTo>
                    <a:pt x="3638573" y="1090728"/>
                  </a:lnTo>
                  <a:lnTo>
                    <a:pt x="3651681" y="1143735"/>
                  </a:lnTo>
                  <a:lnTo>
                    <a:pt x="3666218" y="1193251"/>
                  </a:lnTo>
                  <a:lnTo>
                    <a:pt x="3682551" y="1237577"/>
                  </a:lnTo>
                  <a:lnTo>
                    <a:pt x="3701044" y="1275012"/>
                  </a:lnTo>
                  <a:lnTo>
                    <a:pt x="3745976" y="1322410"/>
                  </a:lnTo>
                  <a:lnTo>
                    <a:pt x="3773146" y="1328972"/>
                  </a:lnTo>
                  <a:lnTo>
                    <a:pt x="3799194" y="1322782"/>
                  </a:lnTo>
                  <a:lnTo>
                    <a:pt x="3840626" y="1277725"/>
                  </a:lnTo>
                  <a:lnTo>
                    <a:pt x="3856685" y="1241829"/>
                  </a:lnTo>
                  <a:lnTo>
                    <a:pt x="3870089" y="1199004"/>
                  </a:lnTo>
                  <a:lnTo>
                    <a:pt x="3881174" y="1150735"/>
                  </a:lnTo>
                  <a:lnTo>
                    <a:pt x="3890279" y="1098510"/>
                  </a:lnTo>
                  <a:lnTo>
                    <a:pt x="3897741" y="1043813"/>
                  </a:lnTo>
                  <a:lnTo>
                    <a:pt x="3903896" y="988132"/>
                  </a:lnTo>
                  <a:lnTo>
                    <a:pt x="3920305" y="803780"/>
                  </a:lnTo>
                  <a:lnTo>
                    <a:pt x="3927294" y="736412"/>
                  </a:lnTo>
                  <a:lnTo>
                    <a:pt x="3935327" y="677687"/>
                  </a:lnTo>
                  <a:lnTo>
                    <a:pt x="3945128" y="627635"/>
                  </a:lnTo>
                  <a:lnTo>
                    <a:pt x="3957421" y="586288"/>
                  </a:lnTo>
                  <a:lnTo>
                    <a:pt x="3992378" y="529825"/>
                  </a:lnTo>
                  <a:lnTo>
                    <a:pt x="4048891" y="506260"/>
                  </a:lnTo>
                  <a:lnTo>
                    <a:pt x="4080369" y="507199"/>
                  </a:lnTo>
                  <a:lnTo>
                    <a:pt x="4110150" y="517464"/>
                  </a:lnTo>
                  <a:lnTo>
                    <a:pt x="4143758" y="541782"/>
                  </a:lnTo>
                  <a:lnTo>
                    <a:pt x="4150623" y="544986"/>
                  </a:lnTo>
                  <a:lnTo>
                    <a:pt x="4157819" y="546490"/>
                  </a:lnTo>
                  <a:lnTo>
                    <a:pt x="4165116" y="546242"/>
                  </a:lnTo>
                  <a:lnTo>
                    <a:pt x="4171199" y="545322"/>
                  </a:lnTo>
                  <a:lnTo>
                    <a:pt x="4206848" y="485897"/>
                  </a:lnTo>
                  <a:lnTo>
                    <a:pt x="4223403" y="438177"/>
                  </a:lnTo>
                  <a:lnTo>
                    <a:pt x="4235957" y="389657"/>
                  </a:lnTo>
                  <a:lnTo>
                    <a:pt x="4245806" y="340823"/>
                  </a:lnTo>
                  <a:lnTo>
                    <a:pt x="4263183" y="241023"/>
                  </a:lnTo>
                  <a:lnTo>
                    <a:pt x="4273620" y="191632"/>
                  </a:lnTo>
                  <a:lnTo>
                    <a:pt x="4287199" y="144921"/>
                  </a:lnTo>
                  <a:lnTo>
                    <a:pt x="4305560" y="101821"/>
                  </a:lnTo>
                  <a:lnTo>
                    <a:pt x="4330343" y="63264"/>
                  </a:lnTo>
                  <a:lnTo>
                    <a:pt x="4363189" y="30180"/>
                  </a:lnTo>
                  <a:lnTo>
                    <a:pt x="4405737" y="3500"/>
                  </a:lnTo>
                  <a:lnTo>
                    <a:pt x="4419352" y="0"/>
                  </a:lnTo>
                  <a:lnTo>
                    <a:pt x="4432769" y="1938"/>
                  </a:lnTo>
                  <a:lnTo>
                    <a:pt x="4444474" y="8782"/>
                  </a:lnTo>
                  <a:lnTo>
                    <a:pt x="4452956" y="19998"/>
                  </a:lnTo>
                  <a:lnTo>
                    <a:pt x="4456439" y="33610"/>
                  </a:lnTo>
                  <a:lnTo>
                    <a:pt x="4454503" y="47040"/>
                  </a:lnTo>
                  <a:lnTo>
                    <a:pt x="4447674" y="58764"/>
                  </a:lnTo>
                  <a:lnTo>
                    <a:pt x="4436474" y="67259"/>
                  </a:lnTo>
                  <a:lnTo>
                    <a:pt x="4402032" y="90341"/>
                  </a:lnTo>
                  <a:lnTo>
                    <a:pt x="4376392" y="120939"/>
                  </a:lnTo>
                  <a:lnTo>
                    <a:pt x="4357661" y="158329"/>
                  </a:lnTo>
                  <a:lnTo>
                    <a:pt x="4343946" y="201785"/>
                  </a:lnTo>
                  <a:lnTo>
                    <a:pt x="4333355" y="250580"/>
                  </a:lnTo>
                  <a:lnTo>
                    <a:pt x="4315195" y="354613"/>
                  </a:lnTo>
                  <a:lnTo>
                    <a:pt x="4304518" y="407020"/>
                  </a:lnTo>
                  <a:lnTo>
                    <a:pt x="4290542" y="460358"/>
                  </a:lnTo>
                  <a:lnTo>
                    <a:pt x="4271843" y="513775"/>
                  </a:lnTo>
                  <a:lnTo>
                    <a:pt x="4246997" y="566421"/>
                  </a:lnTo>
                  <a:lnTo>
                    <a:pt x="4217215" y="599734"/>
                  </a:lnTo>
                  <a:lnTo>
                    <a:pt x="4175868" y="616267"/>
                  </a:lnTo>
                  <a:lnTo>
                    <a:pt x="4152212" y="617113"/>
                  </a:lnTo>
                  <a:lnTo>
                    <a:pt x="4129339" y="612625"/>
                  </a:lnTo>
                  <a:lnTo>
                    <a:pt x="4108004" y="603019"/>
                  </a:lnTo>
                  <a:lnTo>
                    <a:pt x="4078416" y="580730"/>
                  </a:lnTo>
                  <a:lnTo>
                    <a:pt x="4067503" y="576834"/>
                  </a:lnTo>
                  <a:lnTo>
                    <a:pt x="4027306" y="600259"/>
                  </a:lnTo>
                  <a:lnTo>
                    <a:pt x="4014490" y="641454"/>
                  </a:lnTo>
                  <a:lnTo>
                    <a:pt x="4004112" y="697332"/>
                  </a:lnTo>
                  <a:lnTo>
                    <a:pt x="3995821" y="761160"/>
                  </a:lnTo>
                  <a:lnTo>
                    <a:pt x="3989265" y="826208"/>
                  </a:lnTo>
                  <a:lnTo>
                    <a:pt x="3974014" y="998133"/>
                  </a:lnTo>
                  <a:lnTo>
                    <a:pt x="3967862" y="1053954"/>
                  </a:lnTo>
                  <a:lnTo>
                    <a:pt x="3960451" y="1108415"/>
                  </a:lnTo>
                  <a:lnTo>
                    <a:pt x="3951394" y="1160681"/>
                  </a:lnTo>
                  <a:lnTo>
                    <a:pt x="3940302" y="1209920"/>
                  </a:lnTo>
                  <a:lnTo>
                    <a:pt x="3926787" y="1255299"/>
                  </a:lnTo>
                  <a:lnTo>
                    <a:pt x="3910462" y="1295982"/>
                  </a:lnTo>
                  <a:lnTo>
                    <a:pt x="3890940" y="1331138"/>
                  </a:lnTo>
                  <a:lnTo>
                    <a:pt x="3840748" y="1381531"/>
                  </a:lnTo>
                  <a:lnTo>
                    <a:pt x="3773111" y="1399811"/>
                  </a:lnTo>
                  <a:lnTo>
                    <a:pt x="3736160" y="1394871"/>
                  </a:lnTo>
                  <a:lnTo>
                    <a:pt x="3675679" y="1358231"/>
                  </a:lnTo>
                  <a:lnTo>
                    <a:pt x="3651237" y="1328445"/>
                  </a:lnTo>
                  <a:lnTo>
                    <a:pt x="3630052" y="1292291"/>
                  </a:lnTo>
                  <a:lnTo>
                    <a:pt x="3611669" y="1250728"/>
                  </a:lnTo>
                  <a:lnTo>
                    <a:pt x="3595631" y="1204712"/>
                  </a:lnTo>
                  <a:lnTo>
                    <a:pt x="3581484" y="1155201"/>
                  </a:lnTo>
                  <a:lnTo>
                    <a:pt x="3568771" y="1103154"/>
                  </a:lnTo>
                  <a:lnTo>
                    <a:pt x="3534016" y="938185"/>
                  </a:lnTo>
                  <a:lnTo>
                    <a:pt x="3521440" y="881187"/>
                  </a:lnTo>
                  <a:lnTo>
                    <a:pt x="3507672" y="826050"/>
                  </a:lnTo>
                  <a:lnTo>
                    <a:pt x="3492287" y="774544"/>
                  </a:lnTo>
                  <a:lnTo>
                    <a:pt x="3474861" y="728436"/>
                  </a:lnTo>
                  <a:lnTo>
                    <a:pt x="3454970" y="689496"/>
                  </a:lnTo>
                  <a:lnTo>
                    <a:pt x="3406094" y="640192"/>
                  </a:lnTo>
                  <a:lnTo>
                    <a:pt x="3376261" y="633366"/>
                  </a:lnTo>
                  <a:lnTo>
                    <a:pt x="3346769" y="638934"/>
                  </a:lnTo>
                  <a:lnTo>
                    <a:pt x="3295785" y="679711"/>
                  </a:lnTo>
                  <a:lnTo>
                    <a:pt x="3273850" y="712404"/>
                  </a:lnTo>
                  <a:lnTo>
                    <a:pt x="3253990" y="751625"/>
                  </a:lnTo>
                  <a:lnTo>
                    <a:pt x="3235983" y="796116"/>
                  </a:lnTo>
                  <a:lnTo>
                    <a:pt x="3219608" y="844620"/>
                  </a:lnTo>
                  <a:lnTo>
                    <a:pt x="3204642" y="895879"/>
                  </a:lnTo>
                  <a:lnTo>
                    <a:pt x="3190865" y="948637"/>
                  </a:lnTo>
                  <a:lnTo>
                    <a:pt x="3151253" y="1116886"/>
                  </a:lnTo>
                  <a:lnTo>
                    <a:pt x="3136631" y="1175740"/>
                  </a:lnTo>
                  <a:lnTo>
                    <a:pt x="3121441" y="1229192"/>
                  </a:lnTo>
                  <a:lnTo>
                    <a:pt x="3105004" y="1276250"/>
                  </a:lnTo>
                  <a:lnTo>
                    <a:pt x="3086643" y="1315923"/>
                  </a:lnTo>
                  <a:lnTo>
                    <a:pt x="3041431" y="1369154"/>
                  </a:lnTo>
                  <a:lnTo>
                    <a:pt x="2983194" y="1383125"/>
                  </a:lnTo>
                  <a:lnTo>
                    <a:pt x="2946949" y="1376746"/>
                  </a:lnTo>
                  <a:lnTo>
                    <a:pt x="2905678" y="1357251"/>
                  </a:lnTo>
                  <a:lnTo>
                    <a:pt x="2860567" y="1320299"/>
                  </a:lnTo>
                  <a:lnTo>
                    <a:pt x="2846273" y="1309289"/>
                  </a:lnTo>
                  <a:lnTo>
                    <a:pt x="2830039" y="1302713"/>
                  </a:lnTo>
                  <a:lnTo>
                    <a:pt x="2812604" y="1300744"/>
                  </a:lnTo>
                  <a:lnTo>
                    <a:pt x="2794709" y="1303554"/>
                  </a:lnTo>
                  <a:lnTo>
                    <a:pt x="2754410" y="1336913"/>
                  </a:lnTo>
                  <a:lnTo>
                    <a:pt x="2475389" y="3186777"/>
                  </a:lnTo>
                  <a:lnTo>
                    <a:pt x="2471276" y="3198870"/>
                  </a:lnTo>
                  <a:lnTo>
                    <a:pt x="2463465" y="3208456"/>
                  </a:lnTo>
                  <a:lnTo>
                    <a:pt x="2452862" y="3214771"/>
                  </a:lnTo>
                  <a:lnTo>
                    <a:pt x="2440373" y="3217046"/>
                  </a:lnTo>
                  <a:close/>
                </a:path>
              </a:pathLst>
            </a:custGeom>
            <a:solidFill>
              <a:srgbClr val="52A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541574" y="5515426"/>
              <a:ext cx="4457065" cy="71120"/>
            </a:xfrm>
            <a:custGeom>
              <a:avLst/>
              <a:gdLst/>
              <a:ahLst/>
              <a:cxnLst/>
              <a:rect l="l" t="t" r="r" b="b"/>
              <a:pathLst>
                <a:path w="4457065" h="71120">
                  <a:moveTo>
                    <a:pt x="4421238" y="70803"/>
                  </a:moveTo>
                  <a:lnTo>
                    <a:pt x="35369" y="70803"/>
                  </a:lnTo>
                  <a:lnTo>
                    <a:pt x="21606" y="68019"/>
                  </a:lnTo>
                  <a:lnTo>
                    <a:pt x="10363" y="60430"/>
                  </a:lnTo>
                  <a:lnTo>
                    <a:pt x="2780" y="49177"/>
                  </a:lnTo>
                  <a:lnTo>
                    <a:pt x="0" y="35401"/>
                  </a:lnTo>
                  <a:lnTo>
                    <a:pt x="2780" y="21625"/>
                  </a:lnTo>
                  <a:lnTo>
                    <a:pt x="10363" y="10372"/>
                  </a:lnTo>
                  <a:lnTo>
                    <a:pt x="21606" y="2783"/>
                  </a:lnTo>
                  <a:lnTo>
                    <a:pt x="35369" y="0"/>
                  </a:lnTo>
                  <a:lnTo>
                    <a:pt x="4421238" y="0"/>
                  </a:lnTo>
                  <a:lnTo>
                    <a:pt x="4435001" y="2783"/>
                  </a:lnTo>
                  <a:lnTo>
                    <a:pt x="4446244" y="10372"/>
                  </a:lnTo>
                  <a:lnTo>
                    <a:pt x="4453827" y="21625"/>
                  </a:lnTo>
                  <a:lnTo>
                    <a:pt x="4456608" y="35401"/>
                  </a:lnTo>
                  <a:lnTo>
                    <a:pt x="4453827" y="49177"/>
                  </a:lnTo>
                  <a:lnTo>
                    <a:pt x="4446244" y="60430"/>
                  </a:lnTo>
                  <a:lnTo>
                    <a:pt x="4435001" y="68019"/>
                  </a:lnTo>
                  <a:lnTo>
                    <a:pt x="4421238" y="70803"/>
                  </a:lnTo>
                  <a:close/>
                </a:path>
              </a:pathLst>
            </a:custGeom>
            <a:solidFill>
              <a:srgbClr val="93B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817821" y="0"/>
              <a:ext cx="3467099" cy="1647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598033" y="6343141"/>
            <a:ext cx="11092180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26335" marR="5080" indent="-2414270">
              <a:lnSpc>
                <a:spcPts val="6000"/>
              </a:lnSpc>
              <a:spcBef>
                <a:spcPts val="1300"/>
              </a:spcBef>
            </a:pPr>
            <a:r>
              <a:rPr sz="6000" b="1" spc="790" dirty="0">
                <a:solidFill>
                  <a:srgbClr val="2082C3"/>
                </a:solidFill>
                <a:latin typeface="Trebuchet MS"/>
                <a:cs typeface="Trebuchet MS"/>
              </a:rPr>
              <a:t>PREDICTIVE </a:t>
            </a:r>
            <a:r>
              <a:rPr sz="6000" b="1" spc="885" dirty="0">
                <a:solidFill>
                  <a:srgbClr val="2082C3"/>
                </a:solidFill>
                <a:latin typeface="Trebuchet MS"/>
                <a:cs typeface="Trebuchet MS"/>
              </a:rPr>
              <a:t>ANALYSIS</a:t>
            </a:r>
            <a:r>
              <a:rPr sz="6000" b="1" spc="650" dirty="0">
                <a:solidFill>
                  <a:srgbClr val="2082C3"/>
                </a:solidFill>
                <a:latin typeface="Trebuchet MS"/>
                <a:cs typeface="Trebuchet MS"/>
              </a:rPr>
              <a:t> </a:t>
            </a:r>
            <a:r>
              <a:rPr sz="6000" b="1" spc="295" dirty="0">
                <a:solidFill>
                  <a:srgbClr val="2082C3"/>
                </a:solidFill>
                <a:latin typeface="Trebuchet MS"/>
                <a:cs typeface="Trebuchet MS"/>
              </a:rPr>
              <a:t>OF  </a:t>
            </a:r>
            <a:r>
              <a:rPr sz="6000" b="1" spc="855" dirty="0">
                <a:solidFill>
                  <a:srgbClr val="2082C3"/>
                </a:solidFill>
                <a:latin typeface="Trebuchet MS"/>
                <a:cs typeface="Trebuchet MS"/>
              </a:rPr>
              <a:t>ACQUISITIONS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226346" y="8094797"/>
            <a:ext cx="13835380" cy="1513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000" spc="459" dirty="0">
                <a:solidFill>
                  <a:srgbClr val="1C1126"/>
                </a:solidFill>
                <a:latin typeface="Trebuchet MS"/>
                <a:cs typeface="Trebuchet MS"/>
              </a:rPr>
              <a:t>PRESENTED </a:t>
            </a:r>
            <a:r>
              <a:rPr sz="3000" spc="390" dirty="0">
                <a:solidFill>
                  <a:srgbClr val="1C1126"/>
                </a:solidFill>
                <a:latin typeface="Trebuchet MS"/>
                <a:cs typeface="Trebuchet MS"/>
              </a:rPr>
              <a:t>BY </a:t>
            </a:r>
            <a:r>
              <a:rPr sz="3000" spc="445" dirty="0">
                <a:solidFill>
                  <a:srgbClr val="1C1126"/>
                </a:solidFill>
                <a:latin typeface="Trebuchet MS"/>
                <a:cs typeface="Trebuchet MS"/>
              </a:rPr>
              <a:t>TEAM</a:t>
            </a:r>
            <a:r>
              <a:rPr sz="3000" spc="16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3000" spc="5" dirty="0">
                <a:solidFill>
                  <a:srgbClr val="1C1126"/>
                </a:solidFill>
                <a:latin typeface="Trebuchet MS"/>
                <a:cs typeface="Trebuchet MS"/>
              </a:rPr>
              <a:t>14</a:t>
            </a:r>
            <a:endParaRPr sz="3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455"/>
              </a:spcBef>
            </a:pPr>
            <a:r>
              <a:rPr sz="3000" spc="26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3000" spc="28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3000" spc="300" dirty="0">
                <a:solidFill>
                  <a:srgbClr val="1C1126"/>
                </a:solidFill>
                <a:latin typeface="Trebuchet MS"/>
                <a:cs typeface="Trebuchet MS"/>
              </a:rPr>
              <a:t>provides </a:t>
            </a:r>
            <a:r>
              <a:rPr sz="3000" spc="265" dirty="0">
                <a:solidFill>
                  <a:srgbClr val="1C1126"/>
                </a:solidFill>
                <a:latin typeface="Trebuchet MS"/>
                <a:cs typeface="Trebuchet MS"/>
              </a:rPr>
              <a:t>insights which </a:t>
            </a:r>
            <a:r>
              <a:rPr sz="3000" spc="145" dirty="0">
                <a:solidFill>
                  <a:srgbClr val="1C1126"/>
                </a:solidFill>
                <a:latin typeface="Trebuchet MS"/>
                <a:cs typeface="Trebuchet MS"/>
              </a:rPr>
              <a:t>will </a:t>
            </a:r>
            <a:r>
              <a:rPr sz="3000" spc="270" dirty="0">
                <a:solidFill>
                  <a:srgbClr val="1C1126"/>
                </a:solidFill>
                <a:latin typeface="Trebuchet MS"/>
                <a:cs typeface="Trebuchet MS"/>
              </a:rPr>
              <a:t>be </a:t>
            </a:r>
            <a:r>
              <a:rPr sz="3000" spc="245" dirty="0">
                <a:solidFill>
                  <a:srgbClr val="1C1126"/>
                </a:solidFill>
                <a:latin typeface="Trebuchet MS"/>
                <a:cs typeface="Trebuchet MS"/>
              </a:rPr>
              <a:t>helpful </a:t>
            </a:r>
            <a:r>
              <a:rPr sz="300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3000" spc="140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3000" spc="400" dirty="0">
                <a:solidFill>
                  <a:srgbClr val="1C1126"/>
                </a:solidFill>
                <a:latin typeface="Trebuchet MS"/>
                <a:cs typeface="Trebuchet MS"/>
              </a:rPr>
              <a:t>New </a:t>
            </a:r>
            <a:r>
              <a:rPr sz="3000" spc="229" dirty="0">
                <a:solidFill>
                  <a:srgbClr val="1C1126"/>
                </a:solidFill>
                <a:latin typeface="Trebuchet MS"/>
                <a:cs typeface="Trebuchet MS"/>
              </a:rPr>
              <a:t>tech  </a:t>
            </a:r>
            <a:r>
              <a:rPr sz="3000" spc="335" dirty="0">
                <a:solidFill>
                  <a:srgbClr val="1C1126"/>
                </a:solidFill>
                <a:latin typeface="Trebuchet MS"/>
                <a:cs typeface="Trebuchet MS"/>
              </a:rPr>
              <a:t>companies </a:t>
            </a:r>
            <a:r>
              <a:rPr sz="3000" spc="28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3000" spc="330" dirty="0">
                <a:solidFill>
                  <a:srgbClr val="1C1126"/>
                </a:solidFill>
                <a:latin typeface="Trebuchet MS"/>
                <a:cs typeface="Trebuchet MS"/>
              </a:rPr>
              <a:t>economic </a:t>
            </a:r>
            <a:r>
              <a:rPr sz="3000" spc="290" dirty="0">
                <a:solidFill>
                  <a:srgbClr val="1C1126"/>
                </a:solidFill>
                <a:latin typeface="Trebuchet MS"/>
                <a:cs typeface="Trebuchet MS"/>
              </a:rPr>
              <a:t>growth </a:t>
            </a:r>
            <a:r>
              <a:rPr sz="3000" spc="14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3000" spc="17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3000" spc="65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3000" spc="265" dirty="0">
                <a:solidFill>
                  <a:srgbClr val="1C1126"/>
                </a:solidFill>
                <a:latin typeface="Trebuchet MS"/>
                <a:cs typeface="Trebuchet MS"/>
              </a:rPr>
              <a:t>country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38789" y="444152"/>
            <a:ext cx="1987550" cy="2058670"/>
            <a:chOff x="15538789" y="444152"/>
            <a:chExt cx="1987550" cy="2058670"/>
          </a:xfrm>
        </p:grpSpPr>
        <p:sp>
          <p:nvSpPr>
            <p:cNvPr id="3" name="object 3"/>
            <p:cNvSpPr/>
            <p:nvPr/>
          </p:nvSpPr>
          <p:spPr>
            <a:xfrm>
              <a:off x="16532462" y="444152"/>
              <a:ext cx="993775" cy="1462405"/>
            </a:xfrm>
            <a:custGeom>
              <a:avLst/>
              <a:gdLst/>
              <a:ahLst/>
              <a:cxnLst/>
              <a:rect l="l" t="t" r="r" b="b"/>
              <a:pathLst>
                <a:path w="993775" h="1462405">
                  <a:moveTo>
                    <a:pt x="876561" y="1462118"/>
                  </a:moveTo>
                  <a:lnTo>
                    <a:pt x="0" y="922696"/>
                  </a:lnTo>
                  <a:lnTo>
                    <a:pt x="0" y="0"/>
                  </a:lnTo>
                  <a:lnTo>
                    <a:pt x="48132" y="1146"/>
                  </a:lnTo>
                  <a:lnTo>
                    <a:pt x="95675" y="4550"/>
                  </a:lnTo>
                  <a:lnTo>
                    <a:pt x="142575" y="10159"/>
                  </a:lnTo>
                  <a:lnTo>
                    <a:pt x="188782" y="17922"/>
                  </a:lnTo>
                  <a:lnTo>
                    <a:pt x="234242" y="27786"/>
                  </a:lnTo>
                  <a:lnTo>
                    <a:pt x="278903" y="39700"/>
                  </a:lnTo>
                  <a:lnTo>
                    <a:pt x="322715" y="53611"/>
                  </a:lnTo>
                  <a:lnTo>
                    <a:pt x="365623" y="69466"/>
                  </a:lnTo>
                  <a:lnTo>
                    <a:pt x="407577" y="87215"/>
                  </a:lnTo>
                  <a:lnTo>
                    <a:pt x="448523" y="106804"/>
                  </a:lnTo>
                  <a:lnTo>
                    <a:pt x="488411" y="128182"/>
                  </a:lnTo>
                  <a:lnTo>
                    <a:pt x="527188" y="151296"/>
                  </a:lnTo>
                  <a:lnTo>
                    <a:pt x="564801" y="176095"/>
                  </a:lnTo>
                  <a:lnTo>
                    <a:pt x="601199" y="202526"/>
                  </a:lnTo>
                  <a:lnTo>
                    <a:pt x="636329" y="230538"/>
                  </a:lnTo>
                  <a:lnTo>
                    <a:pt x="670140" y="260077"/>
                  </a:lnTo>
                  <a:lnTo>
                    <a:pt x="702580" y="291092"/>
                  </a:lnTo>
                  <a:lnTo>
                    <a:pt x="733595" y="323532"/>
                  </a:lnTo>
                  <a:lnTo>
                    <a:pt x="763134" y="357343"/>
                  </a:lnTo>
                  <a:lnTo>
                    <a:pt x="791146" y="392473"/>
                  </a:lnTo>
                  <a:lnTo>
                    <a:pt x="817577" y="428871"/>
                  </a:lnTo>
                  <a:lnTo>
                    <a:pt x="842376" y="466484"/>
                  </a:lnTo>
                  <a:lnTo>
                    <a:pt x="865490" y="505261"/>
                  </a:lnTo>
                  <a:lnTo>
                    <a:pt x="886868" y="545149"/>
                  </a:lnTo>
                  <a:lnTo>
                    <a:pt x="906457" y="586095"/>
                  </a:lnTo>
                  <a:lnTo>
                    <a:pt x="924206" y="628049"/>
                  </a:lnTo>
                  <a:lnTo>
                    <a:pt x="940061" y="670957"/>
                  </a:lnTo>
                  <a:lnTo>
                    <a:pt x="953972" y="714769"/>
                  </a:lnTo>
                  <a:lnTo>
                    <a:pt x="965886" y="759430"/>
                  </a:lnTo>
                  <a:lnTo>
                    <a:pt x="975750" y="804890"/>
                  </a:lnTo>
                  <a:lnTo>
                    <a:pt x="983513" y="851097"/>
                  </a:lnTo>
                  <a:lnTo>
                    <a:pt x="989122" y="897997"/>
                  </a:lnTo>
                  <a:lnTo>
                    <a:pt x="992526" y="945540"/>
                  </a:lnTo>
                  <a:lnTo>
                    <a:pt x="993673" y="993673"/>
                  </a:lnTo>
                  <a:lnTo>
                    <a:pt x="992406" y="1044235"/>
                  </a:lnTo>
                  <a:lnTo>
                    <a:pt x="988647" y="1094107"/>
                  </a:lnTo>
                  <a:lnTo>
                    <a:pt x="982462" y="1143239"/>
                  </a:lnTo>
                  <a:lnTo>
                    <a:pt x="973913" y="1191578"/>
                  </a:lnTo>
                  <a:lnTo>
                    <a:pt x="963064" y="1239074"/>
                  </a:lnTo>
                  <a:lnTo>
                    <a:pt x="949979" y="1285676"/>
                  </a:lnTo>
                  <a:lnTo>
                    <a:pt x="934723" y="1331333"/>
                  </a:lnTo>
                  <a:lnTo>
                    <a:pt x="917358" y="1375992"/>
                  </a:lnTo>
                  <a:lnTo>
                    <a:pt x="897950" y="1419605"/>
                  </a:lnTo>
                  <a:lnTo>
                    <a:pt x="876561" y="1462118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38789" y="444152"/>
              <a:ext cx="993775" cy="1462405"/>
            </a:xfrm>
            <a:custGeom>
              <a:avLst/>
              <a:gdLst/>
              <a:ahLst/>
              <a:cxnLst/>
              <a:rect l="l" t="t" r="r" b="b"/>
              <a:pathLst>
                <a:path w="993775" h="1462405">
                  <a:moveTo>
                    <a:pt x="117111" y="1462118"/>
                  </a:moveTo>
                  <a:lnTo>
                    <a:pt x="94764" y="1417813"/>
                  </a:lnTo>
                  <a:lnTo>
                    <a:pt x="74614" y="1372244"/>
                  </a:lnTo>
                  <a:lnTo>
                    <a:pt x="56725" y="1325477"/>
                  </a:lnTo>
                  <a:lnTo>
                    <a:pt x="41166" y="1277579"/>
                  </a:lnTo>
                  <a:lnTo>
                    <a:pt x="28752" y="1232101"/>
                  </a:lnTo>
                  <a:lnTo>
                    <a:pt x="18506" y="1185835"/>
                  </a:lnTo>
                  <a:lnTo>
                    <a:pt x="10469" y="1138820"/>
                  </a:lnTo>
                  <a:lnTo>
                    <a:pt x="4679" y="1091095"/>
                  </a:lnTo>
                  <a:lnTo>
                    <a:pt x="1176" y="1042699"/>
                  </a:lnTo>
                  <a:lnTo>
                    <a:pt x="0" y="993673"/>
                  </a:lnTo>
                  <a:lnTo>
                    <a:pt x="1146" y="945540"/>
                  </a:lnTo>
                  <a:lnTo>
                    <a:pt x="4550" y="897997"/>
                  </a:lnTo>
                  <a:lnTo>
                    <a:pt x="10159" y="851097"/>
                  </a:lnTo>
                  <a:lnTo>
                    <a:pt x="17922" y="804890"/>
                  </a:lnTo>
                  <a:lnTo>
                    <a:pt x="27786" y="759430"/>
                  </a:lnTo>
                  <a:lnTo>
                    <a:pt x="39700" y="714769"/>
                  </a:lnTo>
                  <a:lnTo>
                    <a:pt x="53611" y="670957"/>
                  </a:lnTo>
                  <a:lnTo>
                    <a:pt x="69466" y="628049"/>
                  </a:lnTo>
                  <a:lnTo>
                    <a:pt x="87215" y="586095"/>
                  </a:lnTo>
                  <a:lnTo>
                    <a:pt x="106804" y="545149"/>
                  </a:lnTo>
                  <a:lnTo>
                    <a:pt x="128182" y="505261"/>
                  </a:lnTo>
                  <a:lnTo>
                    <a:pt x="151296" y="466484"/>
                  </a:lnTo>
                  <a:lnTo>
                    <a:pt x="176095" y="428871"/>
                  </a:lnTo>
                  <a:lnTo>
                    <a:pt x="202526" y="392473"/>
                  </a:lnTo>
                  <a:lnTo>
                    <a:pt x="230538" y="357343"/>
                  </a:lnTo>
                  <a:lnTo>
                    <a:pt x="260077" y="323532"/>
                  </a:lnTo>
                  <a:lnTo>
                    <a:pt x="291092" y="291092"/>
                  </a:lnTo>
                  <a:lnTo>
                    <a:pt x="323532" y="260077"/>
                  </a:lnTo>
                  <a:lnTo>
                    <a:pt x="357343" y="230538"/>
                  </a:lnTo>
                  <a:lnTo>
                    <a:pt x="392473" y="202526"/>
                  </a:lnTo>
                  <a:lnTo>
                    <a:pt x="428871" y="176095"/>
                  </a:lnTo>
                  <a:lnTo>
                    <a:pt x="466484" y="151296"/>
                  </a:lnTo>
                  <a:lnTo>
                    <a:pt x="505261" y="128182"/>
                  </a:lnTo>
                  <a:lnTo>
                    <a:pt x="545149" y="106804"/>
                  </a:lnTo>
                  <a:lnTo>
                    <a:pt x="586095" y="87215"/>
                  </a:lnTo>
                  <a:lnTo>
                    <a:pt x="628049" y="69466"/>
                  </a:lnTo>
                  <a:lnTo>
                    <a:pt x="670957" y="53611"/>
                  </a:lnTo>
                  <a:lnTo>
                    <a:pt x="714769" y="39700"/>
                  </a:lnTo>
                  <a:lnTo>
                    <a:pt x="759430" y="27786"/>
                  </a:lnTo>
                  <a:lnTo>
                    <a:pt x="804890" y="17922"/>
                  </a:lnTo>
                  <a:lnTo>
                    <a:pt x="851097" y="10159"/>
                  </a:lnTo>
                  <a:lnTo>
                    <a:pt x="897997" y="4550"/>
                  </a:lnTo>
                  <a:lnTo>
                    <a:pt x="945540" y="1146"/>
                  </a:lnTo>
                  <a:lnTo>
                    <a:pt x="993673" y="0"/>
                  </a:lnTo>
                  <a:lnTo>
                    <a:pt x="993673" y="922696"/>
                  </a:lnTo>
                  <a:lnTo>
                    <a:pt x="117111" y="1462118"/>
                  </a:lnTo>
                  <a:close/>
                </a:path>
              </a:pathLst>
            </a:custGeom>
            <a:solidFill>
              <a:srgbClr val="FF8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56599" y="1366849"/>
              <a:ext cx="1752600" cy="1136015"/>
            </a:xfrm>
            <a:custGeom>
              <a:avLst/>
              <a:gdLst/>
              <a:ahLst/>
              <a:cxnLst/>
              <a:rect l="l" t="t" r="r" b="b"/>
              <a:pathLst>
                <a:path w="1752600" h="1136014">
                  <a:moveTo>
                    <a:pt x="1752422" y="539432"/>
                  </a:moveTo>
                  <a:lnTo>
                    <a:pt x="975931" y="61760"/>
                  </a:lnTo>
                  <a:lnTo>
                    <a:pt x="875855" y="0"/>
                  </a:lnTo>
                  <a:lnTo>
                    <a:pt x="0" y="539432"/>
                  </a:lnTo>
                  <a:lnTo>
                    <a:pt x="44424" y="614984"/>
                  </a:lnTo>
                  <a:lnTo>
                    <a:pt x="91757" y="680745"/>
                  </a:lnTo>
                  <a:lnTo>
                    <a:pt x="124625" y="720966"/>
                  </a:lnTo>
                  <a:lnTo>
                    <a:pt x="159575" y="759371"/>
                  </a:lnTo>
                  <a:lnTo>
                    <a:pt x="196494" y="795883"/>
                  </a:lnTo>
                  <a:lnTo>
                    <a:pt x="235292" y="830427"/>
                  </a:lnTo>
                  <a:lnTo>
                    <a:pt x="275882" y="862926"/>
                  </a:lnTo>
                  <a:lnTo>
                    <a:pt x="318173" y="893318"/>
                  </a:lnTo>
                  <a:lnTo>
                    <a:pt x="362051" y="921499"/>
                  </a:lnTo>
                  <a:lnTo>
                    <a:pt x="407454" y="947407"/>
                  </a:lnTo>
                  <a:lnTo>
                    <a:pt x="454253" y="970965"/>
                  </a:lnTo>
                  <a:lnTo>
                    <a:pt x="464185" y="951750"/>
                  </a:lnTo>
                  <a:lnTo>
                    <a:pt x="479361" y="936447"/>
                  </a:lnTo>
                  <a:lnTo>
                    <a:pt x="498678" y="926350"/>
                  </a:lnTo>
                  <a:lnTo>
                    <a:pt x="520979" y="922705"/>
                  </a:lnTo>
                  <a:lnTo>
                    <a:pt x="563943" y="927074"/>
                  </a:lnTo>
                  <a:lnTo>
                    <a:pt x="603923" y="939558"/>
                  </a:lnTo>
                  <a:lnTo>
                    <a:pt x="640054" y="959231"/>
                  </a:lnTo>
                  <a:lnTo>
                    <a:pt x="671449" y="985164"/>
                  </a:lnTo>
                  <a:lnTo>
                    <a:pt x="697369" y="1016558"/>
                  </a:lnTo>
                  <a:lnTo>
                    <a:pt x="717042" y="1052677"/>
                  </a:lnTo>
                  <a:lnTo>
                    <a:pt x="729538" y="1092657"/>
                  </a:lnTo>
                  <a:lnTo>
                    <a:pt x="733907" y="1135634"/>
                  </a:lnTo>
                  <a:lnTo>
                    <a:pt x="733907" y="212940"/>
                  </a:lnTo>
                  <a:lnTo>
                    <a:pt x="741172" y="168186"/>
                  </a:lnTo>
                  <a:lnTo>
                    <a:pt x="761390" y="129235"/>
                  </a:lnTo>
                  <a:lnTo>
                    <a:pt x="792162" y="98463"/>
                  </a:lnTo>
                  <a:lnTo>
                    <a:pt x="831113" y="78244"/>
                  </a:lnTo>
                  <a:lnTo>
                    <a:pt x="875855" y="70980"/>
                  </a:lnTo>
                  <a:lnTo>
                    <a:pt x="897356" y="72555"/>
                  </a:lnTo>
                  <a:lnTo>
                    <a:pt x="937437" y="84759"/>
                  </a:lnTo>
                  <a:lnTo>
                    <a:pt x="993559" y="133781"/>
                  </a:lnTo>
                  <a:lnTo>
                    <a:pt x="1014958" y="184416"/>
                  </a:lnTo>
                  <a:lnTo>
                    <a:pt x="1017816" y="212940"/>
                  </a:lnTo>
                  <a:lnTo>
                    <a:pt x="1017816" y="922705"/>
                  </a:lnTo>
                  <a:lnTo>
                    <a:pt x="1025080" y="877963"/>
                  </a:lnTo>
                  <a:lnTo>
                    <a:pt x="1045298" y="839000"/>
                  </a:lnTo>
                  <a:lnTo>
                    <a:pt x="1076071" y="808228"/>
                  </a:lnTo>
                  <a:lnTo>
                    <a:pt x="1115021" y="788022"/>
                  </a:lnTo>
                  <a:lnTo>
                    <a:pt x="1159764" y="780745"/>
                  </a:lnTo>
                  <a:lnTo>
                    <a:pt x="1188275" y="783602"/>
                  </a:lnTo>
                  <a:lnTo>
                    <a:pt x="1238910" y="805002"/>
                  </a:lnTo>
                  <a:lnTo>
                    <a:pt x="1277467" y="843546"/>
                  </a:lnTo>
                  <a:lnTo>
                    <a:pt x="1298867" y="894194"/>
                  </a:lnTo>
                  <a:lnTo>
                    <a:pt x="1301711" y="922705"/>
                  </a:lnTo>
                  <a:lnTo>
                    <a:pt x="1308989" y="877963"/>
                  </a:lnTo>
                  <a:lnTo>
                    <a:pt x="1329194" y="839000"/>
                  </a:lnTo>
                  <a:lnTo>
                    <a:pt x="1359979" y="808228"/>
                  </a:lnTo>
                  <a:lnTo>
                    <a:pt x="1398930" y="788022"/>
                  </a:lnTo>
                  <a:lnTo>
                    <a:pt x="1443672" y="780745"/>
                  </a:lnTo>
                  <a:lnTo>
                    <a:pt x="1469161" y="783069"/>
                  </a:lnTo>
                  <a:lnTo>
                    <a:pt x="1493177" y="789711"/>
                  </a:lnTo>
                  <a:lnTo>
                    <a:pt x="1515338" y="800214"/>
                  </a:lnTo>
                  <a:lnTo>
                    <a:pt x="1535226" y="814108"/>
                  </a:lnTo>
                  <a:lnTo>
                    <a:pt x="1572069" y="780008"/>
                  </a:lnTo>
                  <a:lnTo>
                    <a:pt x="1607096" y="744067"/>
                  </a:lnTo>
                  <a:lnTo>
                    <a:pt x="1640230" y="706374"/>
                  </a:lnTo>
                  <a:lnTo>
                    <a:pt x="1671408" y="666978"/>
                  </a:lnTo>
                  <a:lnTo>
                    <a:pt x="1700542" y="625983"/>
                  </a:lnTo>
                  <a:lnTo>
                    <a:pt x="1727581" y="583438"/>
                  </a:lnTo>
                  <a:lnTo>
                    <a:pt x="1752422" y="539432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551442" y="586105"/>
            <a:ext cx="1419860" cy="852169"/>
          </a:xfrm>
          <a:custGeom>
            <a:avLst/>
            <a:gdLst/>
            <a:ahLst/>
            <a:cxnLst/>
            <a:rect l="l" t="t" r="r" b="b"/>
            <a:pathLst>
              <a:path w="1419859" h="852169">
                <a:moveTo>
                  <a:pt x="709766" y="851719"/>
                </a:moveTo>
                <a:lnTo>
                  <a:pt x="653783" y="832467"/>
                </a:lnTo>
                <a:lnTo>
                  <a:pt x="621755" y="782872"/>
                </a:lnTo>
                <a:lnTo>
                  <a:pt x="567813" y="567813"/>
                </a:lnTo>
                <a:lnTo>
                  <a:pt x="141953" y="567813"/>
                </a:lnTo>
                <a:lnTo>
                  <a:pt x="97209" y="560545"/>
                </a:lnTo>
                <a:lnTo>
                  <a:pt x="58257" y="540331"/>
                </a:lnTo>
                <a:lnTo>
                  <a:pt x="27482" y="509555"/>
                </a:lnTo>
                <a:lnTo>
                  <a:pt x="7268" y="470603"/>
                </a:lnTo>
                <a:lnTo>
                  <a:pt x="0" y="425859"/>
                </a:lnTo>
                <a:lnTo>
                  <a:pt x="0" y="141953"/>
                </a:lnTo>
                <a:lnTo>
                  <a:pt x="7268" y="97209"/>
                </a:lnTo>
                <a:lnTo>
                  <a:pt x="27482" y="58257"/>
                </a:lnTo>
                <a:lnTo>
                  <a:pt x="58257" y="27482"/>
                </a:lnTo>
                <a:lnTo>
                  <a:pt x="97209" y="7268"/>
                </a:lnTo>
                <a:lnTo>
                  <a:pt x="141953" y="0"/>
                </a:lnTo>
                <a:lnTo>
                  <a:pt x="1277579" y="0"/>
                </a:lnTo>
                <a:lnTo>
                  <a:pt x="1322323" y="7268"/>
                </a:lnTo>
                <a:lnTo>
                  <a:pt x="1361275" y="27482"/>
                </a:lnTo>
                <a:lnTo>
                  <a:pt x="1392050" y="58257"/>
                </a:lnTo>
                <a:lnTo>
                  <a:pt x="1412264" y="97209"/>
                </a:lnTo>
                <a:lnTo>
                  <a:pt x="1419532" y="141953"/>
                </a:lnTo>
                <a:lnTo>
                  <a:pt x="1419532" y="425859"/>
                </a:lnTo>
                <a:lnTo>
                  <a:pt x="1412264" y="470603"/>
                </a:lnTo>
                <a:lnTo>
                  <a:pt x="1392050" y="509555"/>
                </a:lnTo>
                <a:lnTo>
                  <a:pt x="1361275" y="540331"/>
                </a:lnTo>
                <a:lnTo>
                  <a:pt x="1322323" y="560545"/>
                </a:lnTo>
                <a:lnTo>
                  <a:pt x="1277579" y="567813"/>
                </a:lnTo>
                <a:lnTo>
                  <a:pt x="851719" y="567813"/>
                </a:lnTo>
                <a:lnTo>
                  <a:pt x="797777" y="782872"/>
                </a:lnTo>
                <a:lnTo>
                  <a:pt x="785722" y="810697"/>
                </a:lnTo>
                <a:lnTo>
                  <a:pt x="765749" y="832467"/>
                </a:lnTo>
                <a:lnTo>
                  <a:pt x="739787" y="846651"/>
                </a:lnTo>
                <a:lnTo>
                  <a:pt x="709766" y="851719"/>
                </a:lnTo>
                <a:close/>
              </a:path>
            </a:pathLst>
          </a:custGeom>
          <a:solidFill>
            <a:srgbClr val="E6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332185" y="3851031"/>
            <a:ext cx="1964055" cy="852169"/>
            <a:chOff x="14332185" y="3851031"/>
            <a:chExt cx="1964055" cy="852169"/>
          </a:xfrm>
        </p:grpSpPr>
        <p:sp>
          <p:nvSpPr>
            <p:cNvPr id="8" name="object 8"/>
            <p:cNvSpPr/>
            <p:nvPr/>
          </p:nvSpPr>
          <p:spPr>
            <a:xfrm>
              <a:off x="14332185" y="4134937"/>
              <a:ext cx="1948180" cy="568325"/>
            </a:xfrm>
            <a:custGeom>
              <a:avLst/>
              <a:gdLst/>
              <a:ahLst/>
              <a:cxnLst/>
              <a:rect l="l" t="t" r="r" b="b"/>
              <a:pathLst>
                <a:path w="1948180" h="568325">
                  <a:moveTo>
                    <a:pt x="1916369" y="567813"/>
                  </a:moveTo>
                  <a:lnTo>
                    <a:pt x="70976" y="567813"/>
                  </a:lnTo>
                  <a:lnTo>
                    <a:pt x="0" y="141953"/>
                  </a:lnTo>
                  <a:lnTo>
                    <a:pt x="35488" y="0"/>
                  </a:lnTo>
                  <a:lnTo>
                    <a:pt x="1947599" y="0"/>
                  </a:lnTo>
                  <a:lnTo>
                    <a:pt x="1916369" y="567813"/>
                  </a:lnTo>
                  <a:close/>
                </a:path>
              </a:pathLst>
            </a:custGeom>
            <a:solidFill>
              <a:srgbClr val="AAB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67673" y="3851031"/>
              <a:ext cx="1928495" cy="284480"/>
            </a:xfrm>
            <a:custGeom>
              <a:avLst/>
              <a:gdLst/>
              <a:ahLst/>
              <a:cxnLst/>
              <a:rect l="l" t="t" r="r" b="b"/>
              <a:pathLst>
                <a:path w="1928494" h="284479">
                  <a:moveTo>
                    <a:pt x="1912110" y="283906"/>
                  </a:moveTo>
                  <a:lnTo>
                    <a:pt x="0" y="283906"/>
                  </a:lnTo>
                  <a:lnTo>
                    <a:pt x="14195" y="226415"/>
                  </a:lnTo>
                  <a:lnTo>
                    <a:pt x="23511" y="184106"/>
                  </a:lnTo>
                  <a:lnTo>
                    <a:pt x="30165" y="141332"/>
                  </a:lnTo>
                  <a:lnTo>
                    <a:pt x="34157" y="98158"/>
                  </a:lnTo>
                  <a:lnTo>
                    <a:pt x="35488" y="54652"/>
                  </a:lnTo>
                  <a:lnTo>
                    <a:pt x="35355" y="40922"/>
                  </a:lnTo>
                  <a:lnTo>
                    <a:pt x="34955" y="27326"/>
                  </a:lnTo>
                  <a:lnTo>
                    <a:pt x="34290" y="13729"/>
                  </a:lnTo>
                  <a:lnTo>
                    <a:pt x="33359" y="0"/>
                  </a:lnTo>
                  <a:lnTo>
                    <a:pt x="1928435" y="0"/>
                  </a:lnTo>
                  <a:lnTo>
                    <a:pt x="1912110" y="283906"/>
                  </a:lnTo>
                  <a:close/>
                </a:path>
              </a:pathLst>
            </a:custGeom>
            <a:solidFill>
              <a:srgbClr val="CC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196560" y="373175"/>
            <a:ext cx="4400550" cy="4394200"/>
            <a:chOff x="13196560" y="373175"/>
            <a:chExt cx="4400550" cy="4394200"/>
          </a:xfrm>
        </p:grpSpPr>
        <p:sp>
          <p:nvSpPr>
            <p:cNvPr id="11" name="object 11"/>
            <p:cNvSpPr/>
            <p:nvPr/>
          </p:nvSpPr>
          <p:spPr>
            <a:xfrm>
              <a:off x="13693396" y="1721731"/>
              <a:ext cx="2023745" cy="1420495"/>
            </a:xfrm>
            <a:custGeom>
              <a:avLst/>
              <a:gdLst/>
              <a:ahLst/>
              <a:cxnLst/>
              <a:rect l="l" t="t" r="r" b="b"/>
              <a:pathLst>
                <a:path w="2023744" h="1420495">
                  <a:moveTo>
                    <a:pt x="2839" y="1420242"/>
                  </a:moveTo>
                  <a:lnTo>
                    <a:pt x="0" y="1419532"/>
                  </a:lnTo>
                  <a:lnTo>
                    <a:pt x="0" y="141953"/>
                  </a:lnTo>
                  <a:lnTo>
                    <a:pt x="7268" y="97209"/>
                  </a:lnTo>
                  <a:lnTo>
                    <a:pt x="27482" y="58257"/>
                  </a:lnTo>
                  <a:lnTo>
                    <a:pt x="58257" y="27482"/>
                  </a:lnTo>
                  <a:lnTo>
                    <a:pt x="97209" y="7268"/>
                  </a:lnTo>
                  <a:lnTo>
                    <a:pt x="141953" y="0"/>
                  </a:lnTo>
                  <a:lnTo>
                    <a:pt x="1886559" y="0"/>
                  </a:lnTo>
                  <a:lnTo>
                    <a:pt x="1902118" y="47898"/>
                  </a:lnTo>
                  <a:lnTo>
                    <a:pt x="1920006" y="94665"/>
                  </a:lnTo>
                  <a:lnTo>
                    <a:pt x="1940157" y="140234"/>
                  </a:lnTo>
                  <a:lnTo>
                    <a:pt x="1963214" y="184539"/>
                  </a:lnTo>
                  <a:lnTo>
                    <a:pt x="1991870" y="235553"/>
                  </a:lnTo>
                  <a:lnTo>
                    <a:pt x="2023544" y="283906"/>
                  </a:lnTo>
                  <a:lnTo>
                    <a:pt x="354883" y="283906"/>
                  </a:lnTo>
                  <a:lnTo>
                    <a:pt x="327324" y="289507"/>
                  </a:lnTo>
                  <a:lnTo>
                    <a:pt x="304755" y="304755"/>
                  </a:lnTo>
                  <a:lnTo>
                    <a:pt x="289507" y="327324"/>
                  </a:lnTo>
                  <a:lnTo>
                    <a:pt x="283906" y="354883"/>
                  </a:lnTo>
                  <a:lnTo>
                    <a:pt x="283906" y="1308099"/>
                  </a:lnTo>
                  <a:lnTo>
                    <a:pt x="261726" y="1294946"/>
                  </a:lnTo>
                  <a:lnTo>
                    <a:pt x="237949" y="1285387"/>
                  </a:lnTo>
                  <a:lnTo>
                    <a:pt x="212841" y="1279553"/>
                  </a:lnTo>
                  <a:lnTo>
                    <a:pt x="172473" y="1277579"/>
                  </a:lnTo>
                  <a:lnTo>
                    <a:pt x="137727" y="1281061"/>
                  </a:lnTo>
                  <a:lnTo>
                    <a:pt x="75956" y="1306924"/>
                  </a:lnTo>
                  <a:lnTo>
                    <a:pt x="33281" y="1347879"/>
                  </a:lnTo>
                  <a:lnTo>
                    <a:pt x="9171" y="1394347"/>
                  </a:lnTo>
                  <a:lnTo>
                    <a:pt x="2839" y="1420242"/>
                  </a:lnTo>
                  <a:close/>
                </a:path>
              </a:pathLst>
            </a:custGeom>
            <a:solidFill>
              <a:srgbClr val="CC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7303" y="2005638"/>
              <a:ext cx="2133600" cy="1262380"/>
            </a:xfrm>
            <a:custGeom>
              <a:avLst/>
              <a:gdLst/>
              <a:ahLst/>
              <a:cxnLst/>
              <a:rect l="l" t="t" r="r" b="b"/>
              <a:pathLst>
                <a:path w="2133600" h="1262379">
                  <a:moveTo>
                    <a:pt x="161116" y="1261964"/>
                  </a:moveTo>
                  <a:lnTo>
                    <a:pt x="50393" y="1077425"/>
                  </a:lnTo>
                  <a:lnTo>
                    <a:pt x="14461" y="1035205"/>
                  </a:lnTo>
                  <a:lnTo>
                    <a:pt x="0" y="1024192"/>
                  </a:lnTo>
                  <a:lnTo>
                    <a:pt x="0" y="70976"/>
                  </a:lnTo>
                  <a:lnTo>
                    <a:pt x="5600" y="43417"/>
                  </a:lnTo>
                  <a:lnTo>
                    <a:pt x="20849" y="20849"/>
                  </a:lnTo>
                  <a:lnTo>
                    <a:pt x="43417" y="5600"/>
                  </a:lnTo>
                  <a:lnTo>
                    <a:pt x="70976" y="0"/>
                  </a:lnTo>
                  <a:lnTo>
                    <a:pt x="1740347" y="0"/>
                  </a:lnTo>
                  <a:lnTo>
                    <a:pt x="1771057" y="41955"/>
                  </a:lnTo>
                  <a:lnTo>
                    <a:pt x="1803931" y="82173"/>
                  </a:lnTo>
                  <a:lnTo>
                    <a:pt x="1838874" y="120577"/>
                  </a:lnTo>
                  <a:lnTo>
                    <a:pt x="1875793" y="157091"/>
                  </a:lnTo>
                  <a:lnTo>
                    <a:pt x="1914595" y="191636"/>
                  </a:lnTo>
                  <a:lnTo>
                    <a:pt x="1955185" y="224138"/>
                  </a:lnTo>
                  <a:lnTo>
                    <a:pt x="1997470" y="254519"/>
                  </a:lnTo>
                  <a:lnTo>
                    <a:pt x="2041356" y="282702"/>
                  </a:lnTo>
                  <a:lnTo>
                    <a:pt x="2086750" y="308612"/>
                  </a:lnTo>
                  <a:lnTo>
                    <a:pt x="2133557" y="332170"/>
                  </a:lnTo>
                  <a:lnTo>
                    <a:pt x="2130718" y="339268"/>
                  </a:lnTo>
                  <a:lnTo>
                    <a:pt x="2129299" y="354883"/>
                  </a:lnTo>
                  <a:lnTo>
                    <a:pt x="2129299" y="425859"/>
                  </a:lnTo>
                  <a:lnTo>
                    <a:pt x="1072457" y="988882"/>
                  </a:lnTo>
                  <a:lnTo>
                    <a:pt x="1055511" y="993140"/>
                  </a:lnTo>
                  <a:lnTo>
                    <a:pt x="521678" y="993673"/>
                  </a:lnTo>
                  <a:lnTo>
                    <a:pt x="509612" y="994715"/>
                  </a:lnTo>
                  <a:lnTo>
                    <a:pt x="498078" y="997754"/>
                  </a:lnTo>
                  <a:lnTo>
                    <a:pt x="487343" y="1002656"/>
                  </a:lnTo>
                  <a:lnTo>
                    <a:pt x="477672" y="1009287"/>
                  </a:lnTo>
                  <a:lnTo>
                    <a:pt x="161116" y="1261964"/>
                  </a:lnTo>
                  <a:close/>
                </a:path>
              </a:pathLst>
            </a:custGeom>
            <a:solidFill>
              <a:srgbClr val="69D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8420" y="2431498"/>
              <a:ext cx="1968500" cy="1066800"/>
            </a:xfrm>
            <a:custGeom>
              <a:avLst/>
              <a:gdLst/>
              <a:ahLst/>
              <a:cxnLst/>
              <a:rect l="l" t="t" r="r" b="b"/>
              <a:pathLst>
                <a:path w="1968500" h="1066800">
                  <a:moveTo>
                    <a:pt x="138404" y="1066778"/>
                  </a:moveTo>
                  <a:lnTo>
                    <a:pt x="0" y="836104"/>
                  </a:lnTo>
                  <a:lnTo>
                    <a:pt x="316555" y="583428"/>
                  </a:lnTo>
                  <a:lnTo>
                    <a:pt x="360561" y="567813"/>
                  </a:lnTo>
                  <a:lnTo>
                    <a:pt x="894394" y="567280"/>
                  </a:lnTo>
                  <a:lnTo>
                    <a:pt x="911340" y="563022"/>
                  </a:lnTo>
                  <a:lnTo>
                    <a:pt x="1968182" y="0"/>
                  </a:lnTo>
                  <a:lnTo>
                    <a:pt x="1968182" y="283906"/>
                  </a:lnTo>
                  <a:lnTo>
                    <a:pt x="990833" y="842492"/>
                  </a:lnTo>
                  <a:lnTo>
                    <a:pt x="973888" y="849235"/>
                  </a:lnTo>
                  <a:lnTo>
                    <a:pt x="955345" y="851719"/>
                  </a:lnTo>
                  <a:lnTo>
                    <a:pt x="431538" y="851719"/>
                  </a:lnTo>
                  <a:lnTo>
                    <a:pt x="419471" y="852762"/>
                  </a:lnTo>
                  <a:lnTo>
                    <a:pt x="407938" y="855800"/>
                  </a:lnTo>
                  <a:lnTo>
                    <a:pt x="397203" y="860702"/>
                  </a:lnTo>
                  <a:lnTo>
                    <a:pt x="387532" y="867334"/>
                  </a:lnTo>
                  <a:lnTo>
                    <a:pt x="138404" y="1066778"/>
                  </a:lnTo>
                  <a:close/>
                </a:path>
              </a:pathLst>
            </a:custGeom>
            <a:solidFill>
              <a:srgbClr val="FB6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76824" y="2715404"/>
              <a:ext cx="2042795" cy="1136015"/>
            </a:xfrm>
            <a:custGeom>
              <a:avLst/>
              <a:gdLst/>
              <a:ahLst/>
              <a:cxnLst/>
              <a:rect l="l" t="t" r="r" b="b"/>
              <a:pathLst>
                <a:path w="2042794" h="1136014">
                  <a:moveTo>
                    <a:pt x="2019285" y="1135626"/>
                  </a:moveTo>
                  <a:lnTo>
                    <a:pt x="124209" y="1135626"/>
                  </a:lnTo>
                  <a:lnTo>
                    <a:pt x="119042" y="1088982"/>
                  </a:lnTo>
                  <a:lnTo>
                    <a:pt x="110858" y="1042847"/>
                  </a:lnTo>
                  <a:lnTo>
                    <a:pt x="99681" y="997383"/>
                  </a:lnTo>
                  <a:lnTo>
                    <a:pt x="85538" y="952750"/>
                  </a:lnTo>
                  <a:lnTo>
                    <a:pt x="68452" y="909111"/>
                  </a:lnTo>
                  <a:lnTo>
                    <a:pt x="48448" y="866626"/>
                  </a:lnTo>
                  <a:lnTo>
                    <a:pt x="25551" y="825458"/>
                  </a:lnTo>
                  <a:lnTo>
                    <a:pt x="0" y="782872"/>
                  </a:lnTo>
                  <a:lnTo>
                    <a:pt x="249128" y="583428"/>
                  </a:lnTo>
                  <a:lnTo>
                    <a:pt x="293133" y="567813"/>
                  </a:lnTo>
                  <a:lnTo>
                    <a:pt x="826378" y="567169"/>
                  </a:lnTo>
                  <a:lnTo>
                    <a:pt x="844189" y="562423"/>
                  </a:lnTo>
                  <a:lnTo>
                    <a:pt x="852429" y="558586"/>
                  </a:lnTo>
                  <a:lnTo>
                    <a:pt x="1829777" y="0"/>
                  </a:lnTo>
                  <a:lnTo>
                    <a:pt x="1829777" y="195895"/>
                  </a:lnTo>
                  <a:lnTo>
                    <a:pt x="1831365" y="243810"/>
                  </a:lnTo>
                  <a:lnTo>
                    <a:pt x="1836086" y="291283"/>
                  </a:lnTo>
                  <a:lnTo>
                    <a:pt x="1843884" y="338170"/>
                  </a:lnTo>
                  <a:lnTo>
                    <a:pt x="1854698" y="384325"/>
                  </a:lnTo>
                  <a:lnTo>
                    <a:pt x="1868470" y="429602"/>
                  </a:lnTo>
                  <a:lnTo>
                    <a:pt x="1885139" y="473857"/>
                  </a:lnTo>
                  <a:lnTo>
                    <a:pt x="1904648" y="516944"/>
                  </a:lnTo>
                  <a:lnTo>
                    <a:pt x="1926937" y="558717"/>
                  </a:lnTo>
                  <a:lnTo>
                    <a:pt x="1951946" y="599031"/>
                  </a:lnTo>
                  <a:lnTo>
                    <a:pt x="1979617" y="637741"/>
                  </a:lnTo>
                  <a:lnTo>
                    <a:pt x="2009891" y="674701"/>
                  </a:lnTo>
                  <a:lnTo>
                    <a:pt x="2042707" y="709766"/>
                  </a:lnTo>
                  <a:lnTo>
                    <a:pt x="2019285" y="1135626"/>
                  </a:lnTo>
                  <a:close/>
                </a:path>
              </a:pathLst>
            </a:custGeom>
            <a:solidFill>
              <a:srgbClr val="FF8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51434" y="3425176"/>
              <a:ext cx="3832860" cy="1277620"/>
            </a:xfrm>
            <a:custGeom>
              <a:avLst/>
              <a:gdLst/>
              <a:ahLst/>
              <a:cxnLst/>
              <a:rect l="l" t="t" r="r" b="b"/>
              <a:pathLst>
                <a:path w="3832859" h="1277620">
                  <a:moveTo>
                    <a:pt x="851725" y="1277581"/>
                  </a:moveTo>
                  <a:lnTo>
                    <a:pt x="780745" y="851725"/>
                  </a:lnTo>
                  <a:lnTo>
                    <a:pt x="70980" y="851725"/>
                  </a:lnTo>
                  <a:lnTo>
                    <a:pt x="0" y="1277581"/>
                  </a:lnTo>
                  <a:lnTo>
                    <a:pt x="851725" y="1277581"/>
                  </a:lnTo>
                  <a:close/>
                </a:path>
                <a:path w="3832859" h="1277620">
                  <a:moveTo>
                    <a:pt x="3832745" y="1277581"/>
                  </a:moveTo>
                  <a:lnTo>
                    <a:pt x="3761765" y="0"/>
                  </a:lnTo>
                  <a:lnTo>
                    <a:pt x="2768092" y="0"/>
                  </a:lnTo>
                  <a:lnTo>
                    <a:pt x="2697111" y="1277581"/>
                  </a:lnTo>
                  <a:lnTo>
                    <a:pt x="3832745" y="1277581"/>
                  </a:lnTo>
                  <a:close/>
                </a:path>
              </a:pathLst>
            </a:custGeom>
            <a:solidFill>
              <a:srgbClr val="B4D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7526" y="1437829"/>
              <a:ext cx="4258945" cy="2839085"/>
            </a:xfrm>
            <a:custGeom>
              <a:avLst/>
              <a:gdLst/>
              <a:ahLst/>
              <a:cxnLst/>
              <a:rect l="l" t="t" r="r" b="b"/>
              <a:pathLst>
                <a:path w="4258944" h="2839085">
                  <a:moveTo>
                    <a:pt x="1135634" y="2467864"/>
                  </a:moveTo>
                  <a:lnTo>
                    <a:pt x="1128331" y="2366568"/>
                  </a:lnTo>
                  <a:lnTo>
                    <a:pt x="1120152" y="2320429"/>
                  </a:lnTo>
                  <a:lnTo>
                    <a:pt x="1108976" y="2274963"/>
                  </a:lnTo>
                  <a:lnTo>
                    <a:pt x="1094828" y="2230336"/>
                  </a:lnTo>
                  <a:lnTo>
                    <a:pt x="1077747" y="2186686"/>
                  </a:lnTo>
                  <a:lnTo>
                    <a:pt x="1057744" y="2144204"/>
                  </a:lnTo>
                  <a:lnTo>
                    <a:pt x="1034846" y="2103043"/>
                  </a:lnTo>
                  <a:lnTo>
                    <a:pt x="760171" y="1645234"/>
                  </a:lnTo>
                  <a:lnTo>
                    <a:pt x="724230" y="1603019"/>
                  </a:lnTo>
                  <a:lnTo>
                    <a:pt x="687590" y="1578851"/>
                  </a:lnTo>
                  <a:lnTo>
                    <a:pt x="638708" y="1563458"/>
                  </a:lnTo>
                  <a:lnTo>
                    <a:pt x="598335" y="1561490"/>
                  </a:lnTo>
                  <a:lnTo>
                    <a:pt x="563587" y="1564970"/>
                  </a:lnTo>
                  <a:lnTo>
                    <a:pt x="501815" y="1590827"/>
                  </a:lnTo>
                  <a:lnTo>
                    <a:pt x="459143" y="1631784"/>
                  </a:lnTo>
                  <a:lnTo>
                    <a:pt x="435038" y="1678254"/>
                  </a:lnTo>
                  <a:lnTo>
                    <a:pt x="428701" y="1704149"/>
                  </a:lnTo>
                  <a:lnTo>
                    <a:pt x="425869" y="1703438"/>
                  </a:lnTo>
                  <a:lnTo>
                    <a:pt x="425869" y="922693"/>
                  </a:lnTo>
                  <a:lnTo>
                    <a:pt x="247002" y="1071753"/>
                  </a:lnTo>
                  <a:lnTo>
                    <a:pt x="209296" y="1105674"/>
                  </a:lnTo>
                  <a:lnTo>
                    <a:pt x="174320" y="1142009"/>
                  </a:lnTo>
                  <a:lnTo>
                    <a:pt x="142227" y="1180604"/>
                  </a:lnTo>
                  <a:lnTo>
                    <a:pt x="113144" y="1221270"/>
                  </a:lnTo>
                  <a:lnTo>
                    <a:pt x="87223" y="1263827"/>
                  </a:lnTo>
                  <a:lnTo>
                    <a:pt x="64592" y="1308100"/>
                  </a:lnTo>
                  <a:lnTo>
                    <a:pt x="45275" y="1353908"/>
                  </a:lnTo>
                  <a:lnTo>
                    <a:pt x="29235" y="1401051"/>
                  </a:lnTo>
                  <a:lnTo>
                    <a:pt x="16598" y="1449349"/>
                  </a:lnTo>
                  <a:lnTo>
                    <a:pt x="7442" y="1498587"/>
                  </a:lnTo>
                  <a:lnTo>
                    <a:pt x="1879" y="1548561"/>
                  </a:lnTo>
                  <a:lnTo>
                    <a:pt x="0" y="1599107"/>
                  </a:lnTo>
                  <a:lnTo>
                    <a:pt x="1993" y="1650707"/>
                  </a:lnTo>
                  <a:lnTo>
                    <a:pt x="7899" y="1702104"/>
                  </a:lnTo>
                  <a:lnTo>
                    <a:pt x="17665" y="1753108"/>
                  </a:lnTo>
                  <a:lnTo>
                    <a:pt x="31229" y="1803514"/>
                  </a:lnTo>
                  <a:lnTo>
                    <a:pt x="354888" y="2839072"/>
                  </a:lnTo>
                  <a:lnTo>
                    <a:pt x="1064653" y="2839072"/>
                  </a:lnTo>
                  <a:lnTo>
                    <a:pt x="1100137" y="2697111"/>
                  </a:lnTo>
                  <a:lnTo>
                    <a:pt x="1123657" y="2597315"/>
                  </a:lnTo>
                  <a:lnTo>
                    <a:pt x="1130312" y="2554541"/>
                  </a:lnTo>
                  <a:lnTo>
                    <a:pt x="1134300" y="2511361"/>
                  </a:lnTo>
                  <a:lnTo>
                    <a:pt x="1135634" y="2467864"/>
                  </a:lnTo>
                  <a:close/>
                </a:path>
                <a:path w="4258944" h="2839085">
                  <a:moveTo>
                    <a:pt x="4258602" y="993673"/>
                  </a:moveTo>
                  <a:lnTo>
                    <a:pt x="4247515" y="938580"/>
                  </a:lnTo>
                  <a:lnTo>
                    <a:pt x="4216730" y="893597"/>
                  </a:lnTo>
                  <a:lnTo>
                    <a:pt x="4171746" y="862812"/>
                  </a:lnTo>
                  <a:lnTo>
                    <a:pt x="4116654" y="851725"/>
                  </a:lnTo>
                  <a:lnTo>
                    <a:pt x="4071912" y="858989"/>
                  </a:lnTo>
                  <a:lnTo>
                    <a:pt x="4032948" y="879208"/>
                  </a:lnTo>
                  <a:lnTo>
                    <a:pt x="4002176" y="909980"/>
                  </a:lnTo>
                  <a:lnTo>
                    <a:pt x="3981970" y="948931"/>
                  </a:lnTo>
                  <a:lnTo>
                    <a:pt x="3974693" y="993673"/>
                  </a:lnTo>
                  <a:lnTo>
                    <a:pt x="3974693" y="851725"/>
                  </a:lnTo>
                  <a:lnTo>
                    <a:pt x="3963606" y="796620"/>
                  </a:lnTo>
                  <a:lnTo>
                    <a:pt x="3932821" y="751649"/>
                  </a:lnTo>
                  <a:lnTo>
                    <a:pt x="3882250" y="718731"/>
                  </a:lnTo>
                  <a:lnTo>
                    <a:pt x="3832745" y="709764"/>
                  </a:lnTo>
                  <a:lnTo>
                    <a:pt x="3788003" y="717042"/>
                  </a:lnTo>
                  <a:lnTo>
                    <a:pt x="3749052" y="737247"/>
                  </a:lnTo>
                  <a:lnTo>
                    <a:pt x="3718268" y="768019"/>
                  </a:lnTo>
                  <a:lnTo>
                    <a:pt x="3698062" y="806983"/>
                  </a:lnTo>
                  <a:lnTo>
                    <a:pt x="3690785" y="851725"/>
                  </a:lnTo>
                  <a:lnTo>
                    <a:pt x="3687940" y="823214"/>
                  </a:lnTo>
                  <a:lnTo>
                    <a:pt x="3666540" y="772566"/>
                  </a:lnTo>
                  <a:lnTo>
                    <a:pt x="3627983" y="734021"/>
                  </a:lnTo>
                  <a:lnTo>
                    <a:pt x="3577348" y="712622"/>
                  </a:lnTo>
                  <a:lnTo>
                    <a:pt x="3548837" y="709764"/>
                  </a:lnTo>
                  <a:lnTo>
                    <a:pt x="3504095" y="717042"/>
                  </a:lnTo>
                  <a:lnTo>
                    <a:pt x="3465144" y="737247"/>
                  </a:lnTo>
                  <a:lnTo>
                    <a:pt x="3434372" y="768019"/>
                  </a:lnTo>
                  <a:lnTo>
                    <a:pt x="3414153" y="806983"/>
                  </a:lnTo>
                  <a:lnTo>
                    <a:pt x="3406889" y="851725"/>
                  </a:lnTo>
                  <a:lnTo>
                    <a:pt x="3406889" y="141960"/>
                  </a:lnTo>
                  <a:lnTo>
                    <a:pt x="3395789" y="86855"/>
                  </a:lnTo>
                  <a:lnTo>
                    <a:pt x="3365004" y="41871"/>
                  </a:lnTo>
                  <a:lnTo>
                    <a:pt x="3326511" y="13779"/>
                  </a:lnTo>
                  <a:lnTo>
                    <a:pt x="3286429" y="1574"/>
                  </a:lnTo>
                  <a:lnTo>
                    <a:pt x="3264928" y="0"/>
                  </a:lnTo>
                  <a:lnTo>
                    <a:pt x="3220186" y="7264"/>
                  </a:lnTo>
                  <a:lnTo>
                    <a:pt x="3181235" y="27482"/>
                  </a:lnTo>
                  <a:lnTo>
                    <a:pt x="3150463" y="58254"/>
                  </a:lnTo>
                  <a:lnTo>
                    <a:pt x="3130245" y="97205"/>
                  </a:lnTo>
                  <a:lnTo>
                    <a:pt x="3122980" y="141960"/>
                  </a:lnTo>
                  <a:lnTo>
                    <a:pt x="3122980" y="1064653"/>
                  </a:lnTo>
                  <a:lnTo>
                    <a:pt x="3118612" y="1021676"/>
                  </a:lnTo>
                  <a:lnTo>
                    <a:pt x="3106115" y="981697"/>
                  </a:lnTo>
                  <a:lnTo>
                    <a:pt x="3086443" y="945578"/>
                  </a:lnTo>
                  <a:lnTo>
                    <a:pt x="3060522" y="914184"/>
                  </a:lnTo>
                  <a:lnTo>
                    <a:pt x="3029127" y="888250"/>
                  </a:lnTo>
                  <a:lnTo>
                    <a:pt x="2992996" y="868578"/>
                  </a:lnTo>
                  <a:lnTo>
                    <a:pt x="2953016" y="856094"/>
                  </a:lnTo>
                  <a:lnTo>
                    <a:pt x="2910052" y="851725"/>
                  </a:lnTo>
                  <a:lnTo>
                    <a:pt x="2887751" y="855370"/>
                  </a:lnTo>
                  <a:lnTo>
                    <a:pt x="2868434" y="865466"/>
                  </a:lnTo>
                  <a:lnTo>
                    <a:pt x="2853258" y="880770"/>
                  </a:lnTo>
                  <a:lnTo>
                    <a:pt x="2840494" y="907084"/>
                  </a:lnTo>
                  <a:lnTo>
                    <a:pt x="2839072" y="914895"/>
                  </a:lnTo>
                  <a:lnTo>
                    <a:pt x="2839072" y="1473479"/>
                  </a:lnTo>
                  <a:lnTo>
                    <a:pt x="2840659" y="1521396"/>
                  </a:lnTo>
                  <a:lnTo>
                    <a:pt x="2845384" y="1568869"/>
                  </a:lnTo>
                  <a:lnTo>
                    <a:pt x="2853182" y="1615757"/>
                  </a:lnTo>
                  <a:lnTo>
                    <a:pt x="2863989" y="1661909"/>
                  </a:lnTo>
                  <a:lnTo>
                    <a:pt x="2877769" y="1707184"/>
                  </a:lnTo>
                  <a:lnTo>
                    <a:pt x="2894431" y="1751444"/>
                  </a:lnTo>
                  <a:lnTo>
                    <a:pt x="2913938" y="1794522"/>
                  </a:lnTo>
                  <a:lnTo>
                    <a:pt x="2936227" y="1836293"/>
                  </a:lnTo>
                  <a:lnTo>
                    <a:pt x="2961233" y="1876615"/>
                  </a:lnTo>
                  <a:lnTo>
                    <a:pt x="2988907" y="1915325"/>
                  </a:lnTo>
                  <a:lnTo>
                    <a:pt x="3019183" y="1952282"/>
                  </a:lnTo>
                  <a:lnTo>
                    <a:pt x="3052000" y="1987346"/>
                  </a:lnTo>
                  <a:lnTo>
                    <a:pt x="4045674" y="1987346"/>
                  </a:lnTo>
                  <a:lnTo>
                    <a:pt x="4078490" y="1952282"/>
                  </a:lnTo>
                  <a:lnTo>
                    <a:pt x="4108767" y="1915325"/>
                  </a:lnTo>
                  <a:lnTo>
                    <a:pt x="4136440" y="1876615"/>
                  </a:lnTo>
                  <a:lnTo>
                    <a:pt x="4161447" y="1836293"/>
                  </a:lnTo>
                  <a:lnTo>
                    <a:pt x="4183735" y="1794522"/>
                  </a:lnTo>
                  <a:lnTo>
                    <a:pt x="4203242" y="1751444"/>
                  </a:lnTo>
                  <a:lnTo>
                    <a:pt x="4219918" y="1707184"/>
                  </a:lnTo>
                  <a:lnTo>
                    <a:pt x="4233684" y="1661909"/>
                  </a:lnTo>
                  <a:lnTo>
                    <a:pt x="4244492" y="1615757"/>
                  </a:lnTo>
                  <a:lnTo>
                    <a:pt x="4252290" y="1568869"/>
                  </a:lnTo>
                  <a:lnTo>
                    <a:pt x="4257014" y="1521396"/>
                  </a:lnTo>
                  <a:lnTo>
                    <a:pt x="4258602" y="1473479"/>
                  </a:lnTo>
                  <a:lnTo>
                    <a:pt x="4258602" y="993673"/>
                  </a:lnTo>
                  <a:close/>
                </a:path>
              </a:pathLst>
            </a:custGeom>
            <a:solidFill>
              <a:srgbClr val="F0D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96558" y="373176"/>
              <a:ext cx="4400550" cy="4394200"/>
            </a:xfrm>
            <a:custGeom>
              <a:avLst/>
              <a:gdLst/>
              <a:ahLst/>
              <a:cxnLst/>
              <a:rect l="l" t="t" r="r" b="b"/>
              <a:pathLst>
                <a:path w="4400550" h="4394200">
                  <a:moveTo>
                    <a:pt x="851712" y="425869"/>
                  </a:moveTo>
                  <a:lnTo>
                    <a:pt x="709764" y="425869"/>
                  </a:lnTo>
                  <a:lnTo>
                    <a:pt x="709764" y="567817"/>
                  </a:lnTo>
                  <a:lnTo>
                    <a:pt x="851712" y="567817"/>
                  </a:lnTo>
                  <a:lnTo>
                    <a:pt x="851712" y="425869"/>
                  </a:lnTo>
                  <a:close/>
                </a:path>
                <a:path w="4400550" h="4394200">
                  <a:moveTo>
                    <a:pt x="1135621" y="425869"/>
                  </a:moveTo>
                  <a:lnTo>
                    <a:pt x="993673" y="425869"/>
                  </a:lnTo>
                  <a:lnTo>
                    <a:pt x="993673" y="567817"/>
                  </a:lnTo>
                  <a:lnTo>
                    <a:pt x="1135621" y="567817"/>
                  </a:lnTo>
                  <a:lnTo>
                    <a:pt x="1135621" y="425869"/>
                  </a:lnTo>
                  <a:close/>
                </a:path>
                <a:path w="4400550" h="4394200">
                  <a:moveTo>
                    <a:pt x="1419529" y="2129307"/>
                  </a:moveTo>
                  <a:lnTo>
                    <a:pt x="993673" y="2129307"/>
                  </a:lnTo>
                  <a:lnTo>
                    <a:pt x="993673" y="2271255"/>
                  </a:lnTo>
                  <a:lnTo>
                    <a:pt x="1419529" y="2271255"/>
                  </a:lnTo>
                  <a:lnTo>
                    <a:pt x="1419529" y="2129307"/>
                  </a:lnTo>
                  <a:close/>
                </a:path>
                <a:path w="4400550" h="4394200">
                  <a:moveTo>
                    <a:pt x="1419529" y="1845398"/>
                  </a:moveTo>
                  <a:lnTo>
                    <a:pt x="993673" y="1845398"/>
                  </a:lnTo>
                  <a:lnTo>
                    <a:pt x="993673" y="1987346"/>
                  </a:lnTo>
                  <a:lnTo>
                    <a:pt x="1419529" y="1987346"/>
                  </a:lnTo>
                  <a:lnTo>
                    <a:pt x="1419529" y="1845398"/>
                  </a:lnTo>
                  <a:close/>
                </a:path>
                <a:path w="4400550" h="4394200">
                  <a:moveTo>
                    <a:pt x="1419529" y="425869"/>
                  </a:moveTo>
                  <a:lnTo>
                    <a:pt x="1277581" y="425869"/>
                  </a:lnTo>
                  <a:lnTo>
                    <a:pt x="1277581" y="567817"/>
                  </a:lnTo>
                  <a:lnTo>
                    <a:pt x="1419529" y="567817"/>
                  </a:lnTo>
                  <a:lnTo>
                    <a:pt x="1419529" y="425869"/>
                  </a:lnTo>
                  <a:close/>
                </a:path>
                <a:path w="4400550" h="4394200">
                  <a:moveTo>
                    <a:pt x="1845386" y="2129307"/>
                  </a:moveTo>
                  <a:lnTo>
                    <a:pt x="1703438" y="2129307"/>
                  </a:lnTo>
                  <a:lnTo>
                    <a:pt x="1703438" y="2271255"/>
                  </a:lnTo>
                  <a:lnTo>
                    <a:pt x="1845386" y="2271255"/>
                  </a:lnTo>
                  <a:lnTo>
                    <a:pt x="1845386" y="2129307"/>
                  </a:lnTo>
                  <a:close/>
                </a:path>
                <a:path w="4400550" h="4394200">
                  <a:moveTo>
                    <a:pt x="1845386" y="354888"/>
                  </a:moveTo>
                  <a:lnTo>
                    <a:pt x="1839760" y="306133"/>
                  </a:lnTo>
                  <a:lnTo>
                    <a:pt x="1823707" y="261340"/>
                  </a:lnTo>
                  <a:lnTo>
                    <a:pt x="1798548" y="221792"/>
                  </a:lnTo>
                  <a:lnTo>
                    <a:pt x="1765554" y="188798"/>
                  </a:lnTo>
                  <a:lnTo>
                    <a:pt x="1726006" y="163639"/>
                  </a:lnTo>
                  <a:lnTo>
                    <a:pt x="1703438" y="155562"/>
                  </a:lnTo>
                  <a:lnTo>
                    <a:pt x="1703438" y="354888"/>
                  </a:lnTo>
                  <a:lnTo>
                    <a:pt x="1703438" y="638797"/>
                  </a:lnTo>
                  <a:lnTo>
                    <a:pt x="1697850" y="666381"/>
                  </a:lnTo>
                  <a:lnTo>
                    <a:pt x="1682610" y="688949"/>
                  </a:lnTo>
                  <a:lnTo>
                    <a:pt x="1660042" y="704176"/>
                  </a:lnTo>
                  <a:lnTo>
                    <a:pt x="1632458" y="709777"/>
                  </a:lnTo>
                  <a:lnTo>
                    <a:pt x="1151166" y="709777"/>
                  </a:lnTo>
                  <a:lnTo>
                    <a:pt x="1083957" y="978560"/>
                  </a:lnTo>
                  <a:lnTo>
                    <a:pt x="1076655" y="988580"/>
                  </a:lnTo>
                  <a:lnTo>
                    <a:pt x="1064615" y="991920"/>
                  </a:lnTo>
                  <a:lnTo>
                    <a:pt x="1052576" y="988580"/>
                  </a:lnTo>
                  <a:lnTo>
                    <a:pt x="1045273" y="978560"/>
                  </a:lnTo>
                  <a:lnTo>
                    <a:pt x="978128" y="709777"/>
                  </a:lnTo>
                  <a:lnTo>
                    <a:pt x="496836" y="709777"/>
                  </a:lnTo>
                  <a:lnTo>
                    <a:pt x="469239" y="704176"/>
                  </a:lnTo>
                  <a:lnTo>
                    <a:pt x="446684" y="688949"/>
                  </a:lnTo>
                  <a:lnTo>
                    <a:pt x="431444" y="666381"/>
                  </a:lnTo>
                  <a:lnTo>
                    <a:pt x="425856" y="638797"/>
                  </a:lnTo>
                  <a:lnTo>
                    <a:pt x="425856" y="354888"/>
                  </a:lnTo>
                  <a:lnTo>
                    <a:pt x="431444" y="327304"/>
                  </a:lnTo>
                  <a:lnTo>
                    <a:pt x="446684" y="304736"/>
                  </a:lnTo>
                  <a:lnTo>
                    <a:pt x="469239" y="289496"/>
                  </a:lnTo>
                  <a:lnTo>
                    <a:pt x="496836" y="283908"/>
                  </a:lnTo>
                  <a:lnTo>
                    <a:pt x="1632458" y="283908"/>
                  </a:lnTo>
                  <a:lnTo>
                    <a:pt x="1660042" y="289496"/>
                  </a:lnTo>
                  <a:lnTo>
                    <a:pt x="1682610" y="304736"/>
                  </a:lnTo>
                  <a:lnTo>
                    <a:pt x="1697850" y="327304"/>
                  </a:lnTo>
                  <a:lnTo>
                    <a:pt x="1703438" y="354888"/>
                  </a:lnTo>
                  <a:lnTo>
                    <a:pt x="1703438" y="155562"/>
                  </a:lnTo>
                  <a:lnTo>
                    <a:pt x="1681213" y="147586"/>
                  </a:lnTo>
                  <a:lnTo>
                    <a:pt x="1632458" y="141960"/>
                  </a:lnTo>
                  <a:lnTo>
                    <a:pt x="496836" y="141960"/>
                  </a:lnTo>
                  <a:lnTo>
                    <a:pt x="448068" y="147586"/>
                  </a:lnTo>
                  <a:lnTo>
                    <a:pt x="403275" y="163639"/>
                  </a:lnTo>
                  <a:lnTo>
                    <a:pt x="363740" y="188798"/>
                  </a:lnTo>
                  <a:lnTo>
                    <a:pt x="330746" y="221792"/>
                  </a:lnTo>
                  <a:lnTo>
                    <a:pt x="305574" y="261340"/>
                  </a:lnTo>
                  <a:lnTo>
                    <a:pt x="289534" y="306133"/>
                  </a:lnTo>
                  <a:lnTo>
                    <a:pt x="283908" y="354888"/>
                  </a:lnTo>
                  <a:lnTo>
                    <a:pt x="283908" y="638797"/>
                  </a:lnTo>
                  <a:lnTo>
                    <a:pt x="289534" y="687552"/>
                  </a:lnTo>
                  <a:lnTo>
                    <a:pt x="305574" y="732345"/>
                  </a:lnTo>
                  <a:lnTo>
                    <a:pt x="330746" y="771880"/>
                  </a:lnTo>
                  <a:lnTo>
                    <a:pt x="363740" y="804887"/>
                  </a:lnTo>
                  <a:lnTo>
                    <a:pt x="403275" y="830046"/>
                  </a:lnTo>
                  <a:lnTo>
                    <a:pt x="448068" y="846086"/>
                  </a:lnTo>
                  <a:lnTo>
                    <a:pt x="496836" y="851725"/>
                  </a:lnTo>
                  <a:lnTo>
                    <a:pt x="867257" y="851725"/>
                  </a:lnTo>
                  <a:lnTo>
                    <a:pt x="907580" y="1012990"/>
                  </a:lnTo>
                  <a:lnTo>
                    <a:pt x="923721" y="1053490"/>
                  </a:lnTo>
                  <a:lnTo>
                    <a:pt x="949261" y="1087374"/>
                  </a:lnTo>
                  <a:lnTo>
                    <a:pt x="982433" y="1113269"/>
                  </a:lnTo>
                  <a:lnTo>
                    <a:pt x="1021486" y="1129817"/>
                  </a:lnTo>
                  <a:lnTo>
                    <a:pt x="1064641" y="1135634"/>
                  </a:lnTo>
                  <a:lnTo>
                    <a:pt x="1107808" y="1129817"/>
                  </a:lnTo>
                  <a:lnTo>
                    <a:pt x="1146860" y="1113269"/>
                  </a:lnTo>
                  <a:lnTo>
                    <a:pt x="1180033" y="1087374"/>
                  </a:lnTo>
                  <a:lnTo>
                    <a:pt x="1205572" y="1053490"/>
                  </a:lnTo>
                  <a:lnTo>
                    <a:pt x="1221714" y="1012990"/>
                  </a:lnTo>
                  <a:lnTo>
                    <a:pt x="1262037" y="851725"/>
                  </a:lnTo>
                  <a:lnTo>
                    <a:pt x="1632458" y="851725"/>
                  </a:lnTo>
                  <a:lnTo>
                    <a:pt x="1681213" y="846086"/>
                  </a:lnTo>
                  <a:lnTo>
                    <a:pt x="1726006" y="830046"/>
                  </a:lnTo>
                  <a:lnTo>
                    <a:pt x="1765554" y="804887"/>
                  </a:lnTo>
                  <a:lnTo>
                    <a:pt x="1798548" y="771880"/>
                  </a:lnTo>
                  <a:lnTo>
                    <a:pt x="1823707" y="732345"/>
                  </a:lnTo>
                  <a:lnTo>
                    <a:pt x="1839760" y="687552"/>
                  </a:lnTo>
                  <a:lnTo>
                    <a:pt x="1845386" y="638797"/>
                  </a:lnTo>
                  <a:lnTo>
                    <a:pt x="1845386" y="354888"/>
                  </a:lnTo>
                  <a:close/>
                </a:path>
                <a:path w="4400550" h="4394200">
                  <a:moveTo>
                    <a:pt x="2129294" y="2129307"/>
                  </a:moveTo>
                  <a:lnTo>
                    <a:pt x="1987346" y="2129307"/>
                  </a:lnTo>
                  <a:lnTo>
                    <a:pt x="1987346" y="2271255"/>
                  </a:lnTo>
                  <a:lnTo>
                    <a:pt x="2129294" y="2271255"/>
                  </a:lnTo>
                  <a:lnTo>
                    <a:pt x="2129294" y="2129307"/>
                  </a:lnTo>
                  <a:close/>
                </a:path>
                <a:path w="4400550" h="4394200">
                  <a:moveTo>
                    <a:pt x="4400550" y="1054100"/>
                  </a:moveTo>
                  <a:lnTo>
                    <a:pt x="4399445" y="1003300"/>
                  </a:lnTo>
                  <a:lnTo>
                    <a:pt x="4396194" y="965200"/>
                  </a:lnTo>
                  <a:lnTo>
                    <a:pt x="4390809" y="914400"/>
                  </a:lnTo>
                  <a:lnTo>
                    <a:pt x="4383367" y="863600"/>
                  </a:lnTo>
                  <a:lnTo>
                    <a:pt x="4373892" y="825500"/>
                  </a:lnTo>
                  <a:lnTo>
                    <a:pt x="4362450" y="774700"/>
                  </a:lnTo>
                  <a:lnTo>
                    <a:pt x="4349077" y="736600"/>
                  </a:lnTo>
                  <a:lnTo>
                    <a:pt x="4333837" y="685800"/>
                  </a:lnTo>
                  <a:lnTo>
                    <a:pt x="4316755" y="647700"/>
                  </a:lnTo>
                  <a:lnTo>
                    <a:pt x="4297883" y="596900"/>
                  </a:lnTo>
                  <a:lnTo>
                    <a:pt x="4277284" y="558800"/>
                  </a:lnTo>
                  <a:lnTo>
                    <a:pt x="4258589" y="526872"/>
                  </a:lnTo>
                  <a:lnTo>
                    <a:pt x="4258589" y="1054100"/>
                  </a:lnTo>
                  <a:lnTo>
                    <a:pt x="4256951" y="1117600"/>
                  </a:lnTo>
                  <a:lnTo>
                    <a:pt x="4252087" y="1168400"/>
                  </a:lnTo>
                  <a:lnTo>
                    <a:pt x="4244073" y="1219200"/>
                  </a:lnTo>
                  <a:lnTo>
                    <a:pt x="4232986" y="1270000"/>
                  </a:lnTo>
                  <a:lnTo>
                    <a:pt x="4218889" y="1320800"/>
                  </a:lnTo>
                  <a:lnTo>
                    <a:pt x="4201871" y="1371600"/>
                  </a:lnTo>
                  <a:lnTo>
                    <a:pt x="4182008" y="1422400"/>
                  </a:lnTo>
                  <a:lnTo>
                    <a:pt x="4115079" y="1381836"/>
                  </a:lnTo>
                  <a:lnTo>
                    <a:pt x="4115079" y="1549400"/>
                  </a:lnTo>
                  <a:lnTo>
                    <a:pt x="4086021" y="1587500"/>
                  </a:lnTo>
                  <a:lnTo>
                    <a:pt x="4054475" y="1638300"/>
                  </a:lnTo>
                  <a:lnTo>
                    <a:pt x="4020489" y="1676400"/>
                  </a:lnTo>
                  <a:lnTo>
                    <a:pt x="3984129" y="1714500"/>
                  </a:lnTo>
                  <a:lnTo>
                    <a:pt x="3965079" y="1701800"/>
                  </a:lnTo>
                  <a:lnTo>
                    <a:pt x="3863759" y="1701800"/>
                  </a:lnTo>
                  <a:lnTo>
                    <a:pt x="3826370" y="1714500"/>
                  </a:lnTo>
                  <a:lnTo>
                    <a:pt x="3792169" y="1727200"/>
                  </a:lnTo>
                  <a:lnTo>
                    <a:pt x="3761752" y="1752600"/>
                  </a:lnTo>
                  <a:lnTo>
                    <a:pt x="3731349" y="1727200"/>
                  </a:lnTo>
                  <a:lnTo>
                    <a:pt x="3697147" y="1714500"/>
                  </a:lnTo>
                  <a:lnTo>
                    <a:pt x="3659759" y="1701800"/>
                  </a:lnTo>
                  <a:lnTo>
                    <a:pt x="3565804" y="1701800"/>
                  </a:lnTo>
                  <a:lnTo>
                    <a:pt x="3548824" y="1714500"/>
                  </a:lnTo>
                  <a:lnTo>
                    <a:pt x="3548824" y="1206500"/>
                  </a:lnTo>
                  <a:lnTo>
                    <a:pt x="4115079" y="1549400"/>
                  </a:lnTo>
                  <a:lnTo>
                    <a:pt x="4115079" y="1381836"/>
                  </a:lnTo>
                  <a:lnTo>
                    <a:pt x="3825862" y="1206500"/>
                  </a:lnTo>
                  <a:lnTo>
                    <a:pt x="3700170" y="1130300"/>
                  </a:lnTo>
                  <a:lnTo>
                    <a:pt x="3406876" y="952500"/>
                  </a:lnTo>
                  <a:lnTo>
                    <a:pt x="3406876" y="139700"/>
                  </a:lnTo>
                  <a:lnTo>
                    <a:pt x="3454095" y="139700"/>
                  </a:lnTo>
                  <a:lnTo>
                    <a:pt x="3591153" y="177800"/>
                  </a:lnTo>
                  <a:lnTo>
                    <a:pt x="3678085" y="203200"/>
                  </a:lnTo>
                  <a:lnTo>
                    <a:pt x="3720033" y="215900"/>
                  </a:lnTo>
                  <a:lnTo>
                    <a:pt x="3760889" y="241300"/>
                  </a:lnTo>
                  <a:lnTo>
                    <a:pt x="3800589" y="266700"/>
                  </a:lnTo>
                  <a:lnTo>
                    <a:pt x="3839070" y="292100"/>
                  </a:lnTo>
                  <a:lnTo>
                    <a:pt x="3876281" y="317500"/>
                  </a:lnTo>
                  <a:lnTo>
                    <a:pt x="3912146" y="342900"/>
                  </a:lnTo>
                  <a:lnTo>
                    <a:pt x="3946614" y="368300"/>
                  </a:lnTo>
                  <a:lnTo>
                    <a:pt x="3979608" y="393700"/>
                  </a:lnTo>
                  <a:lnTo>
                    <a:pt x="4011091" y="431800"/>
                  </a:lnTo>
                  <a:lnTo>
                    <a:pt x="4040987" y="469900"/>
                  </a:lnTo>
                  <a:lnTo>
                    <a:pt x="4069232" y="495300"/>
                  </a:lnTo>
                  <a:lnTo>
                    <a:pt x="4095762" y="533400"/>
                  </a:lnTo>
                  <a:lnTo>
                    <a:pt x="4120540" y="571500"/>
                  </a:lnTo>
                  <a:lnTo>
                    <a:pt x="4143476" y="609600"/>
                  </a:lnTo>
                  <a:lnTo>
                    <a:pt x="4164520" y="647700"/>
                  </a:lnTo>
                  <a:lnTo>
                    <a:pt x="4183608" y="698500"/>
                  </a:lnTo>
                  <a:lnTo>
                    <a:pt x="4200677" y="736600"/>
                  </a:lnTo>
                  <a:lnTo>
                    <a:pt x="4215676" y="774700"/>
                  </a:lnTo>
                  <a:lnTo>
                    <a:pt x="4228528" y="825500"/>
                  </a:lnTo>
                  <a:lnTo>
                    <a:pt x="4239196" y="863600"/>
                  </a:lnTo>
                  <a:lnTo>
                    <a:pt x="4247591" y="914400"/>
                  </a:lnTo>
                  <a:lnTo>
                    <a:pt x="4253662" y="965200"/>
                  </a:lnTo>
                  <a:lnTo>
                    <a:pt x="4257357" y="1016000"/>
                  </a:lnTo>
                  <a:lnTo>
                    <a:pt x="4258589" y="1054100"/>
                  </a:lnTo>
                  <a:lnTo>
                    <a:pt x="4258589" y="526872"/>
                  </a:lnTo>
                  <a:lnTo>
                    <a:pt x="4231043" y="482600"/>
                  </a:lnTo>
                  <a:lnTo>
                    <a:pt x="4205516" y="444500"/>
                  </a:lnTo>
                  <a:lnTo>
                    <a:pt x="4178427" y="406400"/>
                  </a:lnTo>
                  <a:lnTo>
                    <a:pt x="4149852" y="368300"/>
                  </a:lnTo>
                  <a:lnTo>
                    <a:pt x="4119803" y="342900"/>
                  </a:lnTo>
                  <a:lnTo>
                    <a:pt x="4088371" y="304800"/>
                  </a:lnTo>
                  <a:lnTo>
                    <a:pt x="4055567" y="279400"/>
                  </a:lnTo>
                  <a:lnTo>
                    <a:pt x="4021455" y="241300"/>
                  </a:lnTo>
                  <a:lnTo>
                    <a:pt x="3986072" y="215900"/>
                  </a:lnTo>
                  <a:lnTo>
                    <a:pt x="3949484" y="190500"/>
                  </a:lnTo>
                  <a:lnTo>
                    <a:pt x="3911714" y="165100"/>
                  </a:lnTo>
                  <a:lnTo>
                    <a:pt x="3872827" y="139700"/>
                  </a:lnTo>
                  <a:lnTo>
                    <a:pt x="3832872" y="114300"/>
                  </a:lnTo>
                  <a:lnTo>
                    <a:pt x="3791877" y="101600"/>
                  </a:lnTo>
                  <a:lnTo>
                    <a:pt x="3749916" y="76200"/>
                  </a:lnTo>
                  <a:lnTo>
                    <a:pt x="3663226" y="50800"/>
                  </a:lnTo>
                  <a:lnTo>
                    <a:pt x="3618598" y="25400"/>
                  </a:lnTo>
                  <a:lnTo>
                    <a:pt x="3573183" y="25400"/>
                  </a:lnTo>
                  <a:lnTo>
                    <a:pt x="3480168" y="0"/>
                  </a:lnTo>
                  <a:lnTo>
                    <a:pt x="3264916" y="0"/>
                  </a:lnTo>
                  <a:lnTo>
                    <a:pt x="3264916" y="139700"/>
                  </a:lnTo>
                  <a:lnTo>
                    <a:pt x="3264916" y="952500"/>
                  </a:lnTo>
                  <a:lnTo>
                    <a:pt x="3122968" y="1038593"/>
                  </a:lnTo>
                  <a:lnTo>
                    <a:pt x="3122968" y="1206500"/>
                  </a:lnTo>
                  <a:lnTo>
                    <a:pt x="3122968" y="1879600"/>
                  </a:lnTo>
                  <a:lnTo>
                    <a:pt x="3090392" y="1866900"/>
                  </a:lnTo>
                  <a:lnTo>
                    <a:pt x="3055747" y="1854200"/>
                  </a:lnTo>
                  <a:lnTo>
                    <a:pt x="3019209" y="1841500"/>
                  </a:lnTo>
                  <a:lnTo>
                    <a:pt x="2934881" y="1841500"/>
                  </a:lnTo>
                  <a:lnTo>
                    <a:pt x="2914078" y="1854200"/>
                  </a:lnTo>
                  <a:lnTo>
                    <a:pt x="2895130" y="1866900"/>
                  </a:lnTo>
                  <a:lnTo>
                    <a:pt x="2849359" y="1841500"/>
                  </a:lnTo>
                  <a:lnTo>
                    <a:pt x="2839910" y="1836039"/>
                  </a:lnTo>
                  <a:lnTo>
                    <a:pt x="2839910" y="2552700"/>
                  </a:lnTo>
                  <a:lnTo>
                    <a:pt x="2839059" y="2552700"/>
                  </a:lnTo>
                  <a:lnTo>
                    <a:pt x="2839059" y="3403600"/>
                  </a:lnTo>
                  <a:lnTo>
                    <a:pt x="2697111" y="3403600"/>
                  </a:lnTo>
                  <a:lnTo>
                    <a:pt x="2697111" y="2616200"/>
                  </a:lnTo>
                  <a:lnTo>
                    <a:pt x="2697111" y="2540000"/>
                  </a:lnTo>
                  <a:lnTo>
                    <a:pt x="2839059" y="2463800"/>
                  </a:lnTo>
                  <a:lnTo>
                    <a:pt x="2839059" y="2540000"/>
                  </a:lnTo>
                  <a:lnTo>
                    <a:pt x="2839770" y="2540000"/>
                  </a:lnTo>
                  <a:lnTo>
                    <a:pt x="2839910" y="2552700"/>
                  </a:lnTo>
                  <a:lnTo>
                    <a:pt x="2839910" y="1836039"/>
                  </a:lnTo>
                  <a:lnTo>
                    <a:pt x="2839059" y="1835543"/>
                  </a:lnTo>
                  <a:lnTo>
                    <a:pt x="2839059" y="1993900"/>
                  </a:lnTo>
                  <a:lnTo>
                    <a:pt x="2839059" y="2006600"/>
                  </a:lnTo>
                  <a:lnTo>
                    <a:pt x="2839059" y="2171700"/>
                  </a:lnTo>
                  <a:lnTo>
                    <a:pt x="2839059" y="2298700"/>
                  </a:lnTo>
                  <a:lnTo>
                    <a:pt x="2555151" y="2459545"/>
                  </a:lnTo>
                  <a:lnTo>
                    <a:pt x="2555151" y="2616200"/>
                  </a:lnTo>
                  <a:lnTo>
                    <a:pt x="2555151" y="3403600"/>
                  </a:lnTo>
                  <a:lnTo>
                    <a:pt x="2413203" y="3403600"/>
                  </a:lnTo>
                  <a:lnTo>
                    <a:pt x="2413203" y="2781300"/>
                  </a:lnTo>
                  <a:lnTo>
                    <a:pt x="2413203" y="2705100"/>
                  </a:lnTo>
                  <a:lnTo>
                    <a:pt x="2555151" y="2616200"/>
                  </a:lnTo>
                  <a:lnTo>
                    <a:pt x="2555151" y="2459545"/>
                  </a:lnTo>
                  <a:lnTo>
                    <a:pt x="2271242" y="2620378"/>
                  </a:lnTo>
                  <a:lnTo>
                    <a:pt x="2271242" y="2781300"/>
                  </a:lnTo>
                  <a:lnTo>
                    <a:pt x="2271242" y="3403600"/>
                  </a:lnTo>
                  <a:lnTo>
                    <a:pt x="2129294" y="3403600"/>
                  </a:lnTo>
                  <a:lnTo>
                    <a:pt x="2129294" y="2946400"/>
                  </a:lnTo>
                  <a:lnTo>
                    <a:pt x="2129294" y="2857500"/>
                  </a:lnTo>
                  <a:lnTo>
                    <a:pt x="2271242" y="2781300"/>
                  </a:lnTo>
                  <a:lnTo>
                    <a:pt x="2271242" y="2620378"/>
                  </a:lnTo>
                  <a:lnTo>
                    <a:pt x="1987346" y="2781198"/>
                  </a:lnTo>
                  <a:lnTo>
                    <a:pt x="1987346" y="2946400"/>
                  </a:lnTo>
                  <a:lnTo>
                    <a:pt x="1987346" y="3403600"/>
                  </a:lnTo>
                  <a:lnTo>
                    <a:pt x="1845386" y="3403600"/>
                  </a:lnTo>
                  <a:lnTo>
                    <a:pt x="1845386" y="2971800"/>
                  </a:lnTo>
                  <a:lnTo>
                    <a:pt x="1933943" y="2971800"/>
                  </a:lnTo>
                  <a:lnTo>
                    <a:pt x="1951355" y="2959100"/>
                  </a:lnTo>
                  <a:lnTo>
                    <a:pt x="1967890" y="2959100"/>
                  </a:lnTo>
                  <a:lnTo>
                    <a:pt x="1987346" y="2946400"/>
                  </a:lnTo>
                  <a:lnTo>
                    <a:pt x="1987346" y="2781198"/>
                  </a:lnTo>
                  <a:lnTo>
                    <a:pt x="1897481" y="2832100"/>
                  </a:lnTo>
                  <a:lnTo>
                    <a:pt x="1703438" y="2832100"/>
                  </a:lnTo>
                  <a:lnTo>
                    <a:pt x="1703438" y="2971800"/>
                  </a:lnTo>
                  <a:lnTo>
                    <a:pt x="1703438" y="3403600"/>
                  </a:lnTo>
                  <a:lnTo>
                    <a:pt x="1561477" y="3403600"/>
                  </a:lnTo>
                  <a:lnTo>
                    <a:pt x="1561477" y="2971800"/>
                  </a:lnTo>
                  <a:lnTo>
                    <a:pt x="1703438" y="2971800"/>
                  </a:lnTo>
                  <a:lnTo>
                    <a:pt x="1703438" y="2832100"/>
                  </a:lnTo>
                  <a:lnTo>
                    <a:pt x="1419529" y="2832100"/>
                  </a:lnTo>
                  <a:lnTo>
                    <a:pt x="1419529" y="2971800"/>
                  </a:lnTo>
                  <a:lnTo>
                    <a:pt x="1419529" y="3403600"/>
                  </a:lnTo>
                  <a:lnTo>
                    <a:pt x="1266291" y="3403600"/>
                  </a:lnTo>
                  <a:lnTo>
                    <a:pt x="1257338" y="3352800"/>
                  </a:lnTo>
                  <a:lnTo>
                    <a:pt x="1245666" y="3314700"/>
                  </a:lnTo>
                  <a:lnTo>
                    <a:pt x="1231303" y="3263900"/>
                  </a:lnTo>
                  <a:lnTo>
                    <a:pt x="1214247" y="3225800"/>
                  </a:lnTo>
                  <a:lnTo>
                    <a:pt x="1194511" y="3175000"/>
                  </a:lnTo>
                  <a:lnTo>
                    <a:pt x="1172108" y="3136900"/>
                  </a:lnTo>
                  <a:lnTo>
                    <a:pt x="1326997" y="3009900"/>
                  </a:lnTo>
                  <a:lnTo>
                    <a:pt x="1373466" y="2971800"/>
                  </a:lnTo>
                  <a:lnTo>
                    <a:pt x="1419529" y="2971800"/>
                  </a:lnTo>
                  <a:lnTo>
                    <a:pt x="1419529" y="2832100"/>
                  </a:lnTo>
                  <a:lnTo>
                    <a:pt x="1349489" y="2832100"/>
                  </a:lnTo>
                  <a:lnTo>
                    <a:pt x="1326375" y="2844800"/>
                  </a:lnTo>
                  <a:lnTo>
                    <a:pt x="1304620" y="2844800"/>
                  </a:lnTo>
                  <a:lnTo>
                    <a:pt x="1284744" y="2857500"/>
                  </a:lnTo>
                  <a:lnTo>
                    <a:pt x="1135621" y="2979851"/>
                  </a:lnTo>
                  <a:lnTo>
                    <a:pt x="1135621" y="3530600"/>
                  </a:lnTo>
                  <a:lnTo>
                    <a:pt x="1134427" y="3568700"/>
                  </a:lnTo>
                  <a:lnTo>
                    <a:pt x="1130846" y="3606800"/>
                  </a:lnTo>
                  <a:lnTo>
                    <a:pt x="1124877" y="3644900"/>
                  </a:lnTo>
                  <a:lnTo>
                    <a:pt x="1122921" y="3653840"/>
                  </a:lnTo>
                  <a:lnTo>
                    <a:pt x="1122921" y="4254500"/>
                  </a:lnTo>
                  <a:lnTo>
                    <a:pt x="438708" y="4254500"/>
                  </a:lnTo>
                  <a:lnTo>
                    <a:pt x="486041" y="3962400"/>
                  </a:lnTo>
                  <a:lnTo>
                    <a:pt x="1075575" y="3962400"/>
                  </a:lnTo>
                  <a:lnTo>
                    <a:pt x="1122921" y="4254500"/>
                  </a:lnTo>
                  <a:lnTo>
                    <a:pt x="1122921" y="3653840"/>
                  </a:lnTo>
                  <a:lnTo>
                    <a:pt x="1116533" y="3683000"/>
                  </a:lnTo>
                  <a:lnTo>
                    <a:pt x="1080185" y="3822700"/>
                  </a:lnTo>
                  <a:lnTo>
                    <a:pt x="478028" y="3822700"/>
                  </a:lnTo>
                  <a:lnTo>
                    <a:pt x="169989" y="2844800"/>
                  </a:lnTo>
                  <a:lnTo>
                    <a:pt x="157759" y="2794000"/>
                  </a:lnTo>
                  <a:lnTo>
                    <a:pt x="148996" y="2755900"/>
                  </a:lnTo>
                  <a:lnTo>
                    <a:pt x="143713" y="2705100"/>
                  </a:lnTo>
                  <a:lnTo>
                    <a:pt x="141947" y="2654300"/>
                  </a:lnTo>
                  <a:lnTo>
                    <a:pt x="143929" y="2603500"/>
                  </a:lnTo>
                  <a:lnTo>
                    <a:pt x="149821" y="2552700"/>
                  </a:lnTo>
                  <a:lnTo>
                    <a:pt x="159524" y="2514600"/>
                  </a:lnTo>
                  <a:lnTo>
                    <a:pt x="172935" y="2463800"/>
                  </a:lnTo>
                  <a:lnTo>
                    <a:pt x="189992" y="2413000"/>
                  </a:lnTo>
                  <a:lnTo>
                    <a:pt x="210566" y="2374900"/>
                  </a:lnTo>
                  <a:lnTo>
                    <a:pt x="234581" y="2336800"/>
                  </a:lnTo>
                  <a:lnTo>
                    <a:pt x="261950" y="2286000"/>
                  </a:lnTo>
                  <a:lnTo>
                    <a:pt x="292557" y="2247900"/>
                  </a:lnTo>
                  <a:lnTo>
                    <a:pt x="326339" y="2222500"/>
                  </a:lnTo>
                  <a:lnTo>
                    <a:pt x="363181" y="2184400"/>
                  </a:lnTo>
                  <a:lnTo>
                    <a:pt x="425856" y="2133600"/>
                  </a:lnTo>
                  <a:lnTo>
                    <a:pt x="425856" y="2755900"/>
                  </a:lnTo>
                  <a:lnTo>
                    <a:pt x="428904" y="2755900"/>
                  </a:lnTo>
                  <a:lnTo>
                    <a:pt x="426897" y="2781300"/>
                  </a:lnTo>
                  <a:lnTo>
                    <a:pt x="426148" y="2781300"/>
                  </a:lnTo>
                  <a:lnTo>
                    <a:pt x="425856" y="2794000"/>
                  </a:lnTo>
                  <a:lnTo>
                    <a:pt x="432396" y="2844800"/>
                  </a:lnTo>
                  <a:lnTo>
                    <a:pt x="451548" y="2895600"/>
                  </a:lnTo>
                  <a:lnTo>
                    <a:pt x="575335" y="3149600"/>
                  </a:lnTo>
                  <a:lnTo>
                    <a:pt x="591896" y="3187700"/>
                  </a:lnTo>
                  <a:lnTo>
                    <a:pt x="600163" y="3238500"/>
                  </a:lnTo>
                  <a:lnTo>
                    <a:pt x="600163" y="3276600"/>
                  </a:lnTo>
                  <a:lnTo>
                    <a:pt x="591896" y="3327400"/>
                  </a:lnTo>
                  <a:lnTo>
                    <a:pt x="575335" y="3365500"/>
                  </a:lnTo>
                  <a:lnTo>
                    <a:pt x="702310" y="3429000"/>
                  </a:lnTo>
                  <a:lnTo>
                    <a:pt x="722287" y="3378200"/>
                  </a:lnTo>
                  <a:lnTo>
                    <a:pt x="735596" y="3340100"/>
                  </a:lnTo>
                  <a:lnTo>
                    <a:pt x="742251" y="3289300"/>
                  </a:lnTo>
                  <a:lnTo>
                    <a:pt x="742251" y="3238500"/>
                  </a:lnTo>
                  <a:lnTo>
                    <a:pt x="735596" y="3187700"/>
                  </a:lnTo>
                  <a:lnTo>
                    <a:pt x="722287" y="3136900"/>
                  </a:lnTo>
                  <a:lnTo>
                    <a:pt x="702310" y="3086100"/>
                  </a:lnTo>
                  <a:lnTo>
                    <a:pt x="578523" y="2832100"/>
                  </a:lnTo>
                  <a:lnTo>
                    <a:pt x="573887" y="2832100"/>
                  </a:lnTo>
                  <a:lnTo>
                    <a:pt x="570534" y="2819400"/>
                  </a:lnTo>
                  <a:lnTo>
                    <a:pt x="568490" y="2806700"/>
                  </a:lnTo>
                  <a:lnTo>
                    <a:pt x="567804" y="2794000"/>
                  </a:lnTo>
                  <a:lnTo>
                    <a:pt x="575779" y="2755900"/>
                  </a:lnTo>
                  <a:lnTo>
                    <a:pt x="597509" y="2717800"/>
                  </a:lnTo>
                  <a:lnTo>
                    <a:pt x="629704" y="2692400"/>
                  </a:lnTo>
                  <a:lnTo>
                    <a:pt x="709168" y="2692400"/>
                  </a:lnTo>
                  <a:lnTo>
                    <a:pt x="733094" y="2705100"/>
                  </a:lnTo>
                  <a:lnTo>
                    <a:pt x="753808" y="2717800"/>
                  </a:lnTo>
                  <a:lnTo>
                    <a:pt x="770089" y="2743200"/>
                  </a:lnTo>
                  <a:lnTo>
                    <a:pt x="1044625" y="3200400"/>
                  </a:lnTo>
                  <a:lnTo>
                    <a:pt x="1068425" y="3238500"/>
                  </a:lnTo>
                  <a:lnTo>
                    <a:pt x="1088707" y="3289300"/>
                  </a:lnTo>
                  <a:lnTo>
                    <a:pt x="1105446" y="3327400"/>
                  </a:lnTo>
                  <a:lnTo>
                    <a:pt x="1118565" y="3378200"/>
                  </a:lnTo>
                  <a:lnTo>
                    <a:pt x="1128001" y="3429000"/>
                  </a:lnTo>
                  <a:lnTo>
                    <a:pt x="1133703" y="3479800"/>
                  </a:lnTo>
                  <a:lnTo>
                    <a:pt x="1135621" y="3530600"/>
                  </a:lnTo>
                  <a:lnTo>
                    <a:pt x="1135621" y="2979851"/>
                  </a:lnTo>
                  <a:lnTo>
                    <a:pt x="1098994" y="3009900"/>
                  </a:lnTo>
                  <a:lnTo>
                    <a:pt x="1034554" y="2908300"/>
                  </a:lnTo>
                  <a:lnTo>
                    <a:pt x="1192161" y="2781300"/>
                  </a:lnTo>
                  <a:lnTo>
                    <a:pt x="1302486" y="2692400"/>
                  </a:lnTo>
                  <a:lnTo>
                    <a:pt x="1861997" y="2692400"/>
                  </a:lnTo>
                  <a:lnTo>
                    <a:pt x="1878571" y="2679700"/>
                  </a:lnTo>
                  <a:lnTo>
                    <a:pt x="1894433" y="2679700"/>
                  </a:lnTo>
                  <a:lnTo>
                    <a:pt x="2839059" y="2171700"/>
                  </a:lnTo>
                  <a:lnTo>
                    <a:pt x="2839059" y="2006600"/>
                  </a:lnTo>
                  <a:lnTo>
                    <a:pt x="1827644" y="2552700"/>
                  </a:lnTo>
                  <a:lnTo>
                    <a:pt x="1255471" y="2552700"/>
                  </a:lnTo>
                  <a:lnTo>
                    <a:pt x="1233703" y="2565400"/>
                  </a:lnTo>
                  <a:lnTo>
                    <a:pt x="1213840" y="2578100"/>
                  </a:lnTo>
                  <a:lnTo>
                    <a:pt x="961021" y="2781300"/>
                  </a:lnTo>
                  <a:lnTo>
                    <a:pt x="907199" y="2692400"/>
                  </a:lnTo>
                  <a:lnTo>
                    <a:pt x="883018" y="2654300"/>
                  </a:lnTo>
                  <a:lnTo>
                    <a:pt x="851789" y="2616200"/>
                  </a:lnTo>
                  <a:lnTo>
                    <a:pt x="851789" y="2565400"/>
                  </a:lnTo>
                  <a:lnTo>
                    <a:pt x="851789" y="1701800"/>
                  </a:lnTo>
                  <a:lnTo>
                    <a:pt x="2485453" y="1701800"/>
                  </a:lnTo>
                  <a:lnTo>
                    <a:pt x="2517406" y="1739900"/>
                  </a:lnTo>
                  <a:lnTo>
                    <a:pt x="2551315" y="1778000"/>
                  </a:lnTo>
                  <a:lnTo>
                    <a:pt x="2587142" y="1816100"/>
                  </a:lnTo>
                  <a:lnTo>
                    <a:pt x="2624823" y="1854200"/>
                  </a:lnTo>
                  <a:lnTo>
                    <a:pt x="2664307" y="1879600"/>
                  </a:lnTo>
                  <a:lnTo>
                    <a:pt x="2705531" y="1917700"/>
                  </a:lnTo>
                  <a:lnTo>
                    <a:pt x="2748432" y="1943100"/>
                  </a:lnTo>
                  <a:lnTo>
                    <a:pt x="2792958" y="1968500"/>
                  </a:lnTo>
                  <a:lnTo>
                    <a:pt x="2839059" y="1993900"/>
                  </a:lnTo>
                  <a:lnTo>
                    <a:pt x="2839059" y="1835543"/>
                  </a:lnTo>
                  <a:lnTo>
                    <a:pt x="2805442" y="1816100"/>
                  </a:lnTo>
                  <a:lnTo>
                    <a:pt x="2763469" y="1778000"/>
                  </a:lnTo>
                  <a:lnTo>
                    <a:pt x="2723489" y="1752600"/>
                  </a:lnTo>
                  <a:lnTo>
                    <a:pt x="2685592" y="1714500"/>
                  </a:lnTo>
                  <a:lnTo>
                    <a:pt x="2673680" y="1701800"/>
                  </a:lnTo>
                  <a:lnTo>
                    <a:pt x="2649842" y="1676400"/>
                  </a:lnTo>
                  <a:lnTo>
                    <a:pt x="2616314" y="1638300"/>
                  </a:lnTo>
                  <a:lnTo>
                    <a:pt x="2585085" y="1587500"/>
                  </a:lnTo>
                  <a:lnTo>
                    <a:pt x="2556218" y="1549400"/>
                  </a:lnTo>
                  <a:lnTo>
                    <a:pt x="2766123" y="1422400"/>
                  </a:lnTo>
                  <a:lnTo>
                    <a:pt x="3122968" y="1206500"/>
                  </a:lnTo>
                  <a:lnTo>
                    <a:pt x="3122968" y="1038593"/>
                  </a:lnTo>
                  <a:lnTo>
                    <a:pt x="2490063" y="1422400"/>
                  </a:lnTo>
                  <a:lnTo>
                    <a:pt x="2485110" y="1409700"/>
                  </a:lnTo>
                  <a:lnTo>
                    <a:pt x="2470213" y="1371600"/>
                  </a:lnTo>
                  <a:lnTo>
                    <a:pt x="2453170" y="1320800"/>
                  </a:lnTo>
                  <a:lnTo>
                    <a:pt x="2439022" y="1270000"/>
                  </a:lnTo>
                  <a:lnTo>
                    <a:pt x="2427859" y="1219200"/>
                  </a:lnTo>
                  <a:lnTo>
                    <a:pt x="2419769" y="1168400"/>
                  </a:lnTo>
                  <a:lnTo>
                    <a:pt x="2414854" y="1117600"/>
                  </a:lnTo>
                  <a:lnTo>
                    <a:pt x="2413203" y="1054100"/>
                  </a:lnTo>
                  <a:lnTo>
                    <a:pt x="2414447" y="1016000"/>
                  </a:lnTo>
                  <a:lnTo>
                    <a:pt x="2418130" y="965200"/>
                  </a:lnTo>
                  <a:lnTo>
                    <a:pt x="2424214" y="914400"/>
                  </a:lnTo>
                  <a:lnTo>
                    <a:pt x="2432608" y="863600"/>
                  </a:lnTo>
                  <a:lnTo>
                    <a:pt x="2443264" y="825500"/>
                  </a:lnTo>
                  <a:lnTo>
                    <a:pt x="2456116" y="774700"/>
                  </a:lnTo>
                  <a:lnTo>
                    <a:pt x="2471115" y="736600"/>
                  </a:lnTo>
                  <a:lnTo>
                    <a:pt x="2488196" y="698500"/>
                  </a:lnTo>
                  <a:lnTo>
                    <a:pt x="2507284" y="647700"/>
                  </a:lnTo>
                  <a:lnTo>
                    <a:pt x="2528328" y="609600"/>
                  </a:lnTo>
                  <a:lnTo>
                    <a:pt x="2551265" y="571500"/>
                  </a:lnTo>
                  <a:lnTo>
                    <a:pt x="2576030" y="533400"/>
                  </a:lnTo>
                  <a:lnTo>
                    <a:pt x="2602573" y="495300"/>
                  </a:lnTo>
                  <a:lnTo>
                    <a:pt x="2630817" y="469900"/>
                  </a:lnTo>
                  <a:lnTo>
                    <a:pt x="2660700" y="431800"/>
                  </a:lnTo>
                  <a:lnTo>
                    <a:pt x="2692184" y="393700"/>
                  </a:lnTo>
                  <a:lnTo>
                    <a:pt x="2725191" y="368300"/>
                  </a:lnTo>
                  <a:lnTo>
                    <a:pt x="2759646" y="342900"/>
                  </a:lnTo>
                  <a:lnTo>
                    <a:pt x="2795511" y="317500"/>
                  </a:lnTo>
                  <a:lnTo>
                    <a:pt x="2832722" y="292100"/>
                  </a:lnTo>
                  <a:lnTo>
                    <a:pt x="2871203" y="266700"/>
                  </a:lnTo>
                  <a:lnTo>
                    <a:pt x="2910903" y="241300"/>
                  </a:lnTo>
                  <a:lnTo>
                    <a:pt x="2951759" y="215900"/>
                  </a:lnTo>
                  <a:lnTo>
                    <a:pt x="2993707" y="203200"/>
                  </a:lnTo>
                  <a:lnTo>
                    <a:pt x="3080639" y="177800"/>
                  </a:lnTo>
                  <a:lnTo>
                    <a:pt x="3217697" y="139700"/>
                  </a:lnTo>
                  <a:lnTo>
                    <a:pt x="3264916" y="139700"/>
                  </a:lnTo>
                  <a:lnTo>
                    <a:pt x="3264916" y="0"/>
                  </a:lnTo>
                  <a:lnTo>
                    <a:pt x="3191624" y="0"/>
                  </a:lnTo>
                  <a:lnTo>
                    <a:pt x="3098609" y="25400"/>
                  </a:lnTo>
                  <a:lnTo>
                    <a:pt x="3053194" y="25400"/>
                  </a:lnTo>
                  <a:lnTo>
                    <a:pt x="3008579" y="50800"/>
                  </a:lnTo>
                  <a:lnTo>
                    <a:pt x="2921889" y="76200"/>
                  </a:lnTo>
                  <a:lnTo>
                    <a:pt x="2879915" y="101600"/>
                  </a:lnTo>
                  <a:lnTo>
                    <a:pt x="2838932" y="114300"/>
                  </a:lnTo>
                  <a:lnTo>
                    <a:pt x="2798965" y="139700"/>
                  </a:lnTo>
                  <a:lnTo>
                    <a:pt x="2760078" y="165100"/>
                  </a:lnTo>
                  <a:lnTo>
                    <a:pt x="2722321" y="190500"/>
                  </a:lnTo>
                  <a:lnTo>
                    <a:pt x="2685719" y="215900"/>
                  </a:lnTo>
                  <a:lnTo>
                    <a:pt x="2650350" y="241300"/>
                  </a:lnTo>
                  <a:lnTo>
                    <a:pt x="2616238" y="279400"/>
                  </a:lnTo>
                  <a:lnTo>
                    <a:pt x="2583434" y="304800"/>
                  </a:lnTo>
                  <a:lnTo>
                    <a:pt x="2551988" y="342900"/>
                  </a:lnTo>
                  <a:lnTo>
                    <a:pt x="2521953" y="368300"/>
                  </a:lnTo>
                  <a:lnTo>
                    <a:pt x="2493365" y="406400"/>
                  </a:lnTo>
                  <a:lnTo>
                    <a:pt x="2466289" y="444500"/>
                  </a:lnTo>
                  <a:lnTo>
                    <a:pt x="2440749" y="482600"/>
                  </a:lnTo>
                  <a:lnTo>
                    <a:pt x="2416810" y="520700"/>
                  </a:lnTo>
                  <a:lnTo>
                    <a:pt x="2395461" y="557199"/>
                  </a:lnTo>
                  <a:lnTo>
                    <a:pt x="2395461" y="1549400"/>
                  </a:lnTo>
                  <a:lnTo>
                    <a:pt x="851712" y="1549400"/>
                  </a:lnTo>
                  <a:lnTo>
                    <a:pt x="806894" y="1562100"/>
                  </a:lnTo>
                  <a:lnTo>
                    <a:pt x="767930" y="1587500"/>
                  </a:lnTo>
                  <a:lnTo>
                    <a:pt x="737184" y="1612900"/>
                  </a:lnTo>
                  <a:lnTo>
                    <a:pt x="717003" y="1651000"/>
                  </a:lnTo>
                  <a:lnTo>
                    <a:pt x="709764" y="1701800"/>
                  </a:lnTo>
                  <a:lnTo>
                    <a:pt x="709764" y="2552700"/>
                  </a:lnTo>
                  <a:lnTo>
                    <a:pt x="616458" y="2552700"/>
                  </a:lnTo>
                  <a:lnTo>
                    <a:pt x="591591" y="2565400"/>
                  </a:lnTo>
                  <a:lnTo>
                    <a:pt x="567804" y="2565400"/>
                  </a:lnTo>
                  <a:lnTo>
                    <a:pt x="567804" y="2133600"/>
                  </a:lnTo>
                  <a:lnTo>
                    <a:pt x="567804" y="1485900"/>
                  </a:lnTo>
                  <a:lnTo>
                    <a:pt x="573405" y="1460500"/>
                  </a:lnTo>
                  <a:lnTo>
                    <a:pt x="588632" y="1435100"/>
                  </a:lnTo>
                  <a:lnTo>
                    <a:pt x="611200" y="1422400"/>
                  </a:lnTo>
                  <a:lnTo>
                    <a:pt x="638784" y="1409700"/>
                  </a:lnTo>
                  <a:lnTo>
                    <a:pt x="2333142" y="1409700"/>
                  </a:lnTo>
                  <a:lnTo>
                    <a:pt x="2346807" y="1447800"/>
                  </a:lnTo>
                  <a:lnTo>
                    <a:pt x="2361742" y="1485900"/>
                  </a:lnTo>
                  <a:lnTo>
                    <a:pt x="2377960" y="1524000"/>
                  </a:lnTo>
                  <a:lnTo>
                    <a:pt x="2395461" y="1549400"/>
                  </a:lnTo>
                  <a:lnTo>
                    <a:pt x="2395461" y="557199"/>
                  </a:lnTo>
                  <a:lnTo>
                    <a:pt x="2394521" y="558800"/>
                  </a:lnTo>
                  <a:lnTo>
                    <a:pt x="2373909" y="596900"/>
                  </a:lnTo>
                  <a:lnTo>
                    <a:pt x="2355050" y="647700"/>
                  </a:lnTo>
                  <a:lnTo>
                    <a:pt x="2337968" y="685800"/>
                  </a:lnTo>
                  <a:lnTo>
                    <a:pt x="2322715" y="736600"/>
                  </a:lnTo>
                  <a:lnTo>
                    <a:pt x="2309342" y="774700"/>
                  </a:lnTo>
                  <a:lnTo>
                    <a:pt x="2297900" y="825500"/>
                  </a:lnTo>
                  <a:lnTo>
                    <a:pt x="2288438" y="863600"/>
                  </a:lnTo>
                  <a:lnTo>
                    <a:pt x="2280983" y="914400"/>
                  </a:lnTo>
                  <a:lnTo>
                    <a:pt x="2275611" y="965200"/>
                  </a:lnTo>
                  <a:lnTo>
                    <a:pt x="2272347" y="1003300"/>
                  </a:lnTo>
                  <a:lnTo>
                    <a:pt x="2271242" y="1054100"/>
                  </a:lnTo>
                  <a:lnTo>
                    <a:pt x="2272690" y="1117600"/>
                  </a:lnTo>
                  <a:lnTo>
                    <a:pt x="2276945" y="1168400"/>
                  </a:lnTo>
                  <a:lnTo>
                    <a:pt x="2283879" y="1219200"/>
                  </a:lnTo>
                  <a:lnTo>
                    <a:pt x="2293391" y="1270000"/>
                  </a:lnTo>
                  <a:lnTo>
                    <a:pt x="638784" y="1270000"/>
                  </a:lnTo>
                  <a:lnTo>
                    <a:pt x="590029" y="1282700"/>
                  </a:lnTo>
                  <a:lnTo>
                    <a:pt x="545236" y="1295400"/>
                  </a:lnTo>
                  <a:lnTo>
                    <a:pt x="505688" y="1320800"/>
                  </a:lnTo>
                  <a:lnTo>
                    <a:pt x="472694" y="1346200"/>
                  </a:lnTo>
                  <a:lnTo>
                    <a:pt x="447535" y="1384300"/>
                  </a:lnTo>
                  <a:lnTo>
                    <a:pt x="431495" y="1435100"/>
                  </a:lnTo>
                  <a:lnTo>
                    <a:pt x="425856" y="1485900"/>
                  </a:lnTo>
                  <a:lnTo>
                    <a:pt x="425856" y="1943100"/>
                  </a:lnTo>
                  <a:lnTo>
                    <a:pt x="272262" y="2070100"/>
                  </a:lnTo>
                  <a:lnTo>
                    <a:pt x="233654" y="2108200"/>
                  </a:lnTo>
                  <a:lnTo>
                    <a:pt x="197726" y="2146300"/>
                  </a:lnTo>
                  <a:lnTo>
                    <a:pt x="164566" y="2184400"/>
                  </a:lnTo>
                  <a:lnTo>
                    <a:pt x="134239" y="2222500"/>
                  </a:lnTo>
                  <a:lnTo>
                    <a:pt x="106807" y="2273300"/>
                  </a:lnTo>
                  <a:lnTo>
                    <a:pt x="82334" y="2311400"/>
                  </a:lnTo>
                  <a:lnTo>
                    <a:pt x="60909" y="2362200"/>
                  </a:lnTo>
                  <a:lnTo>
                    <a:pt x="42583" y="2400300"/>
                  </a:lnTo>
                  <a:lnTo>
                    <a:pt x="27432" y="2451100"/>
                  </a:lnTo>
                  <a:lnTo>
                    <a:pt x="15532" y="2501900"/>
                  </a:lnTo>
                  <a:lnTo>
                    <a:pt x="6946" y="2552700"/>
                  </a:lnTo>
                  <a:lnTo>
                    <a:pt x="1739" y="2603500"/>
                  </a:lnTo>
                  <a:lnTo>
                    <a:pt x="0" y="2654300"/>
                  </a:lnTo>
                  <a:lnTo>
                    <a:pt x="1384" y="2705100"/>
                  </a:lnTo>
                  <a:lnTo>
                    <a:pt x="5549" y="2743200"/>
                  </a:lnTo>
                  <a:lnTo>
                    <a:pt x="12458" y="2794000"/>
                  </a:lnTo>
                  <a:lnTo>
                    <a:pt x="22085" y="2844800"/>
                  </a:lnTo>
                  <a:lnTo>
                    <a:pt x="34417" y="2882900"/>
                  </a:lnTo>
                  <a:lnTo>
                    <a:pt x="353034" y="3898900"/>
                  </a:lnTo>
                  <a:lnTo>
                    <a:pt x="271056" y="4394200"/>
                  </a:lnTo>
                  <a:lnTo>
                    <a:pt x="4262640" y="4394200"/>
                  </a:lnTo>
                  <a:lnTo>
                    <a:pt x="4254868" y="4254500"/>
                  </a:lnTo>
                  <a:lnTo>
                    <a:pt x="4191228" y="3111500"/>
                  </a:lnTo>
                  <a:lnTo>
                    <a:pt x="4189107" y="3073400"/>
                  </a:lnTo>
                  <a:lnTo>
                    <a:pt x="4221861" y="3035300"/>
                  </a:lnTo>
                  <a:lnTo>
                    <a:pt x="4252036" y="2997200"/>
                  </a:lnTo>
                  <a:lnTo>
                    <a:pt x="4261218" y="2984500"/>
                  </a:lnTo>
                  <a:lnTo>
                    <a:pt x="4270400" y="2971800"/>
                  </a:lnTo>
                  <a:lnTo>
                    <a:pt x="4279582" y="2959100"/>
                  </a:lnTo>
                  <a:lnTo>
                    <a:pt x="4304423" y="2908300"/>
                  </a:lnTo>
                  <a:lnTo>
                    <a:pt x="4326547" y="2870200"/>
                  </a:lnTo>
                  <a:lnTo>
                    <a:pt x="4345876" y="2819400"/>
                  </a:lnTo>
                  <a:lnTo>
                    <a:pt x="4362374" y="2781300"/>
                  </a:lnTo>
                  <a:lnTo>
                    <a:pt x="4375988" y="2730500"/>
                  </a:lnTo>
                  <a:lnTo>
                    <a:pt x="4386656" y="2679700"/>
                  </a:lnTo>
                  <a:lnTo>
                    <a:pt x="4394339" y="2628900"/>
                  </a:lnTo>
                  <a:lnTo>
                    <a:pt x="4398988" y="2578100"/>
                  </a:lnTo>
                  <a:lnTo>
                    <a:pt x="4400550" y="2527300"/>
                  </a:lnTo>
                  <a:lnTo>
                    <a:pt x="4400550" y="2057400"/>
                  </a:lnTo>
                  <a:lnTo>
                    <a:pt x="4394911" y="2006600"/>
                  </a:lnTo>
                  <a:lnTo>
                    <a:pt x="4378871" y="1955800"/>
                  </a:lnTo>
                  <a:lnTo>
                    <a:pt x="4353699" y="1917700"/>
                  </a:lnTo>
                  <a:lnTo>
                    <a:pt x="4320705" y="1879600"/>
                  </a:lnTo>
                  <a:lnTo>
                    <a:pt x="4281170" y="1866900"/>
                  </a:lnTo>
                  <a:lnTo>
                    <a:pt x="4258780" y="1854200"/>
                  </a:lnTo>
                  <a:lnTo>
                    <a:pt x="4258589" y="1854098"/>
                  </a:lnTo>
                  <a:lnTo>
                    <a:pt x="4258589" y="2057400"/>
                  </a:lnTo>
                  <a:lnTo>
                    <a:pt x="4258589" y="2527300"/>
                  </a:lnTo>
                  <a:lnTo>
                    <a:pt x="4256748" y="2578100"/>
                  </a:lnTo>
                  <a:lnTo>
                    <a:pt x="4251287" y="2628900"/>
                  </a:lnTo>
                  <a:lnTo>
                    <a:pt x="4242244" y="2679700"/>
                  </a:lnTo>
                  <a:lnTo>
                    <a:pt x="4229722" y="2730500"/>
                  </a:lnTo>
                  <a:lnTo>
                    <a:pt x="4213784" y="2768600"/>
                  </a:lnTo>
                  <a:lnTo>
                    <a:pt x="4194492" y="2819400"/>
                  </a:lnTo>
                  <a:lnTo>
                    <a:pt x="4171937" y="2857500"/>
                  </a:lnTo>
                  <a:lnTo>
                    <a:pt x="4146181" y="2895600"/>
                  </a:lnTo>
                  <a:lnTo>
                    <a:pt x="4117289" y="2933700"/>
                  </a:lnTo>
                  <a:lnTo>
                    <a:pt x="4112590" y="2939313"/>
                  </a:lnTo>
                  <a:lnTo>
                    <a:pt x="4112590" y="4254500"/>
                  </a:lnTo>
                  <a:lnTo>
                    <a:pt x="3127019" y="4254500"/>
                  </a:lnTo>
                  <a:lnTo>
                    <a:pt x="3158566" y="3683000"/>
                  </a:lnTo>
                  <a:lnTo>
                    <a:pt x="3166275" y="3543300"/>
                  </a:lnTo>
                  <a:lnTo>
                    <a:pt x="3173984" y="3403600"/>
                  </a:lnTo>
                  <a:lnTo>
                    <a:pt x="3190113" y="3111500"/>
                  </a:lnTo>
                  <a:lnTo>
                    <a:pt x="4049496" y="3111500"/>
                  </a:lnTo>
                  <a:lnTo>
                    <a:pt x="4112590" y="4254500"/>
                  </a:lnTo>
                  <a:lnTo>
                    <a:pt x="4112590" y="2939313"/>
                  </a:lnTo>
                  <a:lnTo>
                    <a:pt x="4085336" y="2971800"/>
                  </a:lnTo>
                  <a:lnTo>
                    <a:pt x="3154273" y="2971800"/>
                  </a:lnTo>
                  <a:lnTo>
                    <a:pt x="3122320" y="2933700"/>
                  </a:lnTo>
                  <a:lnTo>
                    <a:pt x="3093428" y="2895600"/>
                  </a:lnTo>
                  <a:lnTo>
                    <a:pt x="3067672" y="2857500"/>
                  </a:lnTo>
                  <a:lnTo>
                    <a:pt x="3050502" y="2828506"/>
                  </a:lnTo>
                  <a:lnTo>
                    <a:pt x="3050502" y="3073400"/>
                  </a:lnTo>
                  <a:lnTo>
                    <a:pt x="3032188" y="3403600"/>
                  </a:lnTo>
                  <a:lnTo>
                    <a:pt x="3024314" y="3403600"/>
                  </a:lnTo>
                  <a:lnTo>
                    <a:pt x="3024314" y="3543300"/>
                  </a:lnTo>
                  <a:lnTo>
                    <a:pt x="3016427" y="3683000"/>
                  </a:lnTo>
                  <a:lnTo>
                    <a:pt x="3008553" y="3683000"/>
                  </a:lnTo>
                  <a:lnTo>
                    <a:pt x="3008553" y="3822700"/>
                  </a:lnTo>
                  <a:lnTo>
                    <a:pt x="2984919" y="4254500"/>
                  </a:lnTo>
                  <a:lnTo>
                    <a:pt x="1266710" y="4254500"/>
                  </a:lnTo>
                  <a:lnTo>
                    <a:pt x="1218501" y="3962400"/>
                  </a:lnTo>
                  <a:lnTo>
                    <a:pt x="1208024" y="3898900"/>
                  </a:lnTo>
                  <a:lnTo>
                    <a:pt x="1226540" y="3822700"/>
                  </a:lnTo>
                  <a:lnTo>
                    <a:pt x="3008553" y="3822700"/>
                  </a:lnTo>
                  <a:lnTo>
                    <a:pt x="3008553" y="3683000"/>
                  </a:lnTo>
                  <a:lnTo>
                    <a:pt x="1260043" y="3683000"/>
                  </a:lnTo>
                  <a:lnTo>
                    <a:pt x="1266558" y="3644900"/>
                  </a:lnTo>
                  <a:lnTo>
                    <a:pt x="1271562" y="3619500"/>
                  </a:lnTo>
                  <a:lnTo>
                    <a:pt x="1274940" y="3581400"/>
                  </a:lnTo>
                  <a:lnTo>
                    <a:pt x="1276578" y="3543300"/>
                  </a:lnTo>
                  <a:lnTo>
                    <a:pt x="3024314" y="3543300"/>
                  </a:lnTo>
                  <a:lnTo>
                    <a:pt x="3024314" y="3403600"/>
                  </a:lnTo>
                  <a:lnTo>
                    <a:pt x="2981020" y="3403600"/>
                  </a:lnTo>
                  <a:lnTo>
                    <a:pt x="2981020" y="2984500"/>
                  </a:lnTo>
                  <a:lnTo>
                    <a:pt x="2997136" y="3009900"/>
                  </a:lnTo>
                  <a:lnTo>
                    <a:pt x="3014129" y="3035300"/>
                  </a:lnTo>
                  <a:lnTo>
                    <a:pt x="3031947" y="3048000"/>
                  </a:lnTo>
                  <a:lnTo>
                    <a:pt x="3050502" y="3073400"/>
                  </a:lnTo>
                  <a:lnTo>
                    <a:pt x="3050502" y="2828506"/>
                  </a:lnTo>
                  <a:lnTo>
                    <a:pt x="3045117" y="2819400"/>
                  </a:lnTo>
                  <a:lnTo>
                    <a:pt x="3025825" y="2768600"/>
                  </a:lnTo>
                  <a:lnTo>
                    <a:pt x="3009887" y="2730500"/>
                  </a:lnTo>
                  <a:lnTo>
                    <a:pt x="2997365" y="2679700"/>
                  </a:lnTo>
                  <a:lnTo>
                    <a:pt x="2988335" y="2628900"/>
                  </a:lnTo>
                  <a:lnTo>
                    <a:pt x="2982861" y="2578100"/>
                  </a:lnTo>
                  <a:lnTo>
                    <a:pt x="2981020" y="2527300"/>
                  </a:lnTo>
                  <a:lnTo>
                    <a:pt x="2981020" y="2463800"/>
                  </a:lnTo>
                  <a:lnTo>
                    <a:pt x="2981020" y="2171700"/>
                  </a:lnTo>
                  <a:lnTo>
                    <a:pt x="2981020" y="1981200"/>
                  </a:lnTo>
                  <a:lnTo>
                    <a:pt x="3025838" y="1993900"/>
                  </a:lnTo>
                  <a:lnTo>
                    <a:pt x="3064802" y="2006600"/>
                  </a:lnTo>
                  <a:lnTo>
                    <a:pt x="3095548" y="2044700"/>
                  </a:lnTo>
                  <a:lnTo>
                    <a:pt x="3115716" y="2082800"/>
                  </a:lnTo>
                  <a:lnTo>
                    <a:pt x="3122968" y="2120900"/>
                  </a:lnTo>
                  <a:lnTo>
                    <a:pt x="3122968" y="2260600"/>
                  </a:lnTo>
                  <a:lnTo>
                    <a:pt x="3264916" y="2260600"/>
                  </a:lnTo>
                  <a:lnTo>
                    <a:pt x="3264916" y="1981200"/>
                  </a:lnTo>
                  <a:lnTo>
                    <a:pt x="3264916" y="1879600"/>
                  </a:lnTo>
                  <a:lnTo>
                    <a:pt x="3264916" y="1206500"/>
                  </a:lnTo>
                  <a:lnTo>
                    <a:pt x="3270516" y="1168400"/>
                  </a:lnTo>
                  <a:lnTo>
                    <a:pt x="3285744" y="1155700"/>
                  </a:lnTo>
                  <a:lnTo>
                    <a:pt x="3308312" y="1130300"/>
                  </a:lnTo>
                  <a:lnTo>
                    <a:pt x="3363493" y="1130300"/>
                  </a:lnTo>
                  <a:lnTo>
                    <a:pt x="3386048" y="1155700"/>
                  </a:lnTo>
                  <a:lnTo>
                    <a:pt x="3401288" y="1168400"/>
                  </a:lnTo>
                  <a:lnTo>
                    <a:pt x="3406876" y="1206500"/>
                  </a:lnTo>
                  <a:lnTo>
                    <a:pt x="3406876" y="2260600"/>
                  </a:lnTo>
                  <a:lnTo>
                    <a:pt x="3548824" y="2260600"/>
                  </a:lnTo>
                  <a:lnTo>
                    <a:pt x="3548824" y="1905000"/>
                  </a:lnTo>
                  <a:lnTo>
                    <a:pt x="3554412" y="1879600"/>
                  </a:lnTo>
                  <a:lnTo>
                    <a:pt x="3569652" y="1854200"/>
                  </a:lnTo>
                  <a:lnTo>
                    <a:pt x="3592220" y="1841500"/>
                  </a:lnTo>
                  <a:lnTo>
                    <a:pt x="3647389" y="1841500"/>
                  </a:lnTo>
                  <a:lnTo>
                    <a:pt x="3669957" y="1854200"/>
                  </a:lnTo>
                  <a:lnTo>
                    <a:pt x="3685197" y="1879600"/>
                  </a:lnTo>
                  <a:lnTo>
                    <a:pt x="3690785" y="1905000"/>
                  </a:lnTo>
                  <a:lnTo>
                    <a:pt x="3690785" y="2260600"/>
                  </a:lnTo>
                  <a:lnTo>
                    <a:pt x="3832733" y="2260600"/>
                  </a:lnTo>
                  <a:lnTo>
                    <a:pt x="3832733" y="1905000"/>
                  </a:lnTo>
                  <a:lnTo>
                    <a:pt x="3838321" y="1879600"/>
                  </a:lnTo>
                  <a:lnTo>
                    <a:pt x="3853561" y="1854200"/>
                  </a:lnTo>
                  <a:lnTo>
                    <a:pt x="3876129" y="1841500"/>
                  </a:lnTo>
                  <a:lnTo>
                    <a:pt x="3931297" y="1841500"/>
                  </a:lnTo>
                  <a:lnTo>
                    <a:pt x="3953865" y="1854200"/>
                  </a:lnTo>
                  <a:lnTo>
                    <a:pt x="3969093" y="1879600"/>
                  </a:lnTo>
                  <a:lnTo>
                    <a:pt x="3974693" y="1905000"/>
                  </a:lnTo>
                  <a:lnTo>
                    <a:pt x="3974693" y="2260600"/>
                  </a:lnTo>
                  <a:lnTo>
                    <a:pt x="4116641" y="2260600"/>
                  </a:lnTo>
                  <a:lnTo>
                    <a:pt x="4116641" y="2057400"/>
                  </a:lnTo>
                  <a:lnTo>
                    <a:pt x="4122229" y="2019300"/>
                  </a:lnTo>
                  <a:lnTo>
                    <a:pt x="4137469" y="2006600"/>
                  </a:lnTo>
                  <a:lnTo>
                    <a:pt x="4160024" y="1981200"/>
                  </a:lnTo>
                  <a:lnTo>
                    <a:pt x="4215206" y="1981200"/>
                  </a:lnTo>
                  <a:lnTo>
                    <a:pt x="4237774" y="2006600"/>
                  </a:lnTo>
                  <a:lnTo>
                    <a:pt x="4253001" y="2019300"/>
                  </a:lnTo>
                  <a:lnTo>
                    <a:pt x="4258589" y="2057400"/>
                  </a:lnTo>
                  <a:lnTo>
                    <a:pt x="4258589" y="1854098"/>
                  </a:lnTo>
                  <a:lnTo>
                    <a:pt x="4236377" y="1841500"/>
                  </a:lnTo>
                  <a:lnTo>
                    <a:pt x="4146715" y="1841500"/>
                  </a:lnTo>
                  <a:lnTo>
                    <a:pt x="4127208" y="1854200"/>
                  </a:lnTo>
                  <a:lnTo>
                    <a:pt x="4108412" y="1854200"/>
                  </a:lnTo>
                  <a:lnTo>
                    <a:pt x="4104703" y="1841500"/>
                  </a:lnTo>
                  <a:lnTo>
                    <a:pt x="4100296" y="1828800"/>
                  </a:lnTo>
                  <a:lnTo>
                    <a:pt x="4095229" y="1816100"/>
                  </a:lnTo>
                  <a:lnTo>
                    <a:pt x="4089527" y="1803400"/>
                  </a:lnTo>
                  <a:lnTo>
                    <a:pt x="4123537" y="1778000"/>
                  </a:lnTo>
                  <a:lnTo>
                    <a:pt x="4145026" y="1752600"/>
                  </a:lnTo>
                  <a:lnTo>
                    <a:pt x="4155770" y="1739900"/>
                  </a:lnTo>
                  <a:lnTo>
                    <a:pt x="4176026" y="1714500"/>
                  </a:lnTo>
                  <a:lnTo>
                    <a:pt x="4186161" y="1701800"/>
                  </a:lnTo>
                  <a:lnTo>
                    <a:pt x="4214711" y="1651000"/>
                  </a:lnTo>
                  <a:lnTo>
                    <a:pt x="4241355" y="1612900"/>
                  </a:lnTo>
                  <a:lnTo>
                    <a:pt x="4266069" y="1574800"/>
                  </a:lnTo>
                  <a:lnTo>
                    <a:pt x="4288828" y="1536700"/>
                  </a:lnTo>
                  <a:lnTo>
                    <a:pt x="4309580" y="1485900"/>
                  </a:lnTo>
                  <a:lnTo>
                    <a:pt x="4328287" y="1447800"/>
                  </a:lnTo>
                  <a:lnTo>
                    <a:pt x="4336618" y="1422400"/>
                  </a:lnTo>
                  <a:lnTo>
                    <a:pt x="4344936" y="1397000"/>
                  </a:lnTo>
                  <a:lnTo>
                    <a:pt x="4359478" y="1346200"/>
                  </a:lnTo>
                  <a:lnTo>
                    <a:pt x="4371886" y="1308100"/>
                  </a:lnTo>
                  <a:lnTo>
                    <a:pt x="4382109" y="1257300"/>
                  </a:lnTo>
                  <a:lnTo>
                    <a:pt x="4390123" y="1206500"/>
                  </a:lnTo>
                  <a:lnTo>
                    <a:pt x="4395889" y="1155700"/>
                  </a:lnTo>
                  <a:lnTo>
                    <a:pt x="4399381" y="1104900"/>
                  </a:lnTo>
                  <a:lnTo>
                    <a:pt x="4400550" y="10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200425" y="5588417"/>
            <a:ext cx="4653280" cy="3667760"/>
            <a:chOff x="13200425" y="5588417"/>
            <a:chExt cx="4653280" cy="3667760"/>
          </a:xfrm>
        </p:grpSpPr>
        <p:sp>
          <p:nvSpPr>
            <p:cNvPr id="19" name="object 19"/>
            <p:cNvSpPr/>
            <p:nvPr/>
          </p:nvSpPr>
          <p:spPr>
            <a:xfrm>
              <a:off x="14142687" y="5923038"/>
              <a:ext cx="3020695" cy="2291080"/>
            </a:xfrm>
            <a:custGeom>
              <a:avLst/>
              <a:gdLst/>
              <a:ahLst/>
              <a:cxnLst/>
              <a:rect l="l" t="t" r="r" b="b"/>
              <a:pathLst>
                <a:path w="3020694" h="2291079">
                  <a:moveTo>
                    <a:pt x="2895739" y="2290516"/>
                  </a:moveTo>
                  <a:lnTo>
                    <a:pt x="124528" y="2290516"/>
                  </a:lnTo>
                  <a:lnTo>
                    <a:pt x="75996" y="2280736"/>
                  </a:lnTo>
                  <a:lnTo>
                    <a:pt x="36420" y="2254073"/>
                  </a:lnTo>
                  <a:lnTo>
                    <a:pt x="9766" y="2214543"/>
                  </a:lnTo>
                  <a:lnTo>
                    <a:pt x="0" y="2166163"/>
                  </a:lnTo>
                  <a:lnTo>
                    <a:pt x="0" y="124353"/>
                  </a:lnTo>
                  <a:lnTo>
                    <a:pt x="9766" y="75972"/>
                  </a:lnTo>
                  <a:lnTo>
                    <a:pt x="36420" y="36443"/>
                  </a:lnTo>
                  <a:lnTo>
                    <a:pt x="75996" y="9780"/>
                  </a:lnTo>
                  <a:lnTo>
                    <a:pt x="124528" y="0"/>
                  </a:lnTo>
                  <a:lnTo>
                    <a:pt x="2895739" y="0"/>
                  </a:lnTo>
                  <a:lnTo>
                    <a:pt x="2944188" y="9780"/>
                  </a:lnTo>
                  <a:lnTo>
                    <a:pt x="2983774" y="36443"/>
                  </a:lnTo>
                  <a:lnTo>
                    <a:pt x="3010474" y="75972"/>
                  </a:lnTo>
                  <a:lnTo>
                    <a:pt x="3020268" y="124353"/>
                  </a:lnTo>
                  <a:lnTo>
                    <a:pt x="3020268" y="2166163"/>
                  </a:lnTo>
                  <a:lnTo>
                    <a:pt x="3010474" y="2214543"/>
                  </a:lnTo>
                  <a:lnTo>
                    <a:pt x="2983774" y="2254073"/>
                  </a:lnTo>
                  <a:lnTo>
                    <a:pt x="2944188" y="2280736"/>
                  </a:lnTo>
                  <a:lnTo>
                    <a:pt x="2895739" y="229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42688" y="5923026"/>
              <a:ext cx="3020695" cy="2291080"/>
            </a:xfrm>
            <a:custGeom>
              <a:avLst/>
              <a:gdLst/>
              <a:ahLst/>
              <a:cxnLst/>
              <a:rect l="l" t="t" r="r" b="b"/>
              <a:pathLst>
                <a:path w="3020694" h="2291079">
                  <a:moveTo>
                    <a:pt x="3020268" y="2166163"/>
                  </a:moveTo>
                  <a:lnTo>
                    <a:pt x="3010474" y="2214543"/>
                  </a:lnTo>
                  <a:lnTo>
                    <a:pt x="2983774" y="2254073"/>
                  </a:lnTo>
                  <a:lnTo>
                    <a:pt x="2944188" y="2280736"/>
                  </a:lnTo>
                  <a:lnTo>
                    <a:pt x="2895740" y="2290516"/>
                  </a:lnTo>
                  <a:lnTo>
                    <a:pt x="124528" y="2290516"/>
                  </a:lnTo>
                  <a:lnTo>
                    <a:pt x="75996" y="2280736"/>
                  </a:lnTo>
                  <a:lnTo>
                    <a:pt x="36420" y="2254073"/>
                  </a:lnTo>
                  <a:lnTo>
                    <a:pt x="9766" y="2214543"/>
                  </a:lnTo>
                  <a:lnTo>
                    <a:pt x="0" y="2166163"/>
                  </a:lnTo>
                  <a:lnTo>
                    <a:pt x="0" y="124353"/>
                  </a:lnTo>
                  <a:lnTo>
                    <a:pt x="9766" y="75972"/>
                  </a:lnTo>
                  <a:lnTo>
                    <a:pt x="36420" y="36443"/>
                  </a:lnTo>
                  <a:lnTo>
                    <a:pt x="75996" y="9780"/>
                  </a:lnTo>
                  <a:lnTo>
                    <a:pt x="124528" y="0"/>
                  </a:lnTo>
                  <a:lnTo>
                    <a:pt x="2895740" y="0"/>
                  </a:lnTo>
                  <a:lnTo>
                    <a:pt x="2944188" y="9780"/>
                  </a:lnTo>
                  <a:lnTo>
                    <a:pt x="2983774" y="36443"/>
                  </a:lnTo>
                  <a:lnTo>
                    <a:pt x="3010474" y="75972"/>
                  </a:lnTo>
                  <a:lnTo>
                    <a:pt x="3020268" y="124353"/>
                  </a:lnTo>
                  <a:lnTo>
                    <a:pt x="3020268" y="2166163"/>
                  </a:lnTo>
                  <a:close/>
                </a:path>
              </a:pathLst>
            </a:custGeom>
            <a:ln w="99216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42687" y="5923038"/>
              <a:ext cx="3020695" cy="394335"/>
            </a:xfrm>
            <a:custGeom>
              <a:avLst/>
              <a:gdLst/>
              <a:ahLst/>
              <a:cxnLst/>
              <a:rect l="l" t="t" r="r" b="b"/>
              <a:pathLst>
                <a:path w="3020694" h="394335">
                  <a:moveTo>
                    <a:pt x="3020268" y="393883"/>
                  </a:moveTo>
                  <a:lnTo>
                    <a:pt x="0" y="393883"/>
                  </a:lnTo>
                  <a:lnTo>
                    <a:pt x="0" y="124353"/>
                  </a:lnTo>
                  <a:lnTo>
                    <a:pt x="9766" y="75972"/>
                  </a:lnTo>
                  <a:lnTo>
                    <a:pt x="36420" y="36443"/>
                  </a:lnTo>
                  <a:lnTo>
                    <a:pt x="75996" y="9780"/>
                  </a:lnTo>
                  <a:lnTo>
                    <a:pt x="124528" y="0"/>
                  </a:lnTo>
                  <a:lnTo>
                    <a:pt x="2895739" y="0"/>
                  </a:lnTo>
                  <a:lnTo>
                    <a:pt x="2944188" y="9780"/>
                  </a:lnTo>
                  <a:lnTo>
                    <a:pt x="2983774" y="36443"/>
                  </a:lnTo>
                  <a:lnTo>
                    <a:pt x="3010474" y="75972"/>
                  </a:lnTo>
                  <a:lnTo>
                    <a:pt x="3020268" y="124353"/>
                  </a:lnTo>
                  <a:lnTo>
                    <a:pt x="3020268" y="393883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42688" y="5923026"/>
              <a:ext cx="3020695" cy="394335"/>
            </a:xfrm>
            <a:custGeom>
              <a:avLst/>
              <a:gdLst/>
              <a:ahLst/>
              <a:cxnLst/>
              <a:rect l="l" t="t" r="r" b="b"/>
              <a:pathLst>
                <a:path w="3020694" h="394335">
                  <a:moveTo>
                    <a:pt x="2895740" y="0"/>
                  </a:moveTo>
                  <a:lnTo>
                    <a:pt x="124528" y="0"/>
                  </a:lnTo>
                  <a:lnTo>
                    <a:pt x="75996" y="9780"/>
                  </a:lnTo>
                  <a:lnTo>
                    <a:pt x="36420" y="36443"/>
                  </a:lnTo>
                  <a:lnTo>
                    <a:pt x="9766" y="75972"/>
                  </a:lnTo>
                  <a:lnTo>
                    <a:pt x="0" y="124353"/>
                  </a:lnTo>
                  <a:lnTo>
                    <a:pt x="0" y="393883"/>
                  </a:lnTo>
                  <a:lnTo>
                    <a:pt x="3020268" y="393883"/>
                  </a:lnTo>
                  <a:lnTo>
                    <a:pt x="3020268" y="124353"/>
                  </a:lnTo>
                  <a:lnTo>
                    <a:pt x="3010474" y="75972"/>
                  </a:lnTo>
                  <a:lnTo>
                    <a:pt x="2983774" y="36443"/>
                  </a:lnTo>
                  <a:lnTo>
                    <a:pt x="2944188" y="9780"/>
                  </a:lnTo>
                  <a:lnTo>
                    <a:pt x="2895740" y="0"/>
                  </a:lnTo>
                  <a:close/>
                </a:path>
              </a:pathLst>
            </a:custGeom>
            <a:ln w="99167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93831" y="6565628"/>
              <a:ext cx="1226820" cy="891540"/>
            </a:xfrm>
            <a:custGeom>
              <a:avLst/>
              <a:gdLst/>
              <a:ahLst/>
              <a:cxnLst/>
              <a:rect l="l" t="t" r="r" b="b"/>
              <a:pathLst>
                <a:path w="1226819" h="891540">
                  <a:moveTo>
                    <a:pt x="1226419" y="891296"/>
                  </a:moveTo>
                  <a:lnTo>
                    <a:pt x="0" y="891296"/>
                  </a:lnTo>
                  <a:lnTo>
                    <a:pt x="0" y="0"/>
                  </a:lnTo>
                  <a:lnTo>
                    <a:pt x="1226419" y="0"/>
                  </a:lnTo>
                  <a:lnTo>
                    <a:pt x="1226419" y="891296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93831" y="6565616"/>
              <a:ext cx="1226820" cy="891540"/>
            </a:xfrm>
            <a:custGeom>
              <a:avLst/>
              <a:gdLst/>
              <a:ahLst/>
              <a:cxnLst/>
              <a:rect l="l" t="t" r="r" b="b"/>
              <a:pathLst>
                <a:path w="1226819" h="891540">
                  <a:moveTo>
                    <a:pt x="1226419" y="891296"/>
                  </a:moveTo>
                  <a:lnTo>
                    <a:pt x="0" y="891296"/>
                  </a:lnTo>
                  <a:lnTo>
                    <a:pt x="0" y="0"/>
                  </a:lnTo>
                  <a:lnTo>
                    <a:pt x="1226419" y="0"/>
                  </a:lnTo>
                  <a:lnTo>
                    <a:pt x="1226419" y="891296"/>
                  </a:lnTo>
                  <a:close/>
                </a:path>
              </a:pathLst>
            </a:custGeom>
            <a:ln w="99213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50033" y="5638037"/>
              <a:ext cx="3020695" cy="2291080"/>
            </a:xfrm>
            <a:custGeom>
              <a:avLst/>
              <a:gdLst/>
              <a:ahLst/>
              <a:cxnLst/>
              <a:rect l="l" t="t" r="r" b="b"/>
              <a:pathLst>
                <a:path w="3020694" h="2291079">
                  <a:moveTo>
                    <a:pt x="2895839" y="2290516"/>
                  </a:moveTo>
                  <a:lnTo>
                    <a:pt x="124429" y="2290516"/>
                  </a:lnTo>
                  <a:lnTo>
                    <a:pt x="75996" y="2280736"/>
                  </a:lnTo>
                  <a:lnTo>
                    <a:pt x="36445" y="2254073"/>
                  </a:lnTo>
                  <a:lnTo>
                    <a:pt x="9778" y="2214543"/>
                  </a:lnTo>
                  <a:lnTo>
                    <a:pt x="0" y="2166163"/>
                  </a:lnTo>
                  <a:lnTo>
                    <a:pt x="0" y="124353"/>
                  </a:lnTo>
                  <a:lnTo>
                    <a:pt x="9778" y="75972"/>
                  </a:lnTo>
                  <a:lnTo>
                    <a:pt x="36445" y="36443"/>
                  </a:lnTo>
                  <a:lnTo>
                    <a:pt x="75996" y="9780"/>
                  </a:lnTo>
                  <a:lnTo>
                    <a:pt x="124429" y="0"/>
                  </a:lnTo>
                  <a:lnTo>
                    <a:pt x="2895839" y="0"/>
                  </a:lnTo>
                  <a:lnTo>
                    <a:pt x="2944287" y="9780"/>
                  </a:lnTo>
                  <a:lnTo>
                    <a:pt x="2983873" y="36443"/>
                  </a:lnTo>
                  <a:lnTo>
                    <a:pt x="3010574" y="75972"/>
                  </a:lnTo>
                  <a:lnTo>
                    <a:pt x="3020368" y="124353"/>
                  </a:lnTo>
                  <a:lnTo>
                    <a:pt x="3020368" y="2166163"/>
                  </a:lnTo>
                  <a:lnTo>
                    <a:pt x="3010574" y="2214543"/>
                  </a:lnTo>
                  <a:lnTo>
                    <a:pt x="2983873" y="2254073"/>
                  </a:lnTo>
                  <a:lnTo>
                    <a:pt x="2944287" y="2280736"/>
                  </a:lnTo>
                  <a:lnTo>
                    <a:pt x="2895839" y="229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50033" y="5638025"/>
              <a:ext cx="3020695" cy="2291080"/>
            </a:xfrm>
            <a:custGeom>
              <a:avLst/>
              <a:gdLst/>
              <a:ahLst/>
              <a:cxnLst/>
              <a:rect l="l" t="t" r="r" b="b"/>
              <a:pathLst>
                <a:path w="3020694" h="2291079">
                  <a:moveTo>
                    <a:pt x="3020368" y="2166163"/>
                  </a:moveTo>
                  <a:lnTo>
                    <a:pt x="3010574" y="2214543"/>
                  </a:lnTo>
                  <a:lnTo>
                    <a:pt x="2983873" y="2254073"/>
                  </a:lnTo>
                  <a:lnTo>
                    <a:pt x="2944287" y="2280736"/>
                  </a:lnTo>
                  <a:lnTo>
                    <a:pt x="2895839" y="2290516"/>
                  </a:lnTo>
                  <a:lnTo>
                    <a:pt x="124429" y="2290516"/>
                  </a:lnTo>
                  <a:lnTo>
                    <a:pt x="75996" y="2280736"/>
                  </a:lnTo>
                  <a:lnTo>
                    <a:pt x="36445" y="2254073"/>
                  </a:lnTo>
                  <a:lnTo>
                    <a:pt x="9778" y="2214543"/>
                  </a:lnTo>
                  <a:lnTo>
                    <a:pt x="0" y="2166163"/>
                  </a:lnTo>
                  <a:lnTo>
                    <a:pt x="0" y="124353"/>
                  </a:lnTo>
                  <a:lnTo>
                    <a:pt x="9778" y="75972"/>
                  </a:lnTo>
                  <a:lnTo>
                    <a:pt x="36445" y="36443"/>
                  </a:lnTo>
                  <a:lnTo>
                    <a:pt x="75996" y="9780"/>
                  </a:lnTo>
                  <a:lnTo>
                    <a:pt x="124429" y="0"/>
                  </a:lnTo>
                  <a:lnTo>
                    <a:pt x="2895839" y="0"/>
                  </a:lnTo>
                  <a:lnTo>
                    <a:pt x="2944287" y="9780"/>
                  </a:lnTo>
                  <a:lnTo>
                    <a:pt x="2983873" y="36443"/>
                  </a:lnTo>
                  <a:lnTo>
                    <a:pt x="3010574" y="75972"/>
                  </a:lnTo>
                  <a:lnTo>
                    <a:pt x="3020368" y="124353"/>
                  </a:lnTo>
                  <a:lnTo>
                    <a:pt x="3020368" y="2166163"/>
                  </a:lnTo>
                  <a:close/>
                </a:path>
              </a:pathLst>
            </a:custGeom>
            <a:ln w="99216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50033" y="5638037"/>
              <a:ext cx="3020695" cy="394335"/>
            </a:xfrm>
            <a:custGeom>
              <a:avLst/>
              <a:gdLst/>
              <a:ahLst/>
              <a:cxnLst/>
              <a:rect l="l" t="t" r="r" b="b"/>
              <a:pathLst>
                <a:path w="3020694" h="394335">
                  <a:moveTo>
                    <a:pt x="3020467" y="393883"/>
                  </a:moveTo>
                  <a:lnTo>
                    <a:pt x="0" y="393883"/>
                  </a:lnTo>
                  <a:lnTo>
                    <a:pt x="0" y="124353"/>
                  </a:lnTo>
                  <a:lnTo>
                    <a:pt x="9778" y="75972"/>
                  </a:lnTo>
                  <a:lnTo>
                    <a:pt x="36445" y="36443"/>
                  </a:lnTo>
                  <a:lnTo>
                    <a:pt x="75996" y="9780"/>
                  </a:lnTo>
                  <a:lnTo>
                    <a:pt x="124429" y="0"/>
                  </a:lnTo>
                  <a:lnTo>
                    <a:pt x="2895739" y="0"/>
                  </a:lnTo>
                  <a:lnTo>
                    <a:pt x="2944188" y="9780"/>
                  </a:lnTo>
                  <a:lnTo>
                    <a:pt x="2983774" y="36443"/>
                  </a:lnTo>
                  <a:lnTo>
                    <a:pt x="3010474" y="75972"/>
                  </a:lnTo>
                  <a:lnTo>
                    <a:pt x="3020268" y="124353"/>
                  </a:lnTo>
                  <a:lnTo>
                    <a:pt x="3020467" y="393883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50033" y="5638025"/>
              <a:ext cx="3020695" cy="394335"/>
            </a:xfrm>
            <a:custGeom>
              <a:avLst/>
              <a:gdLst/>
              <a:ahLst/>
              <a:cxnLst/>
              <a:rect l="l" t="t" r="r" b="b"/>
              <a:pathLst>
                <a:path w="3020694" h="394335">
                  <a:moveTo>
                    <a:pt x="2895839" y="0"/>
                  </a:moveTo>
                  <a:lnTo>
                    <a:pt x="124429" y="0"/>
                  </a:lnTo>
                  <a:lnTo>
                    <a:pt x="75996" y="9780"/>
                  </a:lnTo>
                  <a:lnTo>
                    <a:pt x="36445" y="36443"/>
                  </a:lnTo>
                  <a:lnTo>
                    <a:pt x="9778" y="75972"/>
                  </a:lnTo>
                  <a:lnTo>
                    <a:pt x="0" y="124353"/>
                  </a:lnTo>
                  <a:lnTo>
                    <a:pt x="0" y="393883"/>
                  </a:lnTo>
                  <a:lnTo>
                    <a:pt x="3020467" y="393883"/>
                  </a:lnTo>
                  <a:lnTo>
                    <a:pt x="3020268" y="124353"/>
                  </a:lnTo>
                  <a:lnTo>
                    <a:pt x="3010474" y="75972"/>
                  </a:lnTo>
                  <a:lnTo>
                    <a:pt x="2983774" y="36443"/>
                  </a:lnTo>
                  <a:lnTo>
                    <a:pt x="2944188" y="9780"/>
                  </a:lnTo>
                  <a:lnTo>
                    <a:pt x="2895740" y="0"/>
                  </a:lnTo>
                  <a:close/>
                </a:path>
              </a:pathLst>
            </a:custGeom>
            <a:ln w="99167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01077" y="6280627"/>
              <a:ext cx="1226820" cy="891540"/>
            </a:xfrm>
            <a:custGeom>
              <a:avLst/>
              <a:gdLst/>
              <a:ahLst/>
              <a:cxnLst/>
              <a:rect l="l" t="t" r="r" b="b"/>
              <a:pathLst>
                <a:path w="1226819" h="891540">
                  <a:moveTo>
                    <a:pt x="1226617" y="891296"/>
                  </a:moveTo>
                  <a:lnTo>
                    <a:pt x="0" y="891296"/>
                  </a:lnTo>
                  <a:lnTo>
                    <a:pt x="0" y="0"/>
                  </a:lnTo>
                  <a:lnTo>
                    <a:pt x="1226617" y="0"/>
                  </a:lnTo>
                  <a:lnTo>
                    <a:pt x="1226617" y="891296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01077" y="6280615"/>
              <a:ext cx="2461895" cy="891540"/>
            </a:xfrm>
            <a:custGeom>
              <a:avLst/>
              <a:gdLst/>
              <a:ahLst/>
              <a:cxnLst/>
              <a:rect l="l" t="t" r="r" b="b"/>
              <a:pathLst>
                <a:path w="2461894" h="891540">
                  <a:moveTo>
                    <a:pt x="1226618" y="891296"/>
                  </a:moveTo>
                  <a:lnTo>
                    <a:pt x="0" y="891296"/>
                  </a:lnTo>
                  <a:lnTo>
                    <a:pt x="0" y="0"/>
                  </a:lnTo>
                  <a:lnTo>
                    <a:pt x="1226618" y="0"/>
                  </a:lnTo>
                  <a:lnTo>
                    <a:pt x="1226618" y="891296"/>
                  </a:lnTo>
                  <a:close/>
                </a:path>
                <a:path w="2461894" h="891540">
                  <a:moveTo>
                    <a:pt x="1465149" y="0"/>
                  </a:moveTo>
                  <a:lnTo>
                    <a:pt x="2461776" y="0"/>
                  </a:lnTo>
                </a:path>
                <a:path w="2461894" h="891540">
                  <a:moveTo>
                    <a:pt x="1465149" y="196941"/>
                  </a:moveTo>
                  <a:lnTo>
                    <a:pt x="2461776" y="196941"/>
                  </a:lnTo>
                </a:path>
                <a:path w="2461894" h="891540">
                  <a:moveTo>
                    <a:pt x="1465149" y="393685"/>
                  </a:moveTo>
                  <a:lnTo>
                    <a:pt x="2461776" y="393685"/>
                  </a:lnTo>
                </a:path>
                <a:path w="2461894" h="891540">
                  <a:moveTo>
                    <a:pt x="1465149" y="590825"/>
                  </a:moveTo>
                  <a:lnTo>
                    <a:pt x="2461776" y="590825"/>
                  </a:lnTo>
                </a:path>
                <a:path w="2461894" h="891540">
                  <a:moveTo>
                    <a:pt x="1465149" y="787767"/>
                  </a:moveTo>
                  <a:lnTo>
                    <a:pt x="2461776" y="787767"/>
                  </a:lnTo>
                </a:path>
              </a:pathLst>
            </a:custGeom>
            <a:ln w="99235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06399" y="7611225"/>
              <a:ext cx="1597660" cy="1595755"/>
            </a:xfrm>
            <a:custGeom>
              <a:avLst/>
              <a:gdLst/>
              <a:ahLst/>
              <a:cxnLst/>
              <a:rect l="l" t="t" r="r" b="b"/>
              <a:pathLst>
                <a:path w="1597659" h="1595754">
                  <a:moveTo>
                    <a:pt x="1365099" y="1595170"/>
                  </a:moveTo>
                  <a:lnTo>
                    <a:pt x="1319468" y="1590708"/>
                  </a:lnTo>
                  <a:lnTo>
                    <a:pt x="1276220" y="1577618"/>
                  </a:lnTo>
                  <a:lnTo>
                    <a:pt x="1236399" y="1556347"/>
                  </a:lnTo>
                  <a:lnTo>
                    <a:pt x="1201046" y="1527341"/>
                  </a:lnTo>
                  <a:lnTo>
                    <a:pt x="67775" y="395867"/>
                  </a:lnTo>
                  <a:lnTo>
                    <a:pt x="38123" y="359515"/>
                  </a:lnTo>
                  <a:lnTo>
                    <a:pt x="16943" y="319178"/>
                  </a:lnTo>
                  <a:lnTo>
                    <a:pt x="4235" y="276186"/>
                  </a:lnTo>
                  <a:lnTo>
                    <a:pt x="0" y="231872"/>
                  </a:lnTo>
                  <a:lnTo>
                    <a:pt x="4235" y="187568"/>
                  </a:lnTo>
                  <a:lnTo>
                    <a:pt x="16943" y="144604"/>
                  </a:lnTo>
                  <a:lnTo>
                    <a:pt x="38123" y="104313"/>
                  </a:lnTo>
                  <a:lnTo>
                    <a:pt x="67775" y="68027"/>
                  </a:lnTo>
                  <a:lnTo>
                    <a:pt x="103215" y="38906"/>
                  </a:lnTo>
                  <a:lnTo>
                    <a:pt x="143049" y="17577"/>
                  </a:lnTo>
                  <a:lnTo>
                    <a:pt x="186308" y="4465"/>
                  </a:lnTo>
                  <a:lnTo>
                    <a:pt x="232026" y="0"/>
                  </a:lnTo>
                  <a:lnTo>
                    <a:pt x="277629" y="4465"/>
                  </a:lnTo>
                  <a:lnTo>
                    <a:pt x="320830" y="17577"/>
                  </a:lnTo>
                  <a:lnTo>
                    <a:pt x="360642" y="38906"/>
                  </a:lnTo>
                  <a:lnTo>
                    <a:pt x="396078" y="68027"/>
                  </a:lnTo>
                  <a:lnTo>
                    <a:pt x="1529151" y="1199501"/>
                  </a:lnTo>
                  <a:lnTo>
                    <a:pt x="1558868" y="1235779"/>
                  </a:lnTo>
                  <a:lnTo>
                    <a:pt x="1580097" y="1276051"/>
                  </a:lnTo>
                  <a:lnTo>
                    <a:pt x="1592841" y="1318990"/>
                  </a:lnTo>
                  <a:lnTo>
                    <a:pt x="1597100" y="1363272"/>
                  </a:lnTo>
                  <a:lnTo>
                    <a:pt x="1592879" y="1407574"/>
                  </a:lnTo>
                  <a:lnTo>
                    <a:pt x="1580178" y="1450569"/>
                  </a:lnTo>
                  <a:lnTo>
                    <a:pt x="1559001" y="1490933"/>
                  </a:lnTo>
                  <a:lnTo>
                    <a:pt x="1529349" y="1527341"/>
                  </a:lnTo>
                  <a:lnTo>
                    <a:pt x="1493882" y="1556347"/>
                  </a:lnTo>
                  <a:lnTo>
                    <a:pt x="1454002" y="1577618"/>
                  </a:lnTo>
                  <a:lnTo>
                    <a:pt x="1410732" y="1590708"/>
                  </a:lnTo>
                  <a:lnTo>
                    <a:pt x="1365099" y="1595170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56597" y="7561642"/>
              <a:ext cx="1696720" cy="1694814"/>
            </a:xfrm>
            <a:custGeom>
              <a:avLst/>
              <a:gdLst/>
              <a:ahLst/>
              <a:cxnLst/>
              <a:rect l="l" t="t" r="r" b="b"/>
              <a:pathLst>
                <a:path w="1696719" h="1694815">
                  <a:moveTo>
                    <a:pt x="1414900" y="1694335"/>
                  </a:moveTo>
                  <a:lnTo>
                    <a:pt x="1359503" y="1688946"/>
                  </a:lnTo>
                  <a:lnTo>
                    <a:pt x="1307030" y="1673089"/>
                  </a:lnTo>
                  <a:lnTo>
                    <a:pt x="1258690" y="1647229"/>
                  </a:lnTo>
                  <a:lnTo>
                    <a:pt x="1215694" y="1611830"/>
                  </a:lnTo>
                  <a:lnTo>
                    <a:pt x="82423" y="480356"/>
                  </a:lnTo>
                  <a:lnTo>
                    <a:pt x="47173" y="437420"/>
                  </a:lnTo>
                  <a:lnTo>
                    <a:pt x="21325" y="389148"/>
                  </a:lnTo>
                  <a:lnTo>
                    <a:pt x="5421" y="336749"/>
                  </a:lnTo>
                  <a:lnTo>
                    <a:pt x="0" y="281430"/>
                  </a:lnTo>
                  <a:lnTo>
                    <a:pt x="5421" y="226112"/>
                  </a:lnTo>
                  <a:lnTo>
                    <a:pt x="21325" y="173712"/>
                  </a:lnTo>
                  <a:lnTo>
                    <a:pt x="47173" y="125440"/>
                  </a:lnTo>
                  <a:lnTo>
                    <a:pt x="82423" y="82505"/>
                  </a:lnTo>
                  <a:lnTo>
                    <a:pt x="125450" y="47190"/>
                  </a:lnTo>
                  <a:lnTo>
                    <a:pt x="173858" y="21320"/>
                  </a:lnTo>
                  <a:lnTo>
                    <a:pt x="226400" y="5416"/>
                  </a:lnTo>
                  <a:lnTo>
                    <a:pt x="281828" y="0"/>
                  </a:lnTo>
                  <a:lnTo>
                    <a:pt x="337224" y="5416"/>
                  </a:lnTo>
                  <a:lnTo>
                    <a:pt x="389698" y="21320"/>
                  </a:lnTo>
                  <a:lnTo>
                    <a:pt x="438038" y="47190"/>
                  </a:lnTo>
                  <a:lnTo>
                    <a:pt x="481034" y="82505"/>
                  </a:lnTo>
                  <a:lnTo>
                    <a:pt x="281828" y="99165"/>
                  </a:lnTo>
                  <a:lnTo>
                    <a:pt x="246993" y="102508"/>
                  </a:lnTo>
                  <a:lnTo>
                    <a:pt x="181421" y="129202"/>
                  </a:lnTo>
                  <a:lnTo>
                    <a:pt x="123105" y="191392"/>
                  </a:lnTo>
                  <a:lnTo>
                    <a:pt x="105329" y="235183"/>
                  </a:lnTo>
                  <a:lnTo>
                    <a:pt x="99404" y="281430"/>
                  </a:lnTo>
                  <a:lnTo>
                    <a:pt x="105329" y="327678"/>
                  </a:lnTo>
                  <a:lnTo>
                    <a:pt x="123105" y="371468"/>
                  </a:lnTo>
                  <a:lnTo>
                    <a:pt x="152731" y="410345"/>
                  </a:lnTo>
                  <a:lnTo>
                    <a:pt x="1285803" y="1541819"/>
                  </a:lnTo>
                  <a:lnTo>
                    <a:pt x="1346255" y="1581808"/>
                  </a:lnTo>
                  <a:lnTo>
                    <a:pt x="1414900" y="1595170"/>
                  </a:lnTo>
                  <a:lnTo>
                    <a:pt x="1628437" y="1595170"/>
                  </a:lnTo>
                  <a:lnTo>
                    <a:pt x="1614106" y="1612028"/>
                  </a:lnTo>
                  <a:lnTo>
                    <a:pt x="1571110" y="1647312"/>
                  </a:lnTo>
                  <a:lnTo>
                    <a:pt x="1522770" y="1673114"/>
                  </a:lnTo>
                  <a:lnTo>
                    <a:pt x="1470297" y="1688949"/>
                  </a:lnTo>
                  <a:lnTo>
                    <a:pt x="1414900" y="1694335"/>
                  </a:lnTo>
                  <a:close/>
                </a:path>
                <a:path w="1696719" h="1694815">
                  <a:moveTo>
                    <a:pt x="1628437" y="1595170"/>
                  </a:moveTo>
                  <a:lnTo>
                    <a:pt x="1414900" y="1595170"/>
                  </a:lnTo>
                  <a:lnTo>
                    <a:pt x="1449735" y="1591826"/>
                  </a:lnTo>
                  <a:lnTo>
                    <a:pt x="1483545" y="1581808"/>
                  </a:lnTo>
                  <a:lnTo>
                    <a:pt x="1543997" y="1541819"/>
                  </a:lnTo>
                  <a:lnTo>
                    <a:pt x="1573623" y="1502944"/>
                  </a:lnTo>
                  <a:lnTo>
                    <a:pt x="1591399" y="1459160"/>
                  </a:lnTo>
                  <a:lnTo>
                    <a:pt x="1597324" y="1412929"/>
                  </a:lnTo>
                  <a:lnTo>
                    <a:pt x="1591399" y="1366716"/>
                  </a:lnTo>
                  <a:lnTo>
                    <a:pt x="1573623" y="1322981"/>
                  </a:lnTo>
                  <a:lnTo>
                    <a:pt x="1543997" y="1284188"/>
                  </a:lnTo>
                  <a:lnTo>
                    <a:pt x="410726" y="152516"/>
                  </a:lnTo>
                  <a:lnTo>
                    <a:pt x="350448" y="112527"/>
                  </a:lnTo>
                  <a:lnTo>
                    <a:pt x="281828" y="99165"/>
                  </a:lnTo>
                  <a:lnTo>
                    <a:pt x="497717" y="99165"/>
                  </a:lnTo>
                  <a:lnTo>
                    <a:pt x="1614106" y="1213979"/>
                  </a:lnTo>
                  <a:lnTo>
                    <a:pt x="1643761" y="1248809"/>
                  </a:lnTo>
                  <a:lnTo>
                    <a:pt x="1666825" y="1286944"/>
                  </a:lnTo>
                  <a:lnTo>
                    <a:pt x="1683300" y="1327559"/>
                  </a:lnTo>
                  <a:lnTo>
                    <a:pt x="1693185" y="1369829"/>
                  </a:lnTo>
                  <a:lnTo>
                    <a:pt x="1696480" y="1412929"/>
                  </a:lnTo>
                  <a:lnTo>
                    <a:pt x="1693185" y="1456036"/>
                  </a:lnTo>
                  <a:lnTo>
                    <a:pt x="1683300" y="1498324"/>
                  </a:lnTo>
                  <a:lnTo>
                    <a:pt x="1666825" y="1538968"/>
                  </a:lnTo>
                  <a:lnTo>
                    <a:pt x="1643761" y="1577145"/>
                  </a:lnTo>
                  <a:lnTo>
                    <a:pt x="1628437" y="1595170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95223" y="6501369"/>
              <a:ext cx="1891030" cy="1889125"/>
            </a:xfrm>
            <a:custGeom>
              <a:avLst/>
              <a:gdLst/>
              <a:ahLst/>
              <a:cxnLst/>
              <a:rect l="l" t="t" r="r" b="b"/>
              <a:pathLst>
                <a:path w="1891030" h="1889125">
                  <a:moveTo>
                    <a:pt x="945187" y="1888699"/>
                  </a:moveTo>
                  <a:lnTo>
                    <a:pt x="894877" y="1887395"/>
                  </a:lnTo>
                  <a:lnTo>
                    <a:pt x="845052" y="1883506"/>
                  </a:lnTo>
                  <a:lnTo>
                    <a:pt x="795789" y="1877063"/>
                  </a:lnTo>
                  <a:lnTo>
                    <a:pt x="747164" y="1868098"/>
                  </a:lnTo>
                  <a:lnTo>
                    <a:pt x="699255" y="1856643"/>
                  </a:lnTo>
                  <a:lnTo>
                    <a:pt x="652139" y="1842731"/>
                  </a:lnTo>
                  <a:lnTo>
                    <a:pt x="605893" y="1826393"/>
                  </a:lnTo>
                  <a:lnTo>
                    <a:pt x="560593" y="1807662"/>
                  </a:lnTo>
                  <a:lnTo>
                    <a:pt x="516317" y="1786570"/>
                  </a:lnTo>
                  <a:lnTo>
                    <a:pt x="473141" y="1763149"/>
                  </a:lnTo>
                  <a:lnTo>
                    <a:pt x="431143" y="1737430"/>
                  </a:lnTo>
                  <a:lnTo>
                    <a:pt x="390399" y="1709447"/>
                  </a:lnTo>
                  <a:lnTo>
                    <a:pt x="350987" y="1679230"/>
                  </a:lnTo>
                  <a:lnTo>
                    <a:pt x="312983" y="1646813"/>
                  </a:lnTo>
                  <a:lnTo>
                    <a:pt x="276465" y="1612227"/>
                  </a:lnTo>
                  <a:lnTo>
                    <a:pt x="242987" y="1577036"/>
                  </a:lnTo>
                  <a:lnTo>
                    <a:pt x="211669" y="1540578"/>
                  </a:lnTo>
                  <a:lnTo>
                    <a:pt x="182510" y="1502936"/>
                  </a:lnTo>
                  <a:lnTo>
                    <a:pt x="155511" y="1464195"/>
                  </a:lnTo>
                  <a:lnTo>
                    <a:pt x="130673" y="1424439"/>
                  </a:lnTo>
                  <a:lnTo>
                    <a:pt x="107994" y="1383754"/>
                  </a:lnTo>
                  <a:lnTo>
                    <a:pt x="87475" y="1342223"/>
                  </a:lnTo>
                  <a:lnTo>
                    <a:pt x="69116" y="1299931"/>
                  </a:lnTo>
                  <a:lnTo>
                    <a:pt x="52917" y="1256963"/>
                  </a:lnTo>
                  <a:lnTo>
                    <a:pt x="38877" y="1213403"/>
                  </a:lnTo>
                  <a:lnTo>
                    <a:pt x="26998" y="1169335"/>
                  </a:lnTo>
                  <a:lnTo>
                    <a:pt x="17279" y="1124845"/>
                  </a:lnTo>
                  <a:lnTo>
                    <a:pt x="9719" y="1080017"/>
                  </a:lnTo>
                  <a:lnTo>
                    <a:pt x="4319" y="1034935"/>
                  </a:lnTo>
                  <a:lnTo>
                    <a:pt x="1079" y="989685"/>
                  </a:lnTo>
                  <a:lnTo>
                    <a:pt x="0" y="944349"/>
                  </a:lnTo>
                  <a:lnTo>
                    <a:pt x="1079" y="899014"/>
                  </a:lnTo>
                  <a:lnTo>
                    <a:pt x="4319" y="853763"/>
                  </a:lnTo>
                  <a:lnTo>
                    <a:pt x="9719" y="808681"/>
                  </a:lnTo>
                  <a:lnTo>
                    <a:pt x="17279" y="763853"/>
                  </a:lnTo>
                  <a:lnTo>
                    <a:pt x="26998" y="719363"/>
                  </a:lnTo>
                  <a:lnTo>
                    <a:pt x="38877" y="675296"/>
                  </a:lnTo>
                  <a:lnTo>
                    <a:pt x="52917" y="631736"/>
                  </a:lnTo>
                  <a:lnTo>
                    <a:pt x="69116" y="588768"/>
                  </a:lnTo>
                  <a:lnTo>
                    <a:pt x="87475" y="546476"/>
                  </a:lnTo>
                  <a:lnTo>
                    <a:pt x="107994" y="504945"/>
                  </a:lnTo>
                  <a:lnTo>
                    <a:pt x="130673" y="464259"/>
                  </a:lnTo>
                  <a:lnTo>
                    <a:pt x="155511" y="424504"/>
                  </a:lnTo>
                  <a:lnTo>
                    <a:pt x="182510" y="385763"/>
                  </a:lnTo>
                  <a:lnTo>
                    <a:pt x="211669" y="348121"/>
                  </a:lnTo>
                  <a:lnTo>
                    <a:pt x="242987" y="311662"/>
                  </a:lnTo>
                  <a:lnTo>
                    <a:pt x="276465" y="276472"/>
                  </a:lnTo>
                  <a:lnTo>
                    <a:pt x="312983" y="241886"/>
                  </a:lnTo>
                  <a:lnTo>
                    <a:pt x="350987" y="209469"/>
                  </a:lnTo>
                  <a:lnTo>
                    <a:pt x="390399" y="179252"/>
                  </a:lnTo>
                  <a:lnTo>
                    <a:pt x="431143" y="151268"/>
                  </a:lnTo>
                  <a:lnTo>
                    <a:pt x="473141" y="125550"/>
                  </a:lnTo>
                  <a:lnTo>
                    <a:pt x="516317" y="102129"/>
                  </a:lnTo>
                  <a:lnTo>
                    <a:pt x="560593" y="81036"/>
                  </a:lnTo>
                  <a:lnTo>
                    <a:pt x="605893" y="62305"/>
                  </a:lnTo>
                  <a:lnTo>
                    <a:pt x="652139" y="45968"/>
                  </a:lnTo>
                  <a:lnTo>
                    <a:pt x="699255" y="32056"/>
                  </a:lnTo>
                  <a:lnTo>
                    <a:pt x="747164" y="20601"/>
                  </a:lnTo>
                  <a:lnTo>
                    <a:pt x="795789" y="11636"/>
                  </a:lnTo>
                  <a:lnTo>
                    <a:pt x="845052" y="5193"/>
                  </a:lnTo>
                  <a:lnTo>
                    <a:pt x="894877" y="1303"/>
                  </a:lnTo>
                  <a:lnTo>
                    <a:pt x="945187" y="0"/>
                  </a:lnTo>
                  <a:lnTo>
                    <a:pt x="995499" y="1303"/>
                  </a:lnTo>
                  <a:lnTo>
                    <a:pt x="1045330" y="5193"/>
                  </a:lnTo>
                  <a:lnTo>
                    <a:pt x="1094604" y="11636"/>
                  </a:lnTo>
                  <a:lnTo>
                    <a:pt x="1143240" y="20601"/>
                  </a:lnTo>
                  <a:lnTo>
                    <a:pt x="1191162" y="32056"/>
                  </a:lnTo>
                  <a:lnTo>
                    <a:pt x="1238291" y="45968"/>
                  </a:lnTo>
                  <a:lnTo>
                    <a:pt x="1284549" y="62305"/>
                  </a:lnTo>
                  <a:lnTo>
                    <a:pt x="1329859" y="81036"/>
                  </a:lnTo>
                  <a:lnTo>
                    <a:pt x="1374142" y="102129"/>
                  </a:lnTo>
                  <a:lnTo>
                    <a:pt x="1417320" y="125550"/>
                  </a:lnTo>
                  <a:lnTo>
                    <a:pt x="1459316" y="151268"/>
                  </a:lnTo>
                  <a:lnTo>
                    <a:pt x="1500050" y="179252"/>
                  </a:lnTo>
                  <a:lnTo>
                    <a:pt x="1539446" y="209469"/>
                  </a:lnTo>
                  <a:lnTo>
                    <a:pt x="1577424" y="241886"/>
                  </a:lnTo>
                  <a:lnTo>
                    <a:pt x="1613908" y="276472"/>
                  </a:lnTo>
                  <a:lnTo>
                    <a:pt x="1647404" y="311662"/>
                  </a:lnTo>
                  <a:lnTo>
                    <a:pt x="1678739" y="348121"/>
                  </a:lnTo>
                  <a:lnTo>
                    <a:pt x="1707914" y="385763"/>
                  </a:lnTo>
                  <a:lnTo>
                    <a:pt x="1734927" y="424504"/>
                  </a:lnTo>
                  <a:lnTo>
                    <a:pt x="1759779" y="464259"/>
                  </a:lnTo>
                  <a:lnTo>
                    <a:pt x="1782470" y="504945"/>
                  </a:lnTo>
                  <a:lnTo>
                    <a:pt x="1803000" y="546476"/>
                  </a:lnTo>
                  <a:lnTo>
                    <a:pt x="1821369" y="588768"/>
                  </a:lnTo>
                  <a:lnTo>
                    <a:pt x="1837577" y="631736"/>
                  </a:lnTo>
                  <a:lnTo>
                    <a:pt x="1851624" y="675296"/>
                  </a:lnTo>
                  <a:lnTo>
                    <a:pt x="1863509" y="719363"/>
                  </a:lnTo>
                  <a:lnTo>
                    <a:pt x="1873234" y="763853"/>
                  </a:lnTo>
                  <a:lnTo>
                    <a:pt x="1880798" y="808681"/>
                  </a:lnTo>
                  <a:lnTo>
                    <a:pt x="1886200" y="853763"/>
                  </a:lnTo>
                  <a:lnTo>
                    <a:pt x="1889442" y="899014"/>
                  </a:lnTo>
                  <a:lnTo>
                    <a:pt x="1890522" y="944349"/>
                  </a:lnTo>
                  <a:lnTo>
                    <a:pt x="1889442" y="989685"/>
                  </a:lnTo>
                  <a:lnTo>
                    <a:pt x="1886200" y="1034935"/>
                  </a:lnTo>
                  <a:lnTo>
                    <a:pt x="1880798" y="1080017"/>
                  </a:lnTo>
                  <a:lnTo>
                    <a:pt x="1873234" y="1124845"/>
                  </a:lnTo>
                  <a:lnTo>
                    <a:pt x="1863509" y="1169335"/>
                  </a:lnTo>
                  <a:lnTo>
                    <a:pt x="1851624" y="1213403"/>
                  </a:lnTo>
                  <a:lnTo>
                    <a:pt x="1837577" y="1256963"/>
                  </a:lnTo>
                  <a:lnTo>
                    <a:pt x="1821369" y="1299931"/>
                  </a:lnTo>
                  <a:lnTo>
                    <a:pt x="1803000" y="1342223"/>
                  </a:lnTo>
                  <a:lnTo>
                    <a:pt x="1782470" y="1383754"/>
                  </a:lnTo>
                  <a:lnTo>
                    <a:pt x="1759779" y="1424439"/>
                  </a:lnTo>
                  <a:lnTo>
                    <a:pt x="1734927" y="1464195"/>
                  </a:lnTo>
                  <a:lnTo>
                    <a:pt x="1707914" y="1502936"/>
                  </a:lnTo>
                  <a:lnTo>
                    <a:pt x="1678739" y="1540578"/>
                  </a:lnTo>
                  <a:lnTo>
                    <a:pt x="1647404" y="1577036"/>
                  </a:lnTo>
                  <a:lnTo>
                    <a:pt x="1613908" y="1612227"/>
                  </a:lnTo>
                  <a:lnTo>
                    <a:pt x="1577424" y="1646813"/>
                  </a:lnTo>
                  <a:lnTo>
                    <a:pt x="1539446" y="1679230"/>
                  </a:lnTo>
                  <a:lnTo>
                    <a:pt x="1500050" y="1709447"/>
                  </a:lnTo>
                  <a:lnTo>
                    <a:pt x="1459316" y="1737430"/>
                  </a:lnTo>
                  <a:lnTo>
                    <a:pt x="1417320" y="1763149"/>
                  </a:lnTo>
                  <a:lnTo>
                    <a:pt x="1374142" y="1786570"/>
                  </a:lnTo>
                  <a:lnTo>
                    <a:pt x="1329859" y="1807662"/>
                  </a:lnTo>
                  <a:lnTo>
                    <a:pt x="1284549" y="1826393"/>
                  </a:lnTo>
                  <a:lnTo>
                    <a:pt x="1238291" y="1842731"/>
                  </a:lnTo>
                  <a:lnTo>
                    <a:pt x="1191162" y="1856643"/>
                  </a:lnTo>
                  <a:lnTo>
                    <a:pt x="1143240" y="1868098"/>
                  </a:lnTo>
                  <a:lnTo>
                    <a:pt x="1094604" y="1877063"/>
                  </a:lnTo>
                  <a:lnTo>
                    <a:pt x="1045330" y="1883506"/>
                  </a:lnTo>
                  <a:lnTo>
                    <a:pt x="995499" y="1887395"/>
                  </a:lnTo>
                  <a:lnTo>
                    <a:pt x="945187" y="1888699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45471" y="6451786"/>
              <a:ext cx="1990089" cy="1981200"/>
            </a:xfrm>
            <a:custGeom>
              <a:avLst/>
              <a:gdLst/>
              <a:ahLst/>
              <a:cxnLst/>
              <a:rect l="l" t="t" r="r" b="b"/>
              <a:pathLst>
                <a:path w="1990090" h="1981200">
                  <a:moveTo>
                    <a:pt x="1190663" y="1968499"/>
                  </a:moveTo>
                  <a:lnTo>
                    <a:pt x="799214" y="1968499"/>
                  </a:lnTo>
                  <a:lnTo>
                    <a:pt x="704952" y="1943099"/>
                  </a:lnTo>
                  <a:lnTo>
                    <a:pt x="658956" y="1917699"/>
                  </a:lnTo>
                  <a:lnTo>
                    <a:pt x="569566" y="1892299"/>
                  </a:lnTo>
                  <a:lnTo>
                    <a:pt x="526307" y="1866899"/>
                  </a:lnTo>
                  <a:lnTo>
                    <a:pt x="484094" y="1841499"/>
                  </a:lnTo>
                  <a:lnTo>
                    <a:pt x="442994" y="1816099"/>
                  </a:lnTo>
                  <a:lnTo>
                    <a:pt x="403074" y="1790699"/>
                  </a:lnTo>
                  <a:lnTo>
                    <a:pt x="364401" y="1752599"/>
                  </a:lnTo>
                  <a:lnTo>
                    <a:pt x="327042" y="1727199"/>
                  </a:lnTo>
                  <a:lnTo>
                    <a:pt x="291063" y="1689099"/>
                  </a:lnTo>
                  <a:lnTo>
                    <a:pt x="257827" y="1650999"/>
                  </a:lnTo>
                  <a:lnTo>
                    <a:pt x="226606" y="1625599"/>
                  </a:lnTo>
                  <a:lnTo>
                    <a:pt x="197399" y="1587499"/>
                  </a:lnTo>
                  <a:lnTo>
                    <a:pt x="170206" y="1549399"/>
                  </a:lnTo>
                  <a:lnTo>
                    <a:pt x="145028" y="1511299"/>
                  </a:lnTo>
                  <a:lnTo>
                    <a:pt x="121863" y="1460499"/>
                  </a:lnTo>
                  <a:lnTo>
                    <a:pt x="100714" y="1422399"/>
                  </a:lnTo>
                  <a:lnTo>
                    <a:pt x="81578" y="1384299"/>
                  </a:lnTo>
                  <a:lnTo>
                    <a:pt x="64456" y="1346199"/>
                  </a:lnTo>
                  <a:lnTo>
                    <a:pt x="49349" y="1295399"/>
                  </a:lnTo>
                  <a:lnTo>
                    <a:pt x="36257" y="1257299"/>
                  </a:lnTo>
                  <a:lnTo>
                    <a:pt x="25178" y="1206499"/>
                  </a:lnTo>
                  <a:lnTo>
                    <a:pt x="16114" y="1168399"/>
                  </a:lnTo>
                  <a:lnTo>
                    <a:pt x="9064" y="1117599"/>
                  </a:lnTo>
                  <a:lnTo>
                    <a:pt x="4028" y="1079499"/>
                  </a:lnTo>
                  <a:lnTo>
                    <a:pt x="1007" y="1028699"/>
                  </a:lnTo>
                  <a:lnTo>
                    <a:pt x="0" y="990599"/>
                  </a:lnTo>
                  <a:lnTo>
                    <a:pt x="1007" y="939799"/>
                  </a:lnTo>
                  <a:lnTo>
                    <a:pt x="4028" y="901699"/>
                  </a:lnTo>
                  <a:lnTo>
                    <a:pt x="9064" y="850899"/>
                  </a:lnTo>
                  <a:lnTo>
                    <a:pt x="16114" y="812799"/>
                  </a:lnTo>
                  <a:lnTo>
                    <a:pt x="25178" y="761999"/>
                  </a:lnTo>
                  <a:lnTo>
                    <a:pt x="36257" y="723899"/>
                  </a:lnTo>
                  <a:lnTo>
                    <a:pt x="49349" y="673099"/>
                  </a:lnTo>
                  <a:lnTo>
                    <a:pt x="64456" y="634999"/>
                  </a:lnTo>
                  <a:lnTo>
                    <a:pt x="81578" y="596899"/>
                  </a:lnTo>
                  <a:lnTo>
                    <a:pt x="100714" y="546099"/>
                  </a:lnTo>
                  <a:lnTo>
                    <a:pt x="121863" y="507999"/>
                  </a:lnTo>
                  <a:lnTo>
                    <a:pt x="145028" y="469899"/>
                  </a:lnTo>
                  <a:lnTo>
                    <a:pt x="170206" y="431799"/>
                  </a:lnTo>
                  <a:lnTo>
                    <a:pt x="197399" y="393699"/>
                  </a:lnTo>
                  <a:lnTo>
                    <a:pt x="226606" y="355599"/>
                  </a:lnTo>
                  <a:lnTo>
                    <a:pt x="257827" y="317499"/>
                  </a:lnTo>
                  <a:lnTo>
                    <a:pt x="291063" y="279399"/>
                  </a:lnTo>
                  <a:lnTo>
                    <a:pt x="327042" y="253999"/>
                  </a:lnTo>
                  <a:lnTo>
                    <a:pt x="364401" y="215899"/>
                  </a:lnTo>
                  <a:lnTo>
                    <a:pt x="403074" y="190499"/>
                  </a:lnTo>
                  <a:lnTo>
                    <a:pt x="442994" y="165099"/>
                  </a:lnTo>
                  <a:lnTo>
                    <a:pt x="484094" y="139699"/>
                  </a:lnTo>
                  <a:lnTo>
                    <a:pt x="526307" y="114299"/>
                  </a:lnTo>
                  <a:lnTo>
                    <a:pt x="569566" y="88899"/>
                  </a:lnTo>
                  <a:lnTo>
                    <a:pt x="613805" y="63499"/>
                  </a:lnTo>
                  <a:lnTo>
                    <a:pt x="658956" y="50799"/>
                  </a:lnTo>
                  <a:lnTo>
                    <a:pt x="847345" y="0"/>
                  </a:lnTo>
                  <a:lnTo>
                    <a:pt x="1142531" y="0"/>
                  </a:lnTo>
                  <a:lnTo>
                    <a:pt x="1330921" y="50799"/>
                  </a:lnTo>
                  <a:lnTo>
                    <a:pt x="1376072" y="63499"/>
                  </a:lnTo>
                  <a:lnTo>
                    <a:pt x="1420310" y="88899"/>
                  </a:lnTo>
                  <a:lnTo>
                    <a:pt x="945805" y="88899"/>
                  </a:lnTo>
                  <a:lnTo>
                    <a:pt x="896796" y="101599"/>
                  </a:lnTo>
                  <a:lnTo>
                    <a:pt x="848029" y="101599"/>
                  </a:lnTo>
                  <a:lnTo>
                    <a:pt x="657748" y="152399"/>
                  </a:lnTo>
                  <a:lnTo>
                    <a:pt x="611964" y="177799"/>
                  </a:lnTo>
                  <a:lnTo>
                    <a:pt x="567132" y="203199"/>
                  </a:lnTo>
                  <a:lnTo>
                    <a:pt x="523369" y="228599"/>
                  </a:lnTo>
                  <a:lnTo>
                    <a:pt x="480793" y="253999"/>
                  </a:lnTo>
                  <a:lnTo>
                    <a:pt x="439523" y="279399"/>
                  </a:lnTo>
                  <a:lnTo>
                    <a:pt x="399676" y="317499"/>
                  </a:lnTo>
                  <a:lnTo>
                    <a:pt x="361371" y="355599"/>
                  </a:lnTo>
                  <a:lnTo>
                    <a:pt x="328597" y="393699"/>
                  </a:lnTo>
                  <a:lnTo>
                    <a:pt x="298008" y="419099"/>
                  </a:lnTo>
                  <a:lnTo>
                    <a:pt x="269604" y="457199"/>
                  </a:lnTo>
                  <a:lnTo>
                    <a:pt x="243385" y="495299"/>
                  </a:lnTo>
                  <a:lnTo>
                    <a:pt x="219351" y="533399"/>
                  </a:lnTo>
                  <a:lnTo>
                    <a:pt x="197502" y="584199"/>
                  </a:lnTo>
                  <a:lnTo>
                    <a:pt x="177838" y="622299"/>
                  </a:lnTo>
                  <a:lnTo>
                    <a:pt x="160358" y="660399"/>
                  </a:lnTo>
                  <a:lnTo>
                    <a:pt x="145064" y="698499"/>
                  </a:lnTo>
                  <a:lnTo>
                    <a:pt x="131954" y="749299"/>
                  </a:lnTo>
                  <a:lnTo>
                    <a:pt x="121030" y="787399"/>
                  </a:lnTo>
                  <a:lnTo>
                    <a:pt x="105735" y="876299"/>
                  </a:lnTo>
                  <a:lnTo>
                    <a:pt x="101366" y="927099"/>
                  </a:lnTo>
                  <a:lnTo>
                    <a:pt x="99181" y="965199"/>
                  </a:lnTo>
                  <a:lnTo>
                    <a:pt x="99181" y="1015999"/>
                  </a:lnTo>
                  <a:lnTo>
                    <a:pt x="101366" y="1054099"/>
                  </a:lnTo>
                  <a:lnTo>
                    <a:pt x="105735" y="1092199"/>
                  </a:lnTo>
                  <a:lnTo>
                    <a:pt x="112290" y="1142999"/>
                  </a:lnTo>
                  <a:lnTo>
                    <a:pt x="121030" y="1181099"/>
                  </a:lnTo>
                  <a:lnTo>
                    <a:pt x="131954" y="1231899"/>
                  </a:lnTo>
                  <a:lnTo>
                    <a:pt x="145064" y="1269999"/>
                  </a:lnTo>
                  <a:lnTo>
                    <a:pt x="160358" y="1308099"/>
                  </a:lnTo>
                  <a:lnTo>
                    <a:pt x="177838" y="1358899"/>
                  </a:lnTo>
                  <a:lnTo>
                    <a:pt x="197502" y="1396999"/>
                  </a:lnTo>
                  <a:lnTo>
                    <a:pt x="219351" y="1435099"/>
                  </a:lnTo>
                  <a:lnTo>
                    <a:pt x="243385" y="1473199"/>
                  </a:lnTo>
                  <a:lnTo>
                    <a:pt x="269604" y="1511299"/>
                  </a:lnTo>
                  <a:lnTo>
                    <a:pt x="298008" y="1549399"/>
                  </a:lnTo>
                  <a:lnTo>
                    <a:pt x="328597" y="1587499"/>
                  </a:lnTo>
                  <a:lnTo>
                    <a:pt x="361371" y="1625599"/>
                  </a:lnTo>
                  <a:lnTo>
                    <a:pt x="399676" y="1650999"/>
                  </a:lnTo>
                  <a:lnTo>
                    <a:pt x="439523" y="1689099"/>
                  </a:lnTo>
                  <a:lnTo>
                    <a:pt x="480793" y="1714499"/>
                  </a:lnTo>
                  <a:lnTo>
                    <a:pt x="523369" y="1752599"/>
                  </a:lnTo>
                  <a:lnTo>
                    <a:pt x="567132" y="1777999"/>
                  </a:lnTo>
                  <a:lnTo>
                    <a:pt x="611964" y="1790699"/>
                  </a:lnTo>
                  <a:lnTo>
                    <a:pt x="657748" y="1816099"/>
                  </a:lnTo>
                  <a:lnTo>
                    <a:pt x="704364" y="1828799"/>
                  </a:lnTo>
                  <a:lnTo>
                    <a:pt x="751695" y="1854199"/>
                  </a:lnTo>
                  <a:lnTo>
                    <a:pt x="799623" y="1866899"/>
                  </a:lnTo>
                  <a:lnTo>
                    <a:pt x="848029" y="1866899"/>
                  </a:lnTo>
                  <a:lnTo>
                    <a:pt x="896796" y="1879599"/>
                  </a:lnTo>
                  <a:lnTo>
                    <a:pt x="1441940" y="1879599"/>
                  </a:lnTo>
                  <a:lnTo>
                    <a:pt x="1420310" y="1892299"/>
                  </a:lnTo>
                  <a:lnTo>
                    <a:pt x="1330921" y="1917699"/>
                  </a:lnTo>
                  <a:lnTo>
                    <a:pt x="1284924" y="1943099"/>
                  </a:lnTo>
                  <a:lnTo>
                    <a:pt x="1190663" y="1968499"/>
                  </a:lnTo>
                  <a:close/>
                </a:path>
                <a:path w="1990090" h="1981200">
                  <a:moveTo>
                    <a:pt x="1441940" y="1879599"/>
                  </a:moveTo>
                  <a:lnTo>
                    <a:pt x="1093081" y="1879599"/>
                  </a:lnTo>
                  <a:lnTo>
                    <a:pt x="1141848" y="1866899"/>
                  </a:lnTo>
                  <a:lnTo>
                    <a:pt x="1190254" y="1866899"/>
                  </a:lnTo>
                  <a:lnTo>
                    <a:pt x="1238182" y="1854199"/>
                  </a:lnTo>
                  <a:lnTo>
                    <a:pt x="1285513" y="1828799"/>
                  </a:lnTo>
                  <a:lnTo>
                    <a:pt x="1332129" y="1816099"/>
                  </a:lnTo>
                  <a:lnTo>
                    <a:pt x="1377913" y="1790699"/>
                  </a:lnTo>
                  <a:lnTo>
                    <a:pt x="1422745" y="1777999"/>
                  </a:lnTo>
                  <a:lnTo>
                    <a:pt x="1466508" y="1752599"/>
                  </a:lnTo>
                  <a:lnTo>
                    <a:pt x="1509084" y="1714499"/>
                  </a:lnTo>
                  <a:lnTo>
                    <a:pt x="1550354" y="1689099"/>
                  </a:lnTo>
                  <a:lnTo>
                    <a:pt x="1590201" y="1650999"/>
                  </a:lnTo>
                  <a:lnTo>
                    <a:pt x="1628506" y="1625599"/>
                  </a:lnTo>
                  <a:lnTo>
                    <a:pt x="1661279" y="1587499"/>
                  </a:lnTo>
                  <a:lnTo>
                    <a:pt x="1691868" y="1549399"/>
                  </a:lnTo>
                  <a:lnTo>
                    <a:pt x="1720272" y="1511299"/>
                  </a:lnTo>
                  <a:lnTo>
                    <a:pt x="1746491" y="1473199"/>
                  </a:lnTo>
                  <a:lnTo>
                    <a:pt x="1770525" y="1435099"/>
                  </a:lnTo>
                  <a:lnTo>
                    <a:pt x="1792375" y="1396999"/>
                  </a:lnTo>
                  <a:lnTo>
                    <a:pt x="1812039" y="1358899"/>
                  </a:lnTo>
                  <a:lnTo>
                    <a:pt x="1829518" y="1308099"/>
                  </a:lnTo>
                  <a:lnTo>
                    <a:pt x="1844813" y="1269999"/>
                  </a:lnTo>
                  <a:lnTo>
                    <a:pt x="1857922" y="1231899"/>
                  </a:lnTo>
                  <a:lnTo>
                    <a:pt x="1868847" y="1181099"/>
                  </a:lnTo>
                  <a:lnTo>
                    <a:pt x="1877587" y="1142999"/>
                  </a:lnTo>
                  <a:lnTo>
                    <a:pt x="1884141" y="1092199"/>
                  </a:lnTo>
                  <a:lnTo>
                    <a:pt x="1888511" y="1054099"/>
                  </a:lnTo>
                  <a:lnTo>
                    <a:pt x="1890696" y="1015999"/>
                  </a:lnTo>
                  <a:lnTo>
                    <a:pt x="1890696" y="965199"/>
                  </a:lnTo>
                  <a:lnTo>
                    <a:pt x="1888511" y="927099"/>
                  </a:lnTo>
                  <a:lnTo>
                    <a:pt x="1884141" y="876299"/>
                  </a:lnTo>
                  <a:lnTo>
                    <a:pt x="1868847" y="787399"/>
                  </a:lnTo>
                  <a:lnTo>
                    <a:pt x="1857922" y="749299"/>
                  </a:lnTo>
                  <a:lnTo>
                    <a:pt x="1844813" y="698499"/>
                  </a:lnTo>
                  <a:lnTo>
                    <a:pt x="1829518" y="660399"/>
                  </a:lnTo>
                  <a:lnTo>
                    <a:pt x="1812039" y="622299"/>
                  </a:lnTo>
                  <a:lnTo>
                    <a:pt x="1792375" y="584199"/>
                  </a:lnTo>
                  <a:lnTo>
                    <a:pt x="1770525" y="533399"/>
                  </a:lnTo>
                  <a:lnTo>
                    <a:pt x="1746491" y="495299"/>
                  </a:lnTo>
                  <a:lnTo>
                    <a:pt x="1720272" y="457199"/>
                  </a:lnTo>
                  <a:lnTo>
                    <a:pt x="1691868" y="419099"/>
                  </a:lnTo>
                  <a:lnTo>
                    <a:pt x="1661279" y="393699"/>
                  </a:lnTo>
                  <a:lnTo>
                    <a:pt x="1628506" y="355599"/>
                  </a:lnTo>
                  <a:lnTo>
                    <a:pt x="1590201" y="317499"/>
                  </a:lnTo>
                  <a:lnTo>
                    <a:pt x="1550354" y="279399"/>
                  </a:lnTo>
                  <a:lnTo>
                    <a:pt x="1509084" y="253999"/>
                  </a:lnTo>
                  <a:lnTo>
                    <a:pt x="1466508" y="228599"/>
                  </a:lnTo>
                  <a:lnTo>
                    <a:pt x="1422745" y="203199"/>
                  </a:lnTo>
                  <a:lnTo>
                    <a:pt x="1377913" y="177799"/>
                  </a:lnTo>
                  <a:lnTo>
                    <a:pt x="1332129" y="152399"/>
                  </a:lnTo>
                  <a:lnTo>
                    <a:pt x="1141848" y="101599"/>
                  </a:lnTo>
                  <a:lnTo>
                    <a:pt x="1093081" y="101599"/>
                  </a:lnTo>
                  <a:lnTo>
                    <a:pt x="1044072" y="88899"/>
                  </a:lnTo>
                  <a:lnTo>
                    <a:pt x="1420310" y="88899"/>
                  </a:lnTo>
                  <a:lnTo>
                    <a:pt x="1463570" y="114299"/>
                  </a:lnTo>
                  <a:lnTo>
                    <a:pt x="1505783" y="139699"/>
                  </a:lnTo>
                  <a:lnTo>
                    <a:pt x="1546883" y="165099"/>
                  </a:lnTo>
                  <a:lnTo>
                    <a:pt x="1586803" y="190499"/>
                  </a:lnTo>
                  <a:lnTo>
                    <a:pt x="1625476" y="215899"/>
                  </a:lnTo>
                  <a:lnTo>
                    <a:pt x="1662835" y="253999"/>
                  </a:lnTo>
                  <a:lnTo>
                    <a:pt x="1698814" y="279399"/>
                  </a:lnTo>
                  <a:lnTo>
                    <a:pt x="1732049" y="317499"/>
                  </a:lnTo>
                  <a:lnTo>
                    <a:pt x="1763271" y="355599"/>
                  </a:lnTo>
                  <a:lnTo>
                    <a:pt x="1792478" y="393699"/>
                  </a:lnTo>
                  <a:lnTo>
                    <a:pt x="1819671" y="431799"/>
                  </a:lnTo>
                  <a:lnTo>
                    <a:pt x="1844849" y="469899"/>
                  </a:lnTo>
                  <a:lnTo>
                    <a:pt x="1868013" y="507999"/>
                  </a:lnTo>
                  <a:lnTo>
                    <a:pt x="1889163" y="546099"/>
                  </a:lnTo>
                  <a:lnTo>
                    <a:pt x="1908299" y="596899"/>
                  </a:lnTo>
                  <a:lnTo>
                    <a:pt x="1925420" y="634999"/>
                  </a:lnTo>
                  <a:lnTo>
                    <a:pt x="1940527" y="673099"/>
                  </a:lnTo>
                  <a:lnTo>
                    <a:pt x="1953620" y="723899"/>
                  </a:lnTo>
                  <a:lnTo>
                    <a:pt x="1964699" y="761999"/>
                  </a:lnTo>
                  <a:lnTo>
                    <a:pt x="1973763" y="812799"/>
                  </a:lnTo>
                  <a:lnTo>
                    <a:pt x="1980813" y="850899"/>
                  </a:lnTo>
                  <a:lnTo>
                    <a:pt x="1985849" y="901699"/>
                  </a:lnTo>
                  <a:lnTo>
                    <a:pt x="1988870" y="939799"/>
                  </a:lnTo>
                  <a:lnTo>
                    <a:pt x="1989877" y="990599"/>
                  </a:lnTo>
                  <a:lnTo>
                    <a:pt x="1988870" y="1028699"/>
                  </a:lnTo>
                  <a:lnTo>
                    <a:pt x="1985849" y="1079499"/>
                  </a:lnTo>
                  <a:lnTo>
                    <a:pt x="1980813" y="1117599"/>
                  </a:lnTo>
                  <a:lnTo>
                    <a:pt x="1973763" y="1168399"/>
                  </a:lnTo>
                  <a:lnTo>
                    <a:pt x="1964699" y="1206499"/>
                  </a:lnTo>
                  <a:lnTo>
                    <a:pt x="1953620" y="1257299"/>
                  </a:lnTo>
                  <a:lnTo>
                    <a:pt x="1940527" y="1295399"/>
                  </a:lnTo>
                  <a:lnTo>
                    <a:pt x="1925420" y="1346199"/>
                  </a:lnTo>
                  <a:lnTo>
                    <a:pt x="1908299" y="1384299"/>
                  </a:lnTo>
                  <a:lnTo>
                    <a:pt x="1889163" y="1422399"/>
                  </a:lnTo>
                  <a:lnTo>
                    <a:pt x="1868013" y="1460499"/>
                  </a:lnTo>
                  <a:lnTo>
                    <a:pt x="1844849" y="1511299"/>
                  </a:lnTo>
                  <a:lnTo>
                    <a:pt x="1819671" y="1549399"/>
                  </a:lnTo>
                  <a:lnTo>
                    <a:pt x="1792478" y="1587499"/>
                  </a:lnTo>
                  <a:lnTo>
                    <a:pt x="1763271" y="1625599"/>
                  </a:lnTo>
                  <a:lnTo>
                    <a:pt x="1732049" y="1650999"/>
                  </a:lnTo>
                  <a:lnTo>
                    <a:pt x="1698814" y="1689099"/>
                  </a:lnTo>
                  <a:lnTo>
                    <a:pt x="1662835" y="1727199"/>
                  </a:lnTo>
                  <a:lnTo>
                    <a:pt x="1625476" y="1752599"/>
                  </a:lnTo>
                  <a:lnTo>
                    <a:pt x="1586803" y="1790699"/>
                  </a:lnTo>
                  <a:lnTo>
                    <a:pt x="1546883" y="1816099"/>
                  </a:lnTo>
                  <a:lnTo>
                    <a:pt x="1505783" y="1841499"/>
                  </a:lnTo>
                  <a:lnTo>
                    <a:pt x="1463570" y="1866899"/>
                  </a:lnTo>
                  <a:lnTo>
                    <a:pt x="1441940" y="1879599"/>
                  </a:lnTo>
                  <a:close/>
                </a:path>
                <a:path w="1990090" h="1981200">
                  <a:moveTo>
                    <a:pt x="1093822" y="1981199"/>
                  </a:moveTo>
                  <a:lnTo>
                    <a:pt x="896054" y="1981199"/>
                  </a:lnTo>
                  <a:lnTo>
                    <a:pt x="847345" y="1968499"/>
                  </a:lnTo>
                  <a:lnTo>
                    <a:pt x="1142531" y="1968499"/>
                  </a:lnTo>
                  <a:lnTo>
                    <a:pt x="1093822" y="1981199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14382" y="6719929"/>
              <a:ext cx="1452880" cy="1451610"/>
            </a:xfrm>
            <a:custGeom>
              <a:avLst/>
              <a:gdLst/>
              <a:ahLst/>
              <a:cxnLst/>
              <a:rect l="l" t="t" r="r" b="b"/>
              <a:pathLst>
                <a:path w="1452880" h="1451609">
                  <a:moveTo>
                    <a:pt x="726027" y="1451579"/>
                  </a:moveTo>
                  <a:lnTo>
                    <a:pt x="677776" y="1450013"/>
                  </a:lnTo>
                  <a:lnTo>
                    <a:pt x="630122" y="1445347"/>
                  </a:lnTo>
                  <a:lnTo>
                    <a:pt x="583183" y="1437631"/>
                  </a:lnTo>
                  <a:lnTo>
                    <a:pt x="537075" y="1426913"/>
                  </a:lnTo>
                  <a:lnTo>
                    <a:pt x="491916" y="1413242"/>
                  </a:lnTo>
                  <a:lnTo>
                    <a:pt x="447824" y="1396666"/>
                  </a:lnTo>
                  <a:lnTo>
                    <a:pt x="404915" y="1377236"/>
                  </a:lnTo>
                  <a:lnTo>
                    <a:pt x="363306" y="1355000"/>
                  </a:lnTo>
                  <a:lnTo>
                    <a:pt x="323115" y="1330006"/>
                  </a:lnTo>
                  <a:lnTo>
                    <a:pt x="284459" y="1302303"/>
                  </a:lnTo>
                  <a:lnTo>
                    <a:pt x="247456" y="1271941"/>
                  </a:lnTo>
                  <a:lnTo>
                    <a:pt x="212222" y="1238969"/>
                  </a:lnTo>
                  <a:lnTo>
                    <a:pt x="179573" y="1204178"/>
                  </a:lnTo>
                  <a:lnTo>
                    <a:pt x="149644" y="1167822"/>
                  </a:lnTo>
                  <a:lnTo>
                    <a:pt x="122436" y="1130036"/>
                  </a:lnTo>
                  <a:lnTo>
                    <a:pt x="97948" y="1090956"/>
                  </a:lnTo>
                  <a:lnTo>
                    <a:pt x="76182" y="1050719"/>
                  </a:lnTo>
                  <a:lnTo>
                    <a:pt x="57136" y="1009460"/>
                  </a:lnTo>
                  <a:lnTo>
                    <a:pt x="40812" y="967316"/>
                  </a:lnTo>
                  <a:lnTo>
                    <a:pt x="27208" y="924424"/>
                  </a:lnTo>
                  <a:lnTo>
                    <a:pt x="16324" y="880918"/>
                  </a:lnTo>
                  <a:lnTo>
                    <a:pt x="8162" y="836936"/>
                  </a:lnTo>
                  <a:lnTo>
                    <a:pt x="2720" y="792613"/>
                  </a:lnTo>
                  <a:lnTo>
                    <a:pt x="0" y="748087"/>
                  </a:lnTo>
                  <a:lnTo>
                    <a:pt x="0" y="703492"/>
                  </a:lnTo>
                  <a:lnTo>
                    <a:pt x="2720" y="658965"/>
                  </a:lnTo>
                  <a:lnTo>
                    <a:pt x="8162" y="614643"/>
                  </a:lnTo>
                  <a:lnTo>
                    <a:pt x="16324" y="570661"/>
                  </a:lnTo>
                  <a:lnTo>
                    <a:pt x="27208" y="527155"/>
                  </a:lnTo>
                  <a:lnTo>
                    <a:pt x="40812" y="484262"/>
                  </a:lnTo>
                  <a:lnTo>
                    <a:pt x="57136" y="442119"/>
                  </a:lnTo>
                  <a:lnTo>
                    <a:pt x="76182" y="400860"/>
                  </a:lnTo>
                  <a:lnTo>
                    <a:pt x="97948" y="360623"/>
                  </a:lnTo>
                  <a:lnTo>
                    <a:pt x="122436" y="321543"/>
                  </a:lnTo>
                  <a:lnTo>
                    <a:pt x="149644" y="283756"/>
                  </a:lnTo>
                  <a:lnTo>
                    <a:pt x="179573" y="247400"/>
                  </a:lnTo>
                  <a:lnTo>
                    <a:pt x="212222" y="212610"/>
                  </a:lnTo>
                  <a:lnTo>
                    <a:pt x="247456" y="179637"/>
                  </a:lnTo>
                  <a:lnTo>
                    <a:pt x="284459" y="149275"/>
                  </a:lnTo>
                  <a:lnTo>
                    <a:pt x="323115" y="121573"/>
                  </a:lnTo>
                  <a:lnTo>
                    <a:pt x="363306" y="96579"/>
                  </a:lnTo>
                  <a:lnTo>
                    <a:pt x="404915" y="74342"/>
                  </a:lnTo>
                  <a:lnTo>
                    <a:pt x="447824" y="54912"/>
                  </a:lnTo>
                  <a:lnTo>
                    <a:pt x="491916" y="38337"/>
                  </a:lnTo>
                  <a:lnTo>
                    <a:pt x="537075" y="24666"/>
                  </a:lnTo>
                  <a:lnTo>
                    <a:pt x="583183" y="13948"/>
                  </a:lnTo>
                  <a:lnTo>
                    <a:pt x="630122" y="6231"/>
                  </a:lnTo>
                  <a:lnTo>
                    <a:pt x="677776" y="1566"/>
                  </a:lnTo>
                  <a:lnTo>
                    <a:pt x="726027" y="0"/>
                  </a:lnTo>
                  <a:lnTo>
                    <a:pt x="774324" y="1566"/>
                  </a:lnTo>
                  <a:lnTo>
                    <a:pt x="822016" y="6231"/>
                  </a:lnTo>
                  <a:lnTo>
                    <a:pt x="868987" y="13948"/>
                  </a:lnTo>
                  <a:lnTo>
                    <a:pt x="915119" y="24666"/>
                  </a:lnTo>
                  <a:lnTo>
                    <a:pt x="960297" y="38337"/>
                  </a:lnTo>
                  <a:lnTo>
                    <a:pt x="1004405" y="54912"/>
                  </a:lnTo>
                  <a:lnTo>
                    <a:pt x="1047324" y="74342"/>
                  </a:lnTo>
                  <a:lnTo>
                    <a:pt x="1088940" y="96579"/>
                  </a:lnTo>
                  <a:lnTo>
                    <a:pt x="1129135" y="121573"/>
                  </a:lnTo>
                  <a:lnTo>
                    <a:pt x="1167793" y="149275"/>
                  </a:lnTo>
                  <a:lnTo>
                    <a:pt x="1204797" y="179637"/>
                  </a:lnTo>
                  <a:lnTo>
                    <a:pt x="1240031" y="212610"/>
                  </a:lnTo>
                  <a:lnTo>
                    <a:pt x="1272681" y="247400"/>
                  </a:lnTo>
                  <a:lnTo>
                    <a:pt x="1302610" y="283756"/>
                  </a:lnTo>
                  <a:lnTo>
                    <a:pt x="1329818" y="321543"/>
                  </a:lnTo>
                  <a:lnTo>
                    <a:pt x="1354305" y="360623"/>
                  </a:lnTo>
                  <a:lnTo>
                    <a:pt x="1376071" y="400860"/>
                  </a:lnTo>
                  <a:lnTo>
                    <a:pt x="1395117" y="442119"/>
                  </a:lnTo>
                  <a:lnTo>
                    <a:pt x="1411442" y="484262"/>
                  </a:lnTo>
                  <a:lnTo>
                    <a:pt x="1425046" y="527155"/>
                  </a:lnTo>
                  <a:lnTo>
                    <a:pt x="1435929" y="570661"/>
                  </a:lnTo>
                  <a:lnTo>
                    <a:pt x="1444091" y="614643"/>
                  </a:lnTo>
                  <a:lnTo>
                    <a:pt x="1449533" y="658965"/>
                  </a:lnTo>
                  <a:lnTo>
                    <a:pt x="1452254" y="703492"/>
                  </a:lnTo>
                  <a:lnTo>
                    <a:pt x="1452254" y="748087"/>
                  </a:lnTo>
                  <a:lnTo>
                    <a:pt x="1449533" y="792613"/>
                  </a:lnTo>
                  <a:lnTo>
                    <a:pt x="1444091" y="836936"/>
                  </a:lnTo>
                  <a:lnTo>
                    <a:pt x="1435929" y="880918"/>
                  </a:lnTo>
                  <a:lnTo>
                    <a:pt x="1425046" y="924424"/>
                  </a:lnTo>
                  <a:lnTo>
                    <a:pt x="1411442" y="967316"/>
                  </a:lnTo>
                  <a:lnTo>
                    <a:pt x="1395117" y="1009460"/>
                  </a:lnTo>
                  <a:lnTo>
                    <a:pt x="1376071" y="1050719"/>
                  </a:lnTo>
                  <a:lnTo>
                    <a:pt x="1354305" y="1090956"/>
                  </a:lnTo>
                  <a:lnTo>
                    <a:pt x="1329818" y="1130036"/>
                  </a:lnTo>
                  <a:lnTo>
                    <a:pt x="1302610" y="1167822"/>
                  </a:lnTo>
                  <a:lnTo>
                    <a:pt x="1272681" y="1204178"/>
                  </a:lnTo>
                  <a:lnTo>
                    <a:pt x="1240031" y="1238969"/>
                  </a:lnTo>
                  <a:lnTo>
                    <a:pt x="1204797" y="1271941"/>
                  </a:lnTo>
                  <a:lnTo>
                    <a:pt x="1167793" y="1302303"/>
                  </a:lnTo>
                  <a:lnTo>
                    <a:pt x="1129135" y="1330006"/>
                  </a:lnTo>
                  <a:lnTo>
                    <a:pt x="1088940" y="1355000"/>
                  </a:lnTo>
                  <a:lnTo>
                    <a:pt x="1047324" y="1377236"/>
                  </a:lnTo>
                  <a:lnTo>
                    <a:pt x="1004405" y="1396666"/>
                  </a:lnTo>
                  <a:lnTo>
                    <a:pt x="960297" y="1413242"/>
                  </a:lnTo>
                  <a:lnTo>
                    <a:pt x="915119" y="1426913"/>
                  </a:lnTo>
                  <a:lnTo>
                    <a:pt x="868987" y="1437631"/>
                  </a:lnTo>
                  <a:lnTo>
                    <a:pt x="822016" y="1445347"/>
                  </a:lnTo>
                  <a:lnTo>
                    <a:pt x="774324" y="1450013"/>
                  </a:lnTo>
                  <a:lnTo>
                    <a:pt x="726027" y="1451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64626" y="6670346"/>
              <a:ext cx="1551940" cy="1551305"/>
            </a:xfrm>
            <a:custGeom>
              <a:avLst/>
              <a:gdLst/>
              <a:ahLst/>
              <a:cxnLst/>
              <a:rect l="l" t="t" r="r" b="b"/>
              <a:pathLst>
                <a:path w="1551940" h="1551304">
                  <a:moveTo>
                    <a:pt x="775783" y="1550744"/>
                  </a:moveTo>
                  <a:lnTo>
                    <a:pt x="724223" y="1549071"/>
                  </a:lnTo>
                  <a:lnTo>
                    <a:pt x="673302" y="1544087"/>
                  </a:lnTo>
                  <a:lnTo>
                    <a:pt x="623145" y="1535845"/>
                  </a:lnTo>
                  <a:lnTo>
                    <a:pt x="573877" y="1524396"/>
                  </a:lnTo>
                  <a:lnTo>
                    <a:pt x="525625" y="1509793"/>
                  </a:lnTo>
                  <a:lnTo>
                    <a:pt x="478513" y="1492088"/>
                  </a:lnTo>
                  <a:lnTo>
                    <a:pt x="432667" y="1471334"/>
                  </a:lnTo>
                  <a:lnTo>
                    <a:pt x="388213" y="1447583"/>
                  </a:lnTo>
                  <a:lnTo>
                    <a:pt x="345276" y="1420887"/>
                  </a:lnTo>
                  <a:lnTo>
                    <a:pt x="303982" y="1391299"/>
                  </a:lnTo>
                  <a:lnTo>
                    <a:pt x="264456" y="1358872"/>
                  </a:lnTo>
                  <a:lnTo>
                    <a:pt x="226824" y="1323656"/>
                  </a:lnTo>
                  <a:lnTo>
                    <a:pt x="194417" y="1289311"/>
                  </a:lnTo>
                  <a:lnTo>
                    <a:pt x="164448" y="1253447"/>
                  </a:lnTo>
                  <a:lnTo>
                    <a:pt x="137082" y="1216402"/>
                  </a:lnTo>
                  <a:lnTo>
                    <a:pt x="112153" y="1178068"/>
                  </a:lnTo>
                  <a:lnTo>
                    <a:pt x="89717" y="1138637"/>
                  </a:lnTo>
                  <a:lnTo>
                    <a:pt x="69775" y="1098222"/>
                  </a:lnTo>
                  <a:lnTo>
                    <a:pt x="52325" y="1056940"/>
                  </a:lnTo>
                  <a:lnTo>
                    <a:pt x="37368" y="1014907"/>
                  </a:lnTo>
                  <a:lnTo>
                    <a:pt x="24903" y="972237"/>
                  </a:lnTo>
                  <a:lnTo>
                    <a:pt x="14932" y="929046"/>
                  </a:lnTo>
                  <a:lnTo>
                    <a:pt x="7453" y="885450"/>
                  </a:lnTo>
                  <a:lnTo>
                    <a:pt x="2468" y="841565"/>
                  </a:lnTo>
                  <a:lnTo>
                    <a:pt x="0" y="797939"/>
                  </a:lnTo>
                  <a:lnTo>
                    <a:pt x="8" y="752804"/>
                  </a:lnTo>
                  <a:lnTo>
                    <a:pt x="2468" y="709326"/>
                  </a:lnTo>
                  <a:lnTo>
                    <a:pt x="7453" y="665437"/>
                  </a:lnTo>
                  <a:lnTo>
                    <a:pt x="14932" y="621836"/>
                  </a:lnTo>
                  <a:lnTo>
                    <a:pt x="24903" y="578639"/>
                  </a:lnTo>
                  <a:lnTo>
                    <a:pt x="37368" y="535961"/>
                  </a:lnTo>
                  <a:lnTo>
                    <a:pt x="52325" y="493918"/>
                  </a:lnTo>
                  <a:lnTo>
                    <a:pt x="69775" y="452624"/>
                  </a:lnTo>
                  <a:lnTo>
                    <a:pt x="89717" y="412197"/>
                  </a:lnTo>
                  <a:lnTo>
                    <a:pt x="112153" y="372750"/>
                  </a:lnTo>
                  <a:lnTo>
                    <a:pt x="137082" y="334401"/>
                  </a:lnTo>
                  <a:lnTo>
                    <a:pt x="164503" y="297263"/>
                  </a:lnTo>
                  <a:lnTo>
                    <a:pt x="194417" y="261454"/>
                  </a:lnTo>
                  <a:lnTo>
                    <a:pt x="226824" y="227088"/>
                  </a:lnTo>
                  <a:lnTo>
                    <a:pt x="264456" y="191872"/>
                  </a:lnTo>
                  <a:lnTo>
                    <a:pt x="303982" y="159444"/>
                  </a:lnTo>
                  <a:lnTo>
                    <a:pt x="345276" y="129856"/>
                  </a:lnTo>
                  <a:lnTo>
                    <a:pt x="388213" y="103161"/>
                  </a:lnTo>
                  <a:lnTo>
                    <a:pt x="432667" y="79410"/>
                  </a:lnTo>
                  <a:lnTo>
                    <a:pt x="478513" y="58656"/>
                  </a:lnTo>
                  <a:lnTo>
                    <a:pt x="525625" y="40951"/>
                  </a:lnTo>
                  <a:lnTo>
                    <a:pt x="573877" y="26348"/>
                  </a:lnTo>
                  <a:lnTo>
                    <a:pt x="623145" y="14899"/>
                  </a:lnTo>
                  <a:lnTo>
                    <a:pt x="673302" y="6656"/>
                  </a:lnTo>
                  <a:lnTo>
                    <a:pt x="724223" y="1672"/>
                  </a:lnTo>
                  <a:lnTo>
                    <a:pt x="775783" y="0"/>
                  </a:lnTo>
                  <a:lnTo>
                    <a:pt x="827385" y="1672"/>
                  </a:lnTo>
                  <a:lnTo>
                    <a:pt x="878334" y="6656"/>
                  </a:lnTo>
                  <a:lnTo>
                    <a:pt x="928508" y="14899"/>
                  </a:lnTo>
                  <a:lnTo>
                    <a:pt x="977785" y="26348"/>
                  </a:lnTo>
                  <a:lnTo>
                    <a:pt x="1026040" y="40951"/>
                  </a:lnTo>
                  <a:lnTo>
                    <a:pt x="1073153" y="58656"/>
                  </a:lnTo>
                  <a:lnTo>
                    <a:pt x="1118999" y="79410"/>
                  </a:lnTo>
                  <a:lnTo>
                    <a:pt x="1155976" y="99165"/>
                  </a:lnTo>
                  <a:lnTo>
                    <a:pt x="775783" y="99165"/>
                  </a:lnTo>
                  <a:lnTo>
                    <a:pt x="728532" y="100802"/>
                  </a:lnTo>
                  <a:lnTo>
                    <a:pt x="681474" y="105714"/>
                  </a:lnTo>
                  <a:lnTo>
                    <a:pt x="634795" y="113902"/>
                  </a:lnTo>
                  <a:lnTo>
                    <a:pt x="588680" y="125364"/>
                  </a:lnTo>
                  <a:lnTo>
                    <a:pt x="543312" y="140101"/>
                  </a:lnTo>
                  <a:lnTo>
                    <a:pt x="498876" y="158113"/>
                  </a:lnTo>
                  <a:lnTo>
                    <a:pt x="455557" y="179400"/>
                  </a:lnTo>
                  <a:lnTo>
                    <a:pt x="413538" y="203962"/>
                  </a:lnTo>
                  <a:lnTo>
                    <a:pt x="373005" y="231798"/>
                  </a:lnTo>
                  <a:lnTo>
                    <a:pt x="334141" y="262910"/>
                  </a:lnTo>
                  <a:lnTo>
                    <a:pt x="297132" y="297297"/>
                  </a:lnTo>
                  <a:lnTo>
                    <a:pt x="264126" y="332633"/>
                  </a:lnTo>
                  <a:lnTo>
                    <a:pt x="234120" y="369670"/>
                  </a:lnTo>
                  <a:lnTo>
                    <a:pt x="207115" y="408245"/>
                  </a:lnTo>
                  <a:lnTo>
                    <a:pt x="183111" y="448197"/>
                  </a:lnTo>
                  <a:lnTo>
                    <a:pt x="162107" y="489364"/>
                  </a:lnTo>
                  <a:lnTo>
                    <a:pt x="144104" y="531584"/>
                  </a:lnTo>
                  <a:lnTo>
                    <a:pt x="129101" y="574694"/>
                  </a:lnTo>
                  <a:lnTo>
                    <a:pt x="117099" y="618533"/>
                  </a:lnTo>
                  <a:lnTo>
                    <a:pt x="108097" y="662939"/>
                  </a:lnTo>
                  <a:lnTo>
                    <a:pt x="102096" y="707750"/>
                  </a:lnTo>
                  <a:lnTo>
                    <a:pt x="99095" y="752804"/>
                  </a:lnTo>
                  <a:lnTo>
                    <a:pt x="99095" y="797939"/>
                  </a:lnTo>
                  <a:lnTo>
                    <a:pt x="102096" y="842993"/>
                  </a:lnTo>
                  <a:lnTo>
                    <a:pt x="108097" y="887804"/>
                  </a:lnTo>
                  <a:lnTo>
                    <a:pt x="117099" y="932210"/>
                  </a:lnTo>
                  <a:lnTo>
                    <a:pt x="129101" y="976050"/>
                  </a:lnTo>
                  <a:lnTo>
                    <a:pt x="144104" y="1019160"/>
                  </a:lnTo>
                  <a:lnTo>
                    <a:pt x="162107" y="1061380"/>
                  </a:lnTo>
                  <a:lnTo>
                    <a:pt x="183111" y="1102547"/>
                  </a:lnTo>
                  <a:lnTo>
                    <a:pt x="207115" y="1142499"/>
                  </a:lnTo>
                  <a:lnTo>
                    <a:pt x="234120" y="1181074"/>
                  </a:lnTo>
                  <a:lnTo>
                    <a:pt x="264126" y="1218111"/>
                  </a:lnTo>
                  <a:lnTo>
                    <a:pt x="297212" y="1253521"/>
                  </a:lnTo>
                  <a:lnTo>
                    <a:pt x="334141" y="1287834"/>
                  </a:lnTo>
                  <a:lnTo>
                    <a:pt x="373005" y="1318945"/>
                  </a:lnTo>
                  <a:lnTo>
                    <a:pt x="413538" y="1346782"/>
                  </a:lnTo>
                  <a:lnTo>
                    <a:pt x="455557" y="1371344"/>
                  </a:lnTo>
                  <a:lnTo>
                    <a:pt x="498876" y="1392631"/>
                  </a:lnTo>
                  <a:lnTo>
                    <a:pt x="543312" y="1410643"/>
                  </a:lnTo>
                  <a:lnTo>
                    <a:pt x="588680" y="1425380"/>
                  </a:lnTo>
                  <a:lnTo>
                    <a:pt x="634795" y="1436842"/>
                  </a:lnTo>
                  <a:lnTo>
                    <a:pt x="681474" y="1445029"/>
                  </a:lnTo>
                  <a:lnTo>
                    <a:pt x="728532" y="1449942"/>
                  </a:lnTo>
                  <a:lnTo>
                    <a:pt x="775783" y="1451579"/>
                  </a:lnTo>
                  <a:lnTo>
                    <a:pt x="1155976" y="1451579"/>
                  </a:lnTo>
                  <a:lnTo>
                    <a:pt x="1118999" y="1471334"/>
                  </a:lnTo>
                  <a:lnTo>
                    <a:pt x="1073153" y="1492088"/>
                  </a:lnTo>
                  <a:lnTo>
                    <a:pt x="1026040" y="1509793"/>
                  </a:lnTo>
                  <a:lnTo>
                    <a:pt x="977785" y="1524396"/>
                  </a:lnTo>
                  <a:lnTo>
                    <a:pt x="928508" y="1535845"/>
                  </a:lnTo>
                  <a:lnTo>
                    <a:pt x="878334" y="1544087"/>
                  </a:lnTo>
                  <a:lnTo>
                    <a:pt x="827385" y="1549071"/>
                  </a:lnTo>
                  <a:lnTo>
                    <a:pt x="775783" y="1550744"/>
                  </a:lnTo>
                  <a:close/>
                </a:path>
                <a:path w="1551940" h="1551304">
                  <a:moveTo>
                    <a:pt x="1155976" y="1451579"/>
                  </a:moveTo>
                  <a:lnTo>
                    <a:pt x="775783" y="1451579"/>
                  </a:lnTo>
                  <a:lnTo>
                    <a:pt x="823035" y="1449942"/>
                  </a:lnTo>
                  <a:lnTo>
                    <a:pt x="870093" y="1445029"/>
                  </a:lnTo>
                  <a:lnTo>
                    <a:pt x="916775" y="1436842"/>
                  </a:lnTo>
                  <a:lnTo>
                    <a:pt x="962896" y="1425380"/>
                  </a:lnTo>
                  <a:lnTo>
                    <a:pt x="1008273" y="1410643"/>
                  </a:lnTo>
                  <a:lnTo>
                    <a:pt x="1052723" y="1392631"/>
                  </a:lnTo>
                  <a:lnTo>
                    <a:pt x="1096061" y="1371344"/>
                  </a:lnTo>
                  <a:lnTo>
                    <a:pt x="1138105" y="1346782"/>
                  </a:lnTo>
                  <a:lnTo>
                    <a:pt x="1178670" y="1318945"/>
                  </a:lnTo>
                  <a:lnTo>
                    <a:pt x="1217574" y="1287834"/>
                  </a:lnTo>
                  <a:lnTo>
                    <a:pt x="1254633" y="1253447"/>
                  </a:lnTo>
                  <a:lnTo>
                    <a:pt x="1287614" y="1218111"/>
                  </a:lnTo>
                  <a:lnTo>
                    <a:pt x="1317597" y="1181074"/>
                  </a:lnTo>
                  <a:lnTo>
                    <a:pt x="1344582" y="1142499"/>
                  </a:lnTo>
                  <a:lnTo>
                    <a:pt x="1368568" y="1102547"/>
                  </a:lnTo>
                  <a:lnTo>
                    <a:pt x="1389557" y="1061380"/>
                  </a:lnTo>
                  <a:lnTo>
                    <a:pt x="1407546" y="1019160"/>
                  </a:lnTo>
                  <a:lnTo>
                    <a:pt x="1422538" y="976050"/>
                  </a:lnTo>
                  <a:lnTo>
                    <a:pt x="1434531" y="932210"/>
                  </a:lnTo>
                  <a:lnTo>
                    <a:pt x="1443526" y="887804"/>
                  </a:lnTo>
                  <a:lnTo>
                    <a:pt x="1449523" y="842993"/>
                  </a:lnTo>
                  <a:lnTo>
                    <a:pt x="1452521" y="797939"/>
                  </a:lnTo>
                  <a:lnTo>
                    <a:pt x="1452521" y="752804"/>
                  </a:lnTo>
                  <a:lnTo>
                    <a:pt x="1449523" y="707750"/>
                  </a:lnTo>
                  <a:lnTo>
                    <a:pt x="1443526" y="662939"/>
                  </a:lnTo>
                  <a:lnTo>
                    <a:pt x="1434531" y="618533"/>
                  </a:lnTo>
                  <a:lnTo>
                    <a:pt x="1422538" y="574694"/>
                  </a:lnTo>
                  <a:lnTo>
                    <a:pt x="1407546" y="531584"/>
                  </a:lnTo>
                  <a:lnTo>
                    <a:pt x="1389557" y="489364"/>
                  </a:lnTo>
                  <a:lnTo>
                    <a:pt x="1368568" y="448197"/>
                  </a:lnTo>
                  <a:lnTo>
                    <a:pt x="1344582" y="408245"/>
                  </a:lnTo>
                  <a:lnTo>
                    <a:pt x="1317597" y="369670"/>
                  </a:lnTo>
                  <a:lnTo>
                    <a:pt x="1287614" y="332633"/>
                  </a:lnTo>
                  <a:lnTo>
                    <a:pt x="1254597" y="297263"/>
                  </a:lnTo>
                  <a:lnTo>
                    <a:pt x="1217574" y="262910"/>
                  </a:lnTo>
                  <a:lnTo>
                    <a:pt x="1178670" y="231798"/>
                  </a:lnTo>
                  <a:lnTo>
                    <a:pt x="1138105" y="203962"/>
                  </a:lnTo>
                  <a:lnTo>
                    <a:pt x="1096061" y="179400"/>
                  </a:lnTo>
                  <a:lnTo>
                    <a:pt x="1052723" y="158113"/>
                  </a:lnTo>
                  <a:lnTo>
                    <a:pt x="1008273" y="140101"/>
                  </a:lnTo>
                  <a:lnTo>
                    <a:pt x="962896" y="125364"/>
                  </a:lnTo>
                  <a:lnTo>
                    <a:pt x="916775" y="113902"/>
                  </a:lnTo>
                  <a:lnTo>
                    <a:pt x="870093" y="105714"/>
                  </a:lnTo>
                  <a:lnTo>
                    <a:pt x="823035" y="100802"/>
                  </a:lnTo>
                  <a:lnTo>
                    <a:pt x="775783" y="99165"/>
                  </a:lnTo>
                  <a:lnTo>
                    <a:pt x="1155976" y="99165"/>
                  </a:lnTo>
                  <a:lnTo>
                    <a:pt x="1206402" y="129856"/>
                  </a:lnTo>
                  <a:lnTo>
                    <a:pt x="1247713" y="159444"/>
                  </a:lnTo>
                  <a:lnTo>
                    <a:pt x="1287267" y="191872"/>
                  </a:lnTo>
                  <a:lnTo>
                    <a:pt x="1324941" y="227088"/>
                  </a:lnTo>
                  <a:lnTo>
                    <a:pt x="1357327" y="261454"/>
                  </a:lnTo>
                  <a:lnTo>
                    <a:pt x="1387246" y="297297"/>
                  </a:lnTo>
                  <a:lnTo>
                    <a:pt x="1414625" y="334401"/>
                  </a:lnTo>
                  <a:lnTo>
                    <a:pt x="1439537" y="372750"/>
                  </a:lnTo>
                  <a:lnTo>
                    <a:pt x="1461958" y="412197"/>
                  </a:lnTo>
                  <a:lnTo>
                    <a:pt x="1481887" y="452624"/>
                  </a:lnTo>
                  <a:lnTo>
                    <a:pt x="1499326" y="493918"/>
                  </a:lnTo>
                  <a:lnTo>
                    <a:pt x="1514273" y="535961"/>
                  </a:lnTo>
                  <a:lnTo>
                    <a:pt x="1526729" y="578639"/>
                  </a:lnTo>
                  <a:lnTo>
                    <a:pt x="1536694" y="621836"/>
                  </a:lnTo>
                  <a:lnTo>
                    <a:pt x="1544168" y="665437"/>
                  </a:lnTo>
                  <a:lnTo>
                    <a:pt x="1549150" y="709326"/>
                  </a:lnTo>
                  <a:lnTo>
                    <a:pt x="1551608" y="752804"/>
                  </a:lnTo>
                  <a:lnTo>
                    <a:pt x="1551617" y="797939"/>
                  </a:lnTo>
                  <a:lnTo>
                    <a:pt x="1549150" y="841565"/>
                  </a:lnTo>
                  <a:lnTo>
                    <a:pt x="1544168" y="885450"/>
                  </a:lnTo>
                  <a:lnTo>
                    <a:pt x="1536694" y="929046"/>
                  </a:lnTo>
                  <a:lnTo>
                    <a:pt x="1526729" y="972237"/>
                  </a:lnTo>
                  <a:lnTo>
                    <a:pt x="1514273" y="1014907"/>
                  </a:lnTo>
                  <a:lnTo>
                    <a:pt x="1499326" y="1056940"/>
                  </a:lnTo>
                  <a:lnTo>
                    <a:pt x="1481887" y="1098222"/>
                  </a:lnTo>
                  <a:lnTo>
                    <a:pt x="1461958" y="1138637"/>
                  </a:lnTo>
                  <a:lnTo>
                    <a:pt x="1439537" y="1178068"/>
                  </a:lnTo>
                  <a:lnTo>
                    <a:pt x="1414625" y="1216402"/>
                  </a:lnTo>
                  <a:lnTo>
                    <a:pt x="1387221" y="1253521"/>
                  </a:lnTo>
                  <a:lnTo>
                    <a:pt x="1357327" y="1289311"/>
                  </a:lnTo>
                  <a:lnTo>
                    <a:pt x="1324941" y="1323656"/>
                  </a:lnTo>
                  <a:lnTo>
                    <a:pt x="1287267" y="1358872"/>
                  </a:lnTo>
                  <a:lnTo>
                    <a:pt x="1247713" y="1391299"/>
                  </a:lnTo>
                  <a:lnTo>
                    <a:pt x="1206402" y="1420887"/>
                  </a:lnTo>
                  <a:lnTo>
                    <a:pt x="1163456" y="1447583"/>
                  </a:lnTo>
                  <a:lnTo>
                    <a:pt x="1155976" y="1451579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97347" y="322375"/>
            <a:ext cx="5574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70" dirty="0"/>
              <a:t>T</a:t>
            </a:r>
            <a:r>
              <a:rPr sz="6000" spc="765" dirty="0"/>
              <a:t>E</a:t>
            </a:r>
            <a:r>
              <a:rPr sz="6000" spc="855" dirty="0"/>
              <a:t>C</a:t>
            </a:r>
            <a:r>
              <a:rPr sz="6000" spc="994" dirty="0"/>
              <a:t>H</a:t>
            </a:r>
            <a:r>
              <a:rPr sz="6000" spc="1115" dirty="0"/>
              <a:t>N</a:t>
            </a:r>
            <a:r>
              <a:rPr sz="6000" spc="830" dirty="0"/>
              <a:t>I</a:t>
            </a:r>
            <a:r>
              <a:rPr sz="6000" spc="725" dirty="0"/>
              <a:t>Q</a:t>
            </a:r>
            <a:r>
              <a:rPr sz="6000" spc="975" dirty="0"/>
              <a:t>U</a:t>
            </a:r>
            <a:r>
              <a:rPr sz="6000" spc="765" dirty="0"/>
              <a:t>E</a:t>
            </a:r>
            <a:r>
              <a:rPr sz="6000" spc="630" dirty="0"/>
              <a:t>S</a:t>
            </a:r>
            <a:endParaRPr sz="6000"/>
          </a:p>
        </p:txBody>
      </p:sp>
      <p:sp>
        <p:nvSpPr>
          <p:cNvPr id="38" name="object 38"/>
          <p:cNvSpPr txBox="1"/>
          <p:nvPr/>
        </p:nvSpPr>
        <p:spPr>
          <a:xfrm>
            <a:off x="268314" y="1795037"/>
            <a:ext cx="12298680" cy="778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indent="-562610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71830" algn="l"/>
              </a:tabLst>
            </a:pPr>
            <a:r>
              <a:rPr sz="2250" b="1" spc="-325" dirty="0">
                <a:solidFill>
                  <a:srgbClr val="1C1126"/>
                </a:solidFill>
                <a:latin typeface="Trebuchet MS"/>
                <a:cs typeface="Trebuchet MS"/>
              </a:rPr>
              <a:t>. </a:t>
            </a:r>
            <a:r>
              <a:rPr sz="2250" b="1" spc="229" dirty="0">
                <a:solidFill>
                  <a:srgbClr val="1C1126"/>
                </a:solidFill>
                <a:latin typeface="Trebuchet MS"/>
                <a:cs typeface="Trebuchet MS"/>
              </a:rPr>
              <a:t>Descriptive </a:t>
            </a:r>
            <a:r>
              <a:rPr sz="2250" b="1" spc="25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250" b="1" spc="110" dirty="0">
                <a:solidFill>
                  <a:srgbClr val="1C1126"/>
                </a:solidFill>
                <a:latin typeface="Trebuchet MS"/>
                <a:cs typeface="Trebuchet MS"/>
              </a:rPr>
              <a:t>- </a:t>
            </a:r>
            <a:r>
              <a:rPr sz="2250" b="1" spc="275" dirty="0">
                <a:solidFill>
                  <a:srgbClr val="1C1126"/>
                </a:solidFill>
                <a:latin typeface="Trebuchet MS"/>
                <a:cs typeface="Trebuchet MS"/>
              </a:rPr>
              <a:t>What</a:t>
            </a:r>
            <a:r>
              <a:rPr sz="2250" b="1" spc="5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b="1" spc="270" dirty="0">
                <a:solidFill>
                  <a:srgbClr val="1C1126"/>
                </a:solidFill>
                <a:latin typeface="Trebuchet MS"/>
                <a:cs typeface="Trebuchet MS"/>
              </a:rPr>
              <a:t>happened?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1126"/>
              </a:buClr>
              <a:buFont typeface="Trebuchet MS"/>
              <a:buAutoNum type="arabicPeriod"/>
            </a:pPr>
            <a:endParaRPr sz="29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descriptive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analysis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method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is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starting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point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any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analytic</a:t>
            </a:r>
            <a:endParaRPr sz="2250">
              <a:latin typeface="Trebuchet MS"/>
              <a:cs typeface="Trebuchet MS"/>
            </a:endParaRPr>
          </a:p>
          <a:p>
            <a:pPr marL="12700" marR="99060" algn="just">
              <a:lnSpc>
                <a:spcPct val="113900"/>
              </a:lnSpc>
            </a:pP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reflection,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aims 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answer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question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what </a:t>
            </a:r>
            <a:r>
              <a:rPr sz="2250" spc="305" dirty="0">
                <a:solidFill>
                  <a:srgbClr val="1C1126"/>
                </a:solidFill>
                <a:latin typeface="Trebuchet MS"/>
                <a:cs typeface="Trebuchet MS"/>
              </a:rPr>
              <a:t>happened? </a:t>
            </a:r>
            <a:r>
              <a:rPr sz="2250" spc="-70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250" spc="300" dirty="0">
                <a:solidFill>
                  <a:srgbClr val="1C1126"/>
                </a:solidFill>
                <a:latin typeface="Trebuchet MS"/>
                <a:cs typeface="Trebuchet MS"/>
              </a:rPr>
              <a:t>does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this  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by 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ordering, 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manipulating,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interpreting 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raw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from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various </a:t>
            </a:r>
            <a:r>
              <a:rPr sz="2250" spc="290" dirty="0">
                <a:solidFill>
                  <a:srgbClr val="1C1126"/>
                </a:solidFill>
                <a:latin typeface="Trebuchet MS"/>
                <a:cs typeface="Trebuchet MS"/>
              </a:rPr>
              <a:t>sources 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  </a:t>
            </a:r>
            <a:r>
              <a:rPr sz="2250" spc="150" dirty="0">
                <a:solidFill>
                  <a:srgbClr val="1C1126"/>
                </a:solidFill>
                <a:latin typeface="Trebuchet MS"/>
                <a:cs typeface="Trebuchet MS"/>
              </a:rPr>
              <a:t>turn 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into </a:t>
            </a:r>
            <a:r>
              <a:rPr sz="2250" spc="240" dirty="0">
                <a:solidFill>
                  <a:srgbClr val="1C1126"/>
                </a:solidFill>
                <a:latin typeface="Trebuchet MS"/>
                <a:cs typeface="Trebuchet MS"/>
              </a:rPr>
              <a:t>valuable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insights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your</a:t>
            </a:r>
            <a:r>
              <a:rPr sz="2250" spc="7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90" dirty="0">
                <a:solidFill>
                  <a:srgbClr val="1C1126"/>
                </a:solidFill>
                <a:latin typeface="Trebuchet MS"/>
                <a:cs typeface="Trebuchet MS"/>
              </a:rPr>
              <a:t>organization.</a:t>
            </a:r>
            <a:endParaRPr sz="2250">
              <a:latin typeface="Trebuchet MS"/>
              <a:cs typeface="Trebuchet MS"/>
            </a:endParaRPr>
          </a:p>
          <a:p>
            <a:pPr marL="12700" marR="608965">
              <a:lnSpc>
                <a:spcPct val="113900"/>
              </a:lnSpc>
              <a:tabLst>
                <a:tab pos="1346835" algn="l"/>
                <a:tab pos="1732914" algn="l"/>
                <a:tab pos="1872614" algn="l"/>
                <a:tab pos="2018030" algn="l"/>
                <a:tab pos="3740785" algn="l"/>
                <a:tab pos="3899535" algn="l"/>
                <a:tab pos="4709795" algn="l"/>
                <a:tab pos="5118100" algn="l"/>
                <a:tab pos="5476875" algn="l"/>
                <a:tab pos="6250940" algn="l"/>
                <a:tab pos="6566534" algn="l"/>
                <a:tab pos="6925945" algn="l"/>
                <a:tab pos="7095490" algn="l"/>
                <a:tab pos="7547609" algn="l"/>
                <a:tab pos="7863205" algn="l"/>
                <a:tab pos="8335009" algn="l"/>
                <a:tab pos="8758555" algn="l"/>
                <a:tab pos="8985250" algn="l"/>
                <a:tab pos="9451340" algn="l"/>
                <a:tab pos="9874250" algn="l"/>
                <a:tab pos="10147300" algn="l"/>
                <a:tab pos="10874375" algn="l"/>
                <a:tab pos="11185525" algn="l"/>
              </a:tabLst>
            </a:pP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409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ss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ll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-75" dirty="0">
                <a:solidFill>
                  <a:srgbClr val="1C1126"/>
                </a:solidFill>
                <a:latin typeface="Trebuchet MS"/>
                <a:cs typeface="Trebuchet MS"/>
              </a:rPr>
              <a:t>r 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insights	</a:t>
            </a:r>
            <a:r>
              <a:rPr sz="2250" spc="70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250" spc="40" dirty="0">
                <a:solidFill>
                  <a:srgbClr val="1C1126"/>
                </a:solidFill>
                <a:latin typeface="Trebuchet MS"/>
                <a:cs typeface="Trebuchet MS"/>
              </a:rPr>
              <a:t>a	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meaningful	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way.	</a:t>
            </a:r>
            <a:r>
              <a:rPr sz="2250" spc="270" dirty="0">
                <a:solidFill>
                  <a:srgbClr val="1C1126"/>
                </a:solidFill>
                <a:latin typeface="Trebuchet MS"/>
                <a:cs typeface="Trebuchet MS"/>
              </a:rPr>
              <a:t>Although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	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relevant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mention	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that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this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1389380" algn="l"/>
                <a:tab pos="1883410" algn="l"/>
                <a:tab pos="2366010" algn="l"/>
                <a:tab pos="3119755" algn="l"/>
                <a:tab pos="3783329" algn="l"/>
                <a:tab pos="4401185" algn="l"/>
                <a:tab pos="5356225" algn="l"/>
                <a:tab pos="6035675" algn="l"/>
                <a:tab pos="6459220" algn="l"/>
                <a:tab pos="7693659" algn="l"/>
                <a:tab pos="8761095" algn="l"/>
                <a:tab pos="10417810" algn="l"/>
                <a:tab pos="10845165" algn="l"/>
                <a:tab pos="11478260" algn="l"/>
              </a:tabLst>
            </a:pP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analysis	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on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ts	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own	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will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not	</a:t>
            </a: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allow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predict	</a:t>
            </a:r>
            <a:r>
              <a:rPr sz="2250" spc="175" dirty="0">
                <a:solidFill>
                  <a:srgbClr val="1C1126"/>
                </a:solidFill>
                <a:latin typeface="Trebuchet MS"/>
                <a:cs typeface="Trebuchet MS"/>
              </a:rPr>
              <a:t>future	</a:t>
            </a:r>
            <a:r>
              <a:rPr sz="2250" spc="290" dirty="0">
                <a:solidFill>
                  <a:srgbClr val="1C1126"/>
                </a:solidFill>
                <a:latin typeface="Trebuchet MS"/>
                <a:cs typeface="Trebuchet MS"/>
              </a:rPr>
              <a:t>outcomes	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or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tell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</a:t>
            </a: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ct val="113900"/>
              </a:lnSpc>
              <a:tabLst>
                <a:tab pos="627380" algn="l"/>
                <a:tab pos="1683385" algn="l"/>
                <a:tab pos="1858645" algn="l"/>
                <a:tab pos="2281555" algn="l"/>
                <a:tab pos="2368550" algn="l"/>
                <a:tab pos="3366135" algn="l"/>
                <a:tab pos="3789045" algn="l"/>
                <a:tab pos="3921760" algn="l"/>
                <a:tab pos="4594860" algn="l"/>
                <a:tab pos="5180330" algn="l"/>
                <a:tab pos="5333365" algn="l"/>
                <a:tab pos="6372860" algn="l"/>
                <a:tab pos="7094220" algn="l"/>
                <a:tab pos="8866505" algn="l"/>
                <a:tab pos="9182100" algn="l"/>
                <a:tab pos="9845675" algn="l"/>
                <a:tab pos="10808335" algn="l"/>
                <a:tab pos="11616690" algn="l"/>
              </a:tabLst>
            </a:pP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-9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-5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70" dirty="0">
                <a:solidFill>
                  <a:srgbClr val="1C1126"/>
                </a:solidFill>
                <a:latin typeface="Trebuchet MS"/>
                <a:cs typeface="Trebuchet MS"/>
              </a:rPr>
              <a:t>k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10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409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-5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-9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5" dirty="0">
                <a:solidFill>
                  <a:srgbClr val="1C1126"/>
                </a:solidFill>
                <a:latin typeface="Trebuchet MS"/>
                <a:cs typeface="Trebuchet MS"/>
              </a:rPr>
              <a:t>a  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organized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		ready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conduct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further	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investigations.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rebuchet MS"/>
              <a:cs typeface="Trebuchet MS"/>
            </a:endParaRPr>
          </a:p>
          <a:p>
            <a:pPr marL="594360" indent="-582295">
              <a:lnSpc>
                <a:spcPct val="100000"/>
              </a:lnSpc>
              <a:buAutoNum type="arabicPeriod" startAt="2"/>
              <a:tabLst>
                <a:tab pos="594995" algn="l"/>
              </a:tabLst>
            </a:pPr>
            <a:r>
              <a:rPr sz="2250" b="1" spc="-325" dirty="0">
                <a:solidFill>
                  <a:srgbClr val="1C1126"/>
                </a:solidFill>
                <a:latin typeface="Trebuchet MS"/>
                <a:cs typeface="Trebuchet MS"/>
              </a:rPr>
              <a:t>. </a:t>
            </a:r>
            <a:r>
              <a:rPr sz="2250" b="1" spc="220" dirty="0">
                <a:solidFill>
                  <a:srgbClr val="1C1126"/>
                </a:solidFill>
                <a:latin typeface="Trebuchet MS"/>
                <a:cs typeface="Trebuchet MS"/>
              </a:rPr>
              <a:t>Exploratory </a:t>
            </a:r>
            <a:r>
              <a:rPr sz="2250" b="1" spc="25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250" b="1" spc="110" dirty="0">
                <a:solidFill>
                  <a:srgbClr val="1C1126"/>
                </a:solidFill>
                <a:latin typeface="Trebuchet MS"/>
                <a:cs typeface="Trebuchet MS"/>
              </a:rPr>
              <a:t>- </a:t>
            </a:r>
            <a:r>
              <a:rPr sz="2250" b="1" spc="254" dirty="0">
                <a:solidFill>
                  <a:srgbClr val="1C1126"/>
                </a:solidFill>
                <a:latin typeface="Trebuchet MS"/>
                <a:cs typeface="Trebuchet MS"/>
              </a:rPr>
              <a:t>How </a:t>
            </a:r>
            <a:r>
              <a:rPr sz="2250" b="1" spc="13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250" b="1" spc="215" dirty="0">
                <a:solidFill>
                  <a:srgbClr val="1C1126"/>
                </a:solidFill>
                <a:latin typeface="Trebuchet MS"/>
                <a:cs typeface="Trebuchet MS"/>
              </a:rPr>
              <a:t>explore </a:t>
            </a:r>
            <a:r>
              <a:rPr sz="2250" b="1" spc="235" dirty="0">
                <a:solidFill>
                  <a:srgbClr val="1C1126"/>
                </a:solidFill>
                <a:latin typeface="Trebuchet MS"/>
                <a:cs typeface="Trebuchet MS"/>
              </a:rPr>
              <a:t>data</a:t>
            </a:r>
            <a:r>
              <a:rPr sz="2250" b="1" spc="88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b="1" spc="210" dirty="0">
                <a:solidFill>
                  <a:srgbClr val="1C1126"/>
                </a:solidFill>
                <a:latin typeface="Trebuchet MS"/>
                <a:cs typeface="Trebuchet MS"/>
              </a:rPr>
              <a:t>relationships.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rebuchet MS"/>
              <a:cs typeface="Trebuchet MS"/>
            </a:endParaRPr>
          </a:p>
          <a:p>
            <a:pPr marL="12700" marR="63500">
              <a:lnSpc>
                <a:spcPct val="113900"/>
              </a:lnSpc>
              <a:tabLst>
                <a:tab pos="501650" algn="l"/>
                <a:tab pos="627380" algn="l"/>
                <a:tab pos="864869" algn="l"/>
                <a:tab pos="984885" algn="l"/>
                <a:tab pos="1287780" algn="l"/>
                <a:tab pos="1696085" algn="l"/>
                <a:tab pos="1950085" algn="l"/>
                <a:tab pos="2251075" algn="l"/>
                <a:tab pos="2635885" algn="l"/>
                <a:tab pos="3169920" algn="l"/>
                <a:tab pos="3347720" algn="l"/>
                <a:tab pos="3571875" algn="l"/>
                <a:tab pos="3785235" algn="l"/>
                <a:tab pos="4042410" algn="l"/>
                <a:tab pos="4187190" algn="l"/>
                <a:tab pos="4536440" algn="l"/>
                <a:tab pos="4583430" algn="l"/>
                <a:tab pos="5047615" algn="l"/>
                <a:tab pos="5636895" algn="l"/>
                <a:tab pos="5713730" algn="l"/>
                <a:tab pos="6058535" algn="l"/>
                <a:tab pos="6135370" algn="l"/>
                <a:tab pos="6673850" algn="l"/>
                <a:tab pos="6750684" algn="l"/>
                <a:tab pos="8653145" algn="l"/>
                <a:tab pos="8672830" algn="l"/>
                <a:tab pos="10050145" algn="l"/>
                <a:tab pos="10123805" algn="l"/>
                <a:tab pos="10408920" algn="l"/>
                <a:tab pos="10739120" algn="l"/>
                <a:tab pos="10832465" algn="l"/>
                <a:tab pos="11537950" algn="l"/>
              </a:tabLst>
            </a:pP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As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ts		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name	</a:t>
            </a:r>
            <a:r>
              <a:rPr sz="2250" spc="280" dirty="0">
                <a:solidFill>
                  <a:srgbClr val="1C1126"/>
                </a:solidFill>
                <a:latin typeface="Trebuchet MS"/>
                <a:cs typeface="Trebuchet MS"/>
              </a:rPr>
              <a:t>suggests,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main	</a:t>
            </a:r>
            <a:r>
              <a:rPr sz="2250" spc="170" dirty="0">
                <a:solidFill>
                  <a:srgbClr val="1C1126"/>
                </a:solidFill>
                <a:latin typeface="Trebuchet MS"/>
                <a:cs typeface="Trebuchet MS"/>
              </a:rPr>
              <a:t>aim	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	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exploratory		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analysis	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	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explore.  </a:t>
            </a:r>
            <a:r>
              <a:rPr sz="2250" spc="160" dirty="0">
                <a:solidFill>
                  <a:srgbClr val="1C1126"/>
                </a:solidFill>
                <a:latin typeface="Trebuchet MS"/>
                <a:cs typeface="Trebuchet MS"/>
              </a:rPr>
              <a:t>Prior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	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there	</a:t>
            </a:r>
            <a:r>
              <a:rPr sz="2250" spc="270" dirty="0">
                <a:solidFill>
                  <a:srgbClr val="1C1126"/>
                </a:solidFill>
                <a:latin typeface="Trebuchet MS"/>
                <a:cs typeface="Trebuchet MS"/>
              </a:rPr>
              <a:t>was	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still	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no	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notion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relationship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between	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data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 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variables.	</a:t>
            </a:r>
            <a:r>
              <a:rPr sz="2250" spc="275" dirty="0">
                <a:solidFill>
                  <a:srgbClr val="1C1126"/>
                </a:solidFill>
                <a:latin typeface="Trebuchet MS"/>
                <a:cs typeface="Trebuchet MS"/>
              </a:rPr>
              <a:t>Once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data		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investigated,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exploratory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enables  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 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250" spc="-95" dirty="0">
                <a:solidFill>
                  <a:srgbClr val="1C1126"/>
                </a:solidFill>
                <a:latin typeface="Trebuchet MS"/>
                <a:cs typeface="Trebuchet MS"/>
              </a:rPr>
              <a:t>f 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ind 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connections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generate </a:t>
            </a:r>
            <a:r>
              <a:rPr sz="2250" spc="290" dirty="0">
                <a:solidFill>
                  <a:srgbClr val="1C1126"/>
                </a:solidFill>
                <a:latin typeface="Trebuchet MS"/>
                <a:cs typeface="Trebuchet MS"/>
              </a:rPr>
              <a:t>hypotheses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solutions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specific 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problems.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typical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area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application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data</a:t>
            </a:r>
            <a:r>
              <a:rPr sz="2250" spc="4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1C1126"/>
                </a:solidFill>
                <a:latin typeface="Trebuchet MS"/>
                <a:cs typeface="Trebuchet MS"/>
              </a:rPr>
              <a:t>mining.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9422" y="373172"/>
            <a:ext cx="3314695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282659" y="5588479"/>
            <a:ext cx="3971925" cy="3134360"/>
            <a:chOff x="14282659" y="5588479"/>
            <a:chExt cx="3971925" cy="3134360"/>
          </a:xfrm>
        </p:grpSpPr>
        <p:sp>
          <p:nvSpPr>
            <p:cNvPr id="4" name="object 4"/>
            <p:cNvSpPr/>
            <p:nvPr/>
          </p:nvSpPr>
          <p:spPr>
            <a:xfrm>
              <a:off x="15087072" y="5874399"/>
              <a:ext cx="2578735" cy="1957705"/>
            </a:xfrm>
            <a:custGeom>
              <a:avLst/>
              <a:gdLst/>
              <a:ahLst/>
              <a:cxnLst/>
              <a:rect l="l" t="t" r="r" b="b"/>
              <a:pathLst>
                <a:path w="2578734" h="1957704">
                  <a:moveTo>
                    <a:pt x="2472019" y="1957349"/>
                  </a:moveTo>
                  <a:lnTo>
                    <a:pt x="106307" y="1957349"/>
                  </a:lnTo>
                  <a:lnTo>
                    <a:pt x="64876" y="1948992"/>
                  </a:lnTo>
                  <a:lnTo>
                    <a:pt x="31090" y="1926207"/>
                  </a:lnTo>
                  <a:lnTo>
                    <a:pt x="8337" y="1892427"/>
                  </a:lnTo>
                  <a:lnTo>
                    <a:pt x="0" y="1851084"/>
                  </a:lnTo>
                  <a:lnTo>
                    <a:pt x="0" y="106265"/>
                  </a:lnTo>
                  <a:lnTo>
                    <a:pt x="8337" y="64922"/>
                  </a:lnTo>
                  <a:lnTo>
                    <a:pt x="31090" y="31142"/>
                  </a:lnTo>
                  <a:lnTo>
                    <a:pt x="64876" y="8357"/>
                  </a:lnTo>
                  <a:lnTo>
                    <a:pt x="106307" y="0"/>
                  </a:lnTo>
                  <a:lnTo>
                    <a:pt x="2472019" y="0"/>
                  </a:lnTo>
                  <a:lnTo>
                    <a:pt x="2513378" y="8357"/>
                  </a:lnTo>
                  <a:lnTo>
                    <a:pt x="2547171" y="31142"/>
                  </a:lnTo>
                  <a:lnTo>
                    <a:pt x="2569965" y="64922"/>
                  </a:lnTo>
                  <a:lnTo>
                    <a:pt x="2578326" y="106265"/>
                  </a:lnTo>
                  <a:lnTo>
                    <a:pt x="2578326" y="1851084"/>
                  </a:lnTo>
                  <a:lnTo>
                    <a:pt x="2569965" y="1892427"/>
                  </a:lnTo>
                  <a:lnTo>
                    <a:pt x="2547171" y="1926207"/>
                  </a:lnTo>
                  <a:lnTo>
                    <a:pt x="2513378" y="1948992"/>
                  </a:lnTo>
                  <a:lnTo>
                    <a:pt x="2472019" y="1957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073" y="5874402"/>
              <a:ext cx="2578735" cy="1957705"/>
            </a:xfrm>
            <a:custGeom>
              <a:avLst/>
              <a:gdLst/>
              <a:ahLst/>
              <a:cxnLst/>
              <a:rect l="l" t="t" r="r" b="b"/>
              <a:pathLst>
                <a:path w="2578734" h="1957704">
                  <a:moveTo>
                    <a:pt x="2578326" y="1851084"/>
                  </a:moveTo>
                  <a:lnTo>
                    <a:pt x="2569965" y="1892427"/>
                  </a:lnTo>
                  <a:lnTo>
                    <a:pt x="2547171" y="1926207"/>
                  </a:lnTo>
                  <a:lnTo>
                    <a:pt x="2513378" y="1948992"/>
                  </a:lnTo>
                  <a:lnTo>
                    <a:pt x="2472019" y="1957349"/>
                  </a:lnTo>
                  <a:lnTo>
                    <a:pt x="106307" y="1957349"/>
                  </a:lnTo>
                  <a:lnTo>
                    <a:pt x="64876" y="1948992"/>
                  </a:lnTo>
                  <a:lnTo>
                    <a:pt x="31090" y="1926207"/>
                  </a:lnTo>
                  <a:lnTo>
                    <a:pt x="8337" y="1892427"/>
                  </a:lnTo>
                  <a:lnTo>
                    <a:pt x="0" y="1851084"/>
                  </a:lnTo>
                  <a:lnTo>
                    <a:pt x="0" y="106265"/>
                  </a:lnTo>
                  <a:lnTo>
                    <a:pt x="8337" y="64922"/>
                  </a:lnTo>
                  <a:lnTo>
                    <a:pt x="31090" y="31142"/>
                  </a:lnTo>
                  <a:lnTo>
                    <a:pt x="64876" y="8357"/>
                  </a:lnTo>
                  <a:lnTo>
                    <a:pt x="106307" y="0"/>
                  </a:lnTo>
                  <a:lnTo>
                    <a:pt x="2472019" y="0"/>
                  </a:lnTo>
                  <a:lnTo>
                    <a:pt x="2513378" y="8357"/>
                  </a:lnTo>
                  <a:lnTo>
                    <a:pt x="2547171" y="31142"/>
                  </a:lnTo>
                  <a:lnTo>
                    <a:pt x="2569965" y="64922"/>
                  </a:lnTo>
                  <a:lnTo>
                    <a:pt x="2578326" y="106265"/>
                  </a:lnTo>
                  <a:lnTo>
                    <a:pt x="2578326" y="1851084"/>
                  </a:lnTo>
                  <a:close/>
                </a:path>
              </a:pathLst>
            </a:custGeom>
            <a:ln w="84753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072" y="5874399"/>
              <a:ext cx="2578735" cy="337185"/>
            </a:xfrm>
            <a:custGeom>
              <a:avLst/>
              <a:gdLst/>
              <a:ahLst/>
              <a:cxnLst/>
              <a:rect l="l" t="t" r="r" b="b"/>
              <a:pathLst>
                <a:path w="2578734" h="337185">
                  <a:moveTo>
                    <a:pt x="2578326" y="336591"/>
                  </a:moveTo>
                  <a:lnTo>
                    <a:pt x="0" y="336591"/>
                  </a:lnTo>
                  <a:lnTo>
                    <a:pt x="0" y="106265"/>
                  </a:lnTo>
                  <a:lnTo>
                    <a:pt x="8337" y="64922"/>
                  </a:lnTo>
                  <a:lnTo>
                    <a:pt x="31090" y="31142"/>
                  </a:lnTo>
                  <a:lnTo>
                    <a:pt x="64876" y="8357"/>
                  </a:lnTo>
                  <a:lnTo>
                    <a:pt x="106307" y="0"/>
                  </a:lnTo>
                  <a:lnTo>
                    <a:pt x="2472019" y="0"/>
                  </a:lnTo>
                  <a:lnTo>
                    <a:pt x="2513378" y="8357"/>
                  </a:lnTo>
                  <a:lnTo>
                    <a:pt x="2547171" y="31142"/>
                  </a:lnTo>
                  <a:lnTo>
                    <a:pt x="2569965" y="64922"/>
                  </a:lnTo>
                  <a:lnTo>
                    <a:pt x="2578326" y="106265"/>
                  </a:lnTo>
                  <a:lnTo>
                    <a:pt x="2578326" y="336591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7073" y="5874402"/>
              <a:ext cx="2578735" cy="337185"/>
            </a:xfrm>
            <a:custGeom>
              <a:avLst/>
              <a:gdLst/>
              <a:ahLst/>
              <a:cxnLst/>
              <a:rect l="l" t="t" r="r" b="b"/>
              <a:pathLst>
                <a:path w="2578734" h="337185">
                  <a:moveTo>
                    <a:pt x="2472019" y="0"/>
                  </a:moveTo>
                  <a:lnTo>
                    <a:pt x="106307" y="0"/>
                  </a:lnTo>
                  <a:lnTo>
                    <a:pt x="64876" y="8357"/>
                  </a:lnTo>
                  <a:lnTo>
                    <a:pt x="31090" y="31142"/>
                  </a:lnTo>
                  <a:lnTo>
                    <a:pt x="8337" y="64922"/>
                  </a:lnTo>
                  <a:lnTo>
                    <a:pt x="0" y="106265"/>
                  </a:lnTo>
                  <a:lnTo>
                    <a:pt x="0" y="336591"/>
                  </a:lnTo>
                  <a:lnTo>
                    <a:pt x="2578326" y="336591"/>
                  </a:lnTo>
                  <a:lnTo>
                    <a:pt x="2578326" y="106265"/>
                  </a:lnTo>
                  <a:lnTo>
                    <a:pt x="2569965" y="64922"/>
                  </a:lnTo>
                  <a:lnTo>
                    <a:pt x="2547171" y="31142"/>
                  </a:lnTo>
                  <a:lnTo>
                    <a:pt x="2513378" y="8357"/>
                  </a:lnTo>
                  <a:lnTo>
                    <a:pt x="2472019" y="0"/>
                  </a:lnTo>
                  <a:close/>
                </a:path>
              </a:pathLst>
            </a:custGeom>
            <a:ln w="84741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86834" y="6423521"/>
              <a:ext cx="1047115" cy="762000"/>
            </a:xfrm>
            <a:custGeom>
              <a:avLst/>
              <a:gdLst/>
              <a:ahLst/>
              <a:cxnLst/>
              <a:rect l="l" t="t" r="r" b="b"/>
              <a:pathLst>
                <a:path w="1047115" h="762000">
                  <a:moveTo>
                    <a:pt x="1046962" y="761653"/>
                  </a:moveTo>
                  <a:lnTo>
                    <a:pt x="0" y="761653"/>
                  </a:lnTo>
                  <a:lnTo>
                    <a:pt x="0" y="0"/>
                  </a:lnTo>
                  <a:lnTo>
                    <a:pt x="1046962" y="0"/>
                  </a:lnTo>
                  <a:lnTo>
                    <a:pt x="1046962" y="761653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6835" y="6423524"/>
              <a:ext cx="1047115" cy="762000"/>
            </a:xfrm>
            <a:custGeom>
              <a:avLst/>
              <a:gdLst/>
              <a:ahLst/>
              <a:cxnLst/>
              <a:rect l="l" t="t" r="r" b="b"/>
              <a:pathLst>
                <a:path w="1047115" h="762000">
                  <a:moveTo>
                    <a:pt x="1046963" y="761653"/>
                  </a:moveTo>
                  <a:lnTo>
                    <a:pt x="0" y="761653"/>
                  </a:lnTo>
                  <a:lnTo>
                    <a:pt x="0" y="0"/>
                  </a:lnTo>
                  <a:lnTo>
                    <a:pt x="1046963" y="0"/>
                  </a:lnTo>
                  <a:lnTo>
                    <a:pt x="1046963" y="761653"/>
                  </a:lnTo>
                  <a:close/>
                </a:path>
              </a:pathLst>
            </a:custGeom>
            <a:ln w="84752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25036" y="5630853"/>
              <a:ext cx="2578735" cy="1957705"/>
            </a:xfrm>
            <a:custGeom>
              <a:avLst/>
              <a:gdLst/>
              <a:ahLst/>
              <a:cxnLst/>
              <a:rect l="l" t="t" r="r" b="b"/>
              <a:pathLst>
                <a:path w="2578734" h="1957704">
                  <a:moveTo>
                    <a:pt x="2472104" y="1957349"/>
                  </a:moveTo>
                  <a:lnTo>
                    <a:pt x="106222" y="1957349"/>
                  </a:lnTo>
                  <a:lnTo>
                    <a:pt x="64876" y="1948992"/>
                  </a:lnTo>
                  <a:lnTo>
                    <a:pt x="31112" y="1926207"/>
                  </a:lnTo>
                  <a:lnTo>
                    <a:pt x="8347" y="1892427"/>
                  </a:lnTo>
                  <a:lnTo>
                    <a:pt x="0" y="1851084"/>
                  </a:lnTo>
                  <a:lnTo>
                    <a:pt x="0" y="106265"/>
                  </a:lnTo>
                  <a:lnTo>
                    <a:pt x="8347" y="64922"/>
                  </a:lnTo>
                  <a:lnTo>
                    <a:pt x="31112" y="31142"/>
                  </a:lnTo>
                  <a:lnTo>
                    <a:pt x="64876" y="8357"/>
                  </a:lnTo>
                  <a:lnTo>
                    <a:pt x="106222" y="0"/>
                  </a:lnTo>
                  <a:lnTo>
                    <a:pt x="2472104" y="0"/>
                  </a:lnTo>
                  <a:lnTo>
                    <a:pt x="2513463" y="8357"/>
                  </a:lnTo>
                  <a:lnTo>
                    <a:pt x="2547256" y="31142"/>
                  </a:lnTo>
                  <a:lnTo>
                    <a:pt x="2570050" y="64922"/>
                  </a:lnTo>
                  <a:lnTo>
                    <a:pt x="2578411" y="106265"/>
                  </a:lnTo>
                  <a:lnTo>
                    <a:pt x="2578411" y="1851084"/>
                  </a:lnTo>
                  <a:lnTo>
                    <a:pt x="2570050" y="1892427"/>
                  </a:lnTo>
                  <a:lnTo>
                    <a:pt x="2547256" y="1926207"/>
                  </a:lnTo>
                  <a:lnTo>
                    <a:pt x="2513463" y="1948992"/>
                  </a:lnTo>
                  <a:lnTo>
                    <a:pt x="2472104" y="1957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25036" y="5630856"/>
              <a:ext cx="2578735" cy="1957705"/>
            </a:xfrm>
            <a:custGeom>
              <a:avLst/>
              <a:gdLst/>
              <a:ahLst/>
              <a:cxnLst/>
              <a:rect l="l" t="t" r="r" b="b"/>
              <a:pathLst>
                <a:path w="2578734" h="1957704">
                  <a:moveTo>
                    <a:pt x="2578411" y="1851084"/>
                  </a:moveTo>
                  <a:lnTo>
                    <a:pt x="2570050" y="1892427"/>
                  </a:lnTo>
                  <a:lnTo>
                    <a:pt x="2547256" y="1926207"/>
                  </a:lnTo>
                  <a:lnTo>
                    <a:pt x="2513463" y="1948992"/>
                  </a:lnTo>
                  <a:lnTo>
                    <a:pt x="2472104" y="1957349"/>
                  </a:lnTo>
                  <a:lnTo>
                    <a:pt x="106222" y="1957349"/>
                  </a:lnTo>
                  <a:lnTo>
                    <a:pt x="64876" y="1948992"/>
                  </a:lnTo>
                  <a:lnTo>
                    <a:pt x="31112" y="1926207"/>
                  </a:lnTo>
                  <a:lnTo>
                    <a:pt x="8347" y="1892427"/>
                  </a:lnTo>
                  <a:lnTo>
                    <a:pt x="0" y="1851084"/>
                  </a:lnTo>
                  <a:lnTo>
                    <a:pt x="0" y="106265"/>
                  </a:lnTo>
                  <a:lnTo>
                    <a:pt x="8347" y="64922"/>
                  </a:lnTo>
                  <a:lnTo>
                    <a:pt x="31112" y="31142"/>
                  </a:lnTo>
                  <a:lnTo>
                    <a:pt x="64876" y="8357"/>
                  </a:lnTo>
                  <a:lnTo>
                    <a:pt x="106222" y="0"/>
                  </a:lnTo>
                  <a:lnTo>
                    <a:pt x="2472104" y="0"/>
                  </a:lnTo>
                  <a:lnTo>
                    <a:pt x="2513463" y="8357"/>
                  </a:lnTo>
                  <a:lnTo>
                    <a:pt x="2547256" y="31142"/>
                  </a:lnTo>
                  <a:lnTo>
                    <a:pt x="2570050" y="64922"/>
                  </a:lnTo>
                  <a:lnTo>
                    <a:pt x="2578411" y="106265"/>
                  </a:lnTo>
                  <a:lnTo>
                    <a:pt x="2578411" y="1851084"/>
                  </a:lnTo>
                  <a:close/>
                </a:path>
              </a:pathLst>
            </a:custGeom>
            <a:ln w="84753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25036" y="5630853"/>
              <a:ext cx="2578735" cy="337185"/>
            </a:xfrm>
            <a:custGeom>
              <a:avLst/>
              <a:gdLst/>
              <a:ahLst/>
              <a:cxnLst/>
              <a:rect l="l" t="t" r="r" b="b"/>
              <a:pathLst>
                <a:path w="2578734" h="337185">
                  <a:moveTo>
                    <a:pt x="2578495" y="336591"/>
                  </a:moveTo>
                  <a:lnTo>
                    <a:pt x="0" y="336591"/>
                  </a:lnTo>
                  <a:lnTo>
                    <a:pt x="0" y="106265"/>
                  </a:lnTo>
                  <a:lnTo>
                    <a:pt x="8347" y="64922"/>
                  </a:lnTo>
                  <a:lnTo>
                    <a:pt x="31112" y="31142"/>
                  </a:lnTo>
                  <a:lnTo>
                    <a:pt x="64876" y="8357"/>
                  </a:lnTo>
                  <a:lnTo>
                    <a:pt x="106222" y="0"/>
                  </a:lnTo>
                  <a:lnTo>
                    <a:pt x="2472019" y="0"/>
                  </a:lnTo>
                  <a:lnTo>
                    <a:pt x="2513378" y="8357"/>
                  </a:lnTo>
                  <a:lnTo>
                    <a:pt x="2547171" y="31142"/>
                  </a:lnTo>
                  <a:lnTo>
                    <a:pt x="2569965" y="64922"/>
                  </a:lnTo>
                  <a:lnTo>
                    <a:pt x="2578326" y="106265"/>
                  </a:lnTo>
                  <a:lnTo>
                    <a:pt x="2578495" y="336591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5036" y="5630856"/>
              <a:ext cx="2578735" cy="337185"/>
            </a:xfrm>
            <a:custGeom>
              <a:avLst/>
              <a:gdLst/>
              <a:ahLst/>
              <a:cxnLst/>
              <a:rect l="l" t="t" r="r" b="b"/>
              <a:pathLst>
                <a:path w="2578734" h="337185">
                  <a:moveTo>
                    <a:pt x="2472104" y="0"/>
                  </a:moveTo>
                  <a:lnTo>
                    <a:pt x="106222" y="0"/>
                  </a:lnTo>
                  <a:lnTo>
                    <a:pt x="64876" y="8357"/>
                  </a:lnTo>
                  <a:lnTo>
                    <a:pt x="31112" y="31142"/>
                  </a:lnTo>
                  <a:lnTo>
                    <a:pt x="8347" y="64922"/>
                  </a:lnTo>
                  <a:lnTo>
                    <a:pt x="0" y="106265"/>
                  </a:lnTo>
                  <a:lnTo>
                    <a:pt x="0" y="336591"/>
                  </a:lnTo>
                  <a:lnTo>
                    <a:pt x="2578496" y="336591"/>
                  </a:lnTo>
                  <a:lnTo>
                    <a:pt x="2578326" y="106265"/>
                  </a:lnTo>
                  <a:lnTo>
                    <a:pt x="2569965" y="64922"/>
                  </a:lnTo>
                  <a:lnTo>
                    <a:pt x="2547171" y="31142"/>
                  </a:lnTo>
                  <a:lnTo>
                    <a:pt x="2513378" y="8357"/>
                  </a:lnTo>
                  <a:lnTo>
                    <a:pt x="2472019" y="0"/>
                  </a:lnTo>
                  <a:close/>
                </a:path>
              </a:pathLst>
            </a:custGeom>
            <a:ln w="84741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24713" y="6179975"/>
              <a:ext cx="1047750" cy="762000"/>
            </a:xfrm>
            <a:custGeom>
              <a:avLst/>
              <a:gdLst/>
              <a:ahLst/>
              <a:cxnLst/>
              <a:rect l="l" t="t" r="r" b="b"/>
              <a:pathLst>
                <a:path w="1047750" h="762000">
                  <a:moveTo>
                    <a:pt x="1047132" y="761653"/>
                  </a:moveTo>
                  <a:lnTo>
                    <a:pt x="0" y="761653"/>
                  </a:lnTo>
                  <a:lnTo>
                    <a:pt x="0" y="0"/>
                  </a:lnTo>
                  <a:lnTo>
                    <a:pt x="1047132" y="0"/>
                  </a:lnTo>
                  <a:lnTo>
                    <a:pt x="1047132" y="761653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24713" y="6179978"/>
              <a:ext cx="2101850" cy="762000"/>
            </a:xfrm>
            <a:custGeom>
              <a:avLst/>
              <a:gdLst/>
              <a:ahLst/>
              <a:cxnLst/>
              <a:rect l="l" t="t" r="r" b="b"/>
              <a:pathLst>
                <a:path w="2101850" h="762000">
                  <a:moveTo>
                    <a:pt x="1047132" y="761653"/>
                  </a:moveTo>
                  <a:lnTo>
                    <a:pt x="0" y="761653"/>
                  </a:lnTo>
                  <a:lnTo>
                    <a:pt x="0" y="0"/>
                  </a:lnTo>
                  <a:lnTo>
                    <a:pt x="1047132" y="0"/>
                  </a:lnTo>
                  <a:lnTo>
                    <a:pt x="1047132" y="761653"/>
                  </a:lnTo>
                  <a:close/>
                </a:path>
                <a:path w="2101850" h="762000">
                  <a:moveTo>
                    <a:pt x="1250760" y="0"/>
                  </a:moveTo>
                  <a:lnTo>
                    <a:pt x="2101555" y="0"/>
                  </a:lnTo>
                </a:path>
                <a:path w="2101850" h="762000">
                  <a:moveTo>
                    <a:pt x="1250760" y="168295"/>
                  </a:moveTo>
                  <a:lnTo>
                    <a:pt x="2101555" y="168295"/>
                  </a:lnTo>
                </a:path>
                <a:path w="2101850" h="762000">
                  <a:moveTo>
                    <a:pt x="1250760" y="336422"/>
                  </a:moveTo>
                  <a:lnTo>
                    <a:pt x="2101555" y="336422"/>
                  </a:lnTo>
                </a:path>
                <a:path w="2101850" h="762000">
                  <a:moveTo>
                    <a:pt x="1250760" y="504887"/>
                  </a:moveTo>
                  <a:lnTo>
                    <a:pt x="2101555" y="504887"/>
                  </a:lnTo>
                </a:path>
                <a:path w="2101850" h="762000">
                  <a:moveTo>
                    <a:pt x="1250760" y="673183"/>
                  </a:moveTo>
                  <a:lnTo>
                    <a:pt x="2101555" y="673183"/>
                  </a:lnTo>
                </a:path>
              </a:pathLst>
            </a:custGeom>
            <a:ln w="84757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49991" y="7317031"/>
              <a:ext cx="1361440" cy="1363345"/>
            </a:xfrm>
            <a:custGeom>
              <a:avLst/>
              <a:gdLst/>
              <a:ahLst/>
              <a:cxnLst/>
              <a:rect l="l" t="t" r="r" b="b"/>
              <a:pathLst>
                <a:path w="1361440" h="1363345">
                  <a:moveTo>
                    <a:pt x="1164169" y="1363145"/>
                  </a:moveTo>
                  <a:lnTo>
                    <a:pt x="1125215" y="1359332"/>
                  </a:lnTo>
                  <a:lnTo>
                    <a:pt x="1088296" y="1348146"/>
                  </a:lnTo>
                  <a:lnTo>
                    <a:pt x="1054301" y="1329969"/>
                  </a:lnTo>
                  <a:lnTo>
                    <a:pt x="1024122" y="1305182"/>
                  </a:lnTo>
                  <a:lnTo>
                    <a:pt x="56677" y="338286"/>
                  </a:lnTo>
                  <a:lnTo>
                    <a:pt x="28338" y="302480"/>
                  </a:lnTo>
                  <a:lnTo>
                    <a:pt x="9446" y="262437"/>
                  </a:lnTo>
                  <a:lnTo>
                    <a:pt x="0" y="219856"/>
                  </a:lnTo>
                  <a:lnTo>
                    <a:pt x="0" y="176437"/>
                  </a:lnTo>
                  <a:lnTo>
                    <a:pt x="9446" y="133877"/>
                  </a:lnTo>
                  <a:lnTo>
                    <a:pt x="28338" y="93876"/>
                  </a:lnTo>
                  <a:lnTo>
                    <a:pt x="56677" y="58132"/>
                  </a:lnTo>
                  <a:lnTo>
                    <a:pt x="86931" y="33247"/>
                  </a:lnTo>
                  <a:lnTo>
                    <a:pt x="120936" y="15020"/>
                  </a:lnTo>
                  <a:lnTo>
                    <a:pt x="157866" y="3815"/>
                  </a:lnTo>
                  <a:lnTo>
                    <a:pt x="196894" y="0"/>
                  </a:lnTo>
                  <a:lnTo>
                    <a:pt x="235824" y="3815"/>
                  </a:lnTo>
                  <a:lnTo>
                    <a:pt x="272703" y="15020"/>
                  </a:lnTo>
                  <a:lnTo>
                    <a:pt x="306690" y="33247"/>
                  </a:lnTo>
                  <a:lnTo>
                    <a:pt x="336941" y="58132"/>
                  </a:lnTo>
                  <a:lnTo>
                    <a:pt x="1304216" y="1025028"/>
                  </a:lnTo>
                  <a:lnTo>
                    <a:pt x="1332618" y="1060763"/>
                  </a:lnTo>
                  <a:lnTo>
                    <a:pt x="1351555" y="1100743"/>
                  </a:lnTo>
                  <a:lnTo>
                    <a:pt x="1361032" y="1143280"/>
                  </a:lnTo>
                  <a:lnTo>
                    <a:pt x="1361050" y="1186681"/>
                  </a:lnTo>
                  <a:lnTo>
                    <a:pt x="1351613" y="1229259"/>
                  </a:lnTo>
                  <a:lnTo>
                    <a:pt x="1332724" y="1269322"/>
                  </a:lnTo>
                  <a:lnTo>
                    <a:pt x="1304386" y="1305182"/>
                  </a:lnTo>
                  <a:lnTo>
                    <a:pt x="1274108" y="1329969"/>
                  </a:lnTo>
                  <a:lnTo>
                    <a:pt x="1240063" y="1348146"/>
                  </a:lnTo>
                  <a:lnTo>
                    <a:pt x="1203125" y="1359332"/>
                  </a:lnTo>
                  <a:lnTo>
                    <a:pt x="1164169" y="1363145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06296" y="7274661"/>
              <a:ext cx="1448435" cy="1448435"/>
            </a:xfrm>
            <a:custGeom>
              <a:avLst/>
              <a:gdLst/>
              <a:ahLst/>
              <a:cxnLst/>
              <a:rect l="l" t="t" r="r" b="b"/>
              <a:pathLst>
                <a:path w="1448434" h="1448434">
                  <a:moveTo>
                    <a:pt x="1207864" y="1447886"/>
                  </a:moveTo>
                  <a:lnTo>
                    <a:pt x="1160573" y="1443281"/>
                  </a:lnTo>
                  <a:lnTo>
                    <a:pt x="1115778" y="1429730"/>
                  </a:lnTo>
                  <a:lnTo>
                    <a:pt x="1074511" y="1407631"/>
                  </a:lnTo>
                  <a:lnTo>
                    <a:pt x="1037807" y="1377381"/>
                  </a:lnTo>
                  <a:lnTo>
                    <a:pt x="70362" y="410485"/>
                  </a:lnTo>
                  <a:lnTo>
                    <a:pt x="40270" y="373795"/>
                  </a:lnTo>
                  <a:lnTo>
                    <a:pt x="18205" y="332545"/>
                  </a:lnTo>
                  <a:lnTo>
                    <a:pt x="4628" y="287767"/>
                  </a:lnTo>
                  <a:lnTo>
                    <a:pt x="0" y="240495"/>
                  </a:lnTo>
                  <a:lnTo>
                    <a:pt x="4628" y="193222"/>
                  </a:lnTo>
                  <a:lnTo>
                    <a:pt x="18205" y="148445"/>
                  </a:lnTo>
                  <a:lnTo>
                    <a:pt x="40270" y="107194"/>
                  </a:lnTo>
                  <a:lnTo>
                    <a:pt x="70362" y="70504"/>
                  </a:lnTo>
                  <a:lnTo>
                    <a:pt x="107093" y="40326"/>
                  </a:lnTo>
                  <a:lnTo>
                    <a:pt x="148418" y="18219"/>
                  </a:lnTo>
                  <a:lnTo>
                    <a:pt x="193272" y="4628"/>
                  </a:lnTo>
                  <a:lnTo>
                    <a:pt x="240589" y="0"/>
                  </a:lnTo>
                  <a:lnTo>
                    <a:pt x="287880" y="4628"/>
                  </a:lnTo>
                  <a:lnTo>
                    <a:pt x="332675" y="18219"/>
                  </a:lnTo>
                  <a:lnTo>
                    <a:pt x="373942" y="40326"/>
                  </a:lnTo>
                  <a:lnTo>
                    <a:pt x="410646" y="70504"/>
                  </a:lnTo>
                  <a:lnTo>
                    <a:pt x="240589" y="84741"/>
                  </a:lnTo>
                  <a:lnTo>
                    <a:pt x="210852" y="87598"/>
                  </a:lnTo>
                  <a:lnTo>
                    <a:pt x="154874" y="110409"/>
                  </a:lnTo>
                  <a:lnTo>
                    <a:pt x="101247" y="170768"/>
                  </a:lnTo>
                  <a:lnTo>
                    <a:pt x="86680" y="216648"/>
                  </a:lnTo>
                  <a:lnTo>
                    <a:pt x="86680" y="264342"/>
                  </a:lnTo>
                  <a:lnTo>
                    <a:pt x="101247" y="310221"/>
                  </a:lnTo>
                  <a:lnTo>
                    <a:pt x="130382" y="350658"/>
                  </a:lnTo>
                  <a:lnTo>
                    <a:pt x="1097657" y="1317554"/>
                  </a:lnTo>
                  <a:lnTo>
                    <a:pt x="1149264" y="1351726"/>
                  </a:lnTo>
                  <a:lnTo>
                    <a:pt x="1207864" y="1363145"/>
                  </a:lnTo>
                  <a:lnTo>
                    <a:pt x="1389668" y="1363145"/>
                  </a:lnTo>
                  <a:lnTo>
                    <a:pt x="1377921" y="1377551"/>
                  </a:lnTo>
                  <a:lnTo>
                    <a:pt x="1341217" y="1407703"/>
                  </a:lnTo>
                  <a:lnTo>
                    <a:pt x="1299950" y="1429751"/>
                  </a:lnTo>
                  <a:lnTo>
                    <a:pt x="1255155" y="1443283"/>
                  </a:lnTo>
                  <a:lnTo>
                    <a:pt x="1207864" y="1447886"/>
                  </a:lnTo>
                  <a:close/>
                </a:path>
                <a:path w="1448434" h="1448434">
                  <a:moveTo>
                    <a:pt x="1389668" y="1363145"/>
                  </a:moveTo>
                  <a:lnTo>
                    <a:pt x="1207864" y="1363145"/>
                  </a:lnTo>
                  <a:lnTo>
                    <a:pt x="1237601" y="1360287"/>
                  </a:lnTo>
                  <a:lnTo>
                    <a:pt x="1266464" y="1351726"/>
                  </a:lnTo>
                  <a:lnTo>
                    <a:pt x="1293579" y="1337476"/>
                  </a:lnTo>
                  <a:lnTo>
                    <a:pt x="1318071" y="1317554"/>
                  </a:lnTo>
                  <a:lnTo>
                    <a:pt x="1347206" y="1277118"/>
                  </a:lnTo>
                  <a:lnTo>
                    <a:pt x="1361774" y="1231248"/>
                  </a:lnTo>
                  <a:lnTo>
                    <a:pt x="1361774" y="1183580"/>
                  </a:lnTo>
                  <a:lnTo>
                    <a:pt x="1347206" y="1137751"/>
                  </a:lnTo>
                  <a:lnTo>
                    <a:pt x="1318071" y="1097397"/>
                  </a:lnTo>
                  <a:lnTo>
                    <a:pt x="350626" y="130331"/>
                  </a:lnTo>
                  <a:lnTo>
                    <a:pt x="299168" y="96159"/>
                  </a:lnTo>
                  <a:lnTo>
                    <a:pt x="240589" y="84741"/>
                  </a:lnTo>
                  <a:lnTo>
                    <a:pt x="424888" y="84741"/>
                  </a:lnTo>
                  <a:lnTo>
                    <a:pt x="1377921" y="1037400"/>
                  </a:lnTo>
                  <a:lnTo>
                    <a:pt x="1408687" y="1075074"/>
                  </a:lnTo>
                  <a:lnTo>
                    <a:pt x="1430662" y="1116885"/>
                  </a:lnTo>
                  <a:lnTo>
                    <a:pt x="1443847" y="1161456"/>
                  </a:lnTo>
                  <a:lnTo>
                    <a:pt x="1448242" y="1207412"/>
                  </a:lnTo>
                  <a:lnTo>
                    <a:pt x="1443847" y="1253376"/>
                  </a:lnTo>
                  <a:lnTo>
                    <a:pt x="1430662" y="1297971"/>
                  </a:lnTo>
                  <a:lnTo>
                    <a:pt x="1408687" y="1339822"/>
                  </a:lnTo>
                  <a:lnTo>
                    <a:pt x="1389668" y="1363145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00228" y="6368609"/>
              <a:ext cx="1614170" cy="1614170"/>
            </a:xfrm>
            <a:custGeom>
              <a:avLst/>
              <a:gdLst/>
              <a:ahLst/>
              <a:cxnLst/>
              <a:rect l="l" t="t" r="r" b="b"/>
              <a:pathLst>
                <a:path w="1614169" h="1614170">
                  <a:moveTo>
                    <a:pt x="806882" y="1613979"/>
                  </a:moveTo>
                  <a:lnTo>
                    <a:pt x="757361" y="1612496"/>
                  </a:lnTo>
                  <a:lnTo>
                    <a:pt x="708405" y="1608078"/>
                  </a:lnTo>
                  <a:lnTo>
                    <a:pt x="660114" y="1600765"/>
                  </a:lnTo>
                  <a:lnTo>
                    <a:pt x="612590" y="1590600"/>
                  </a:lnTo>
                  <a:lnTo>
                    <a:pt x="565933" y="1577625"/>
                  </a:lnTo>
                  <a:lnTo>
                    <a:pt x="520244" y="1561882"/>
                  </a:lnTo>
                  <a:lnTo>
                    <a:pt x="475624" y="1543414"/>
                  </a:lnTo>
                  <a:lnTo>
                    <a:pt x="432175" y="1522262"/>
                  </a:lnTo>
                  <a:lnTo>
                    <a:pt x="389996" y="1498468"/>
                  </a:lnTo>
                  <a:lnTo>
                    <a:pt x="349190" y="1472075"/>
                  </a:lnTo>
                  <a:lnTo>
                    <a:pt x="309856" y="1443124"/>
                  </a:lnTo>
                  <a:lnTo>
                    <a:pt x="272096" y="1411659"/>
                  </a:lnTo>
                  <a:lnTo>
                    <a:pt x="236011" y="1377720"/>
                  </a:lnTo>
                  <a:lnTo>
                    <a:pt x="203499" y="1343263"/>
                  </a:lnTo>
                  <a:lnTo>
                    <a:pt x="173396" y="1307403"/>
                  </a:lnTo>
                  <a:lnTo>
                    <a:pt x="145701" y="1270249"/>
                  </a:lnTo>
                  <a:lnTo>
                    <a:pt x="120414" y="1231909"/>
                  </a:lnTo>
                  <a:lnTo>
                    <a:pt x="97535" y="1192490"/>
                  </a:lnTo>
                  <a:lnTo>
                    <a:pt x="77065" y="1152101"/>
                  </a:lnTo>
                  <a:lnTo>
                    <a:pt x="59002" y="1110849"/>
                  </a:lnTo>
                  <a:lnTo>
                    <a:pt x="43349" y="1068843"/>
                  </a:lnTo>
                  <a:lnTo>
                    <a:pt x="30103" y="1026189"/>
                  </a:lnTo>
                  <a:lnTo>
                    <a:pt x="19266" y="982996"/>
                  </a:lnTo>
                  <a:lnTo>
                    <a:pt x="10837" y="939372"/>
                  </a:lnTo>
                  <a:lnTo>
                    <a:pt x="4816" y="895424"/>
                  </a:lnTo>
                  <a:lnTo>
                    <a:pt x="1204" y="851260"/>
                  </a:lnTo>
                  <a:lnTo>
                    <a:pt x="0" y="806989"/>
                  </a:lnTo>
                  <a:lnTo>
                    <a:pt x="1204" y="762718"/>
                  </a:lnTo>
                  <a:lnTo>
                    <a:pt x="4816" y="718554"/>
                  </a:lnTo>
                  <a:lnTo>
                    <a:pt x="10837" y="674606"/>
                  </a:lnTo>
                  <a:lnTo>
                    <a:pt x="19266" y="630982"/>
                  </a:lnTo>
                  <a:lnTo>
                    <a:pt x="30103" y="587789"/>
                  </a:lnTo>
                  <a:lnTo>
                    <a:pt x="43349" y="545135"/>
                  </a:lnTo>
                  <a:lnTo>
                    <a:pt x="59002" y="503129"/>
                  </a:lnTo>
                  <a:lnTo>
                    <a:pt x="77065" y="461877"/>
                  </a:lnTo>
                  <a:lnTo>
                    <a:pt x="97535" y="421488"/>
                  </a:lnTo>
                  <a:lnTo>
                    <a:pt x="120414" y="382069"/>
                  </a:lnTo>
                  <a:lnTo>
                    <a:pt x="145701" y="343729"/>
                  </a:lnTo>
                  <a:lnTo>
                    <a:pt x="173396" y="306575"/>
                  </a:lnTo>
                  <a:lnTo>
                    <a:pt x="203499" y="270716"/>
                  </a:lnTo>
                  <a:lnTo>
                    <a:pt x="236011" y="236258"/>
                  </a:lnTo>
                  <a:lnTo>
                    <a:pt x="272096" y="202319"/>
                  </a:lnTo>
                  <a:lnTo>
                    <a:pt x="309856" y="170854"/>
                  </a:lnTo>
                  <a:lnTo>
                    <a:pt x="349190" y="141903"/>
                  </a:lnTo>
                  <a:lnTo>
                    <a:pt x="389996" y="115510"/>
                  </a:lnTo>
                  <a:lnTo>
                    <a:pt x="432175" y="91716"/>
                  </a:lnTo>
                  <a:lnTo>
                    <a:pt x="475624" y="70564"/>
                  </a:lnTo>
                  <a:lnTo>
                    <a:pt x="520244" y="52096"/>
                  </a:lnTo>
                  <a:lnTo>
                    <a:pt x="565933" y="36353"/>
                  </a:lnTo>
                  <a:lnTo>
                    <a:pt x="612590" y="23378"/>
                  </a:lnTo>
                  <a:lnTo>
                    <a:pt x="660114" y="13213"/>
                  </a:lnTo>
                  <a:lnTo>
                    <a:pt x="708405" y="5900"/>
                  </a:lnTo>
                  <a:lnTo>
                    <a:pt x="757361" y="1482"/>
                  </a:lnTo>
                  <a:lnTo>
                    <a:pt x="806882" y="0"/>
                  </a:lnTo>
                  <a:lnTo>
                    <a:pt x="856405" y="1482"/>
                  </a:lnTo>
                  <a:lnTo>
                    <a:pt x="905368" y="5900"/>
                  </a:lnTo>
                  <a:lnTo>
                    <a:pt x="953670" y="13213"/>
                  </a:lnTo>
                  <a:lnTo>
                    <a:pt x="1001206" y="23378"/>
                  </a:lnTo>
                  <a:lnTo>
                    <a:pt x="1047876" y="36353"/>
                  </a:lnTo>
                  <a:lnTo>
                    <a:pt x="1093577" y="52096"/>
                  </a:lnTo>
                  <a:lnTo>
                    <a:pt x="1138207" y="70564"/>
                  </a:lnTo>
                  <a:lnTo>
                    <a:pt x="1181662" y="91716"/>
                  </a:lnTo>
                  <a:lnTo>
                    <a:pt x="1223842" y="115510"/>
                  </a:lnTo>
                  <a:lnTo>
                    <a:pt x="1264643" y="141903"/>
                  </a:lnTo>
                  <a:lnTo>
                    <a:pt x="1303963" y="170854"/>
                  </a:lnTo>
                  <a:lnTo>
                    <a:pt x="1341700" y="202319"/>
                  </a:lnTo>
                  <a:lnTo>
                    <a:pt x="1377752" y="236258"/>
                  </a:lnTo>
                  <a:lnTo>
                    <a:pt x="1410281" y="270716"/>
                  </a:lnTo>
                  <a:lnTo>
                    <a:pt x="1440401" y="306575"/>
                  </a:lnTo>
                  <a:lnTo>
                    <a:pt x="1468111" y="343729"/>
                  </a:lnTo>
                  <a:lnTo>
                    <a:pt x="1493412" y="382069"/>
                  </a:lnTo>
                  <a:lnTo>
                    <a:pt x="1516303" y="421488"/>
                  </a:lnTo>
                  <a:lnTo>
                    <a:pt x="1536784" y="461877"/>
                  </a:lnTo>
                  <a:lnTo>
                    <a:pt x="1554856" y="503129"/>
                  </a:lnTo>
                  <a:lnTo>
                    <a:pt x="1570518" y="545135"/>
                  </a:lnTo>
                  <a:lnTo>
                    <a:pt x="1583771" y="587789"/>
                  </a:lnTo>
                  <a:lnTo>
                    <a:pt x="1594614" y="630982"/>
                  </a:lnTo>
                  <a:lnTo>
                    <a:pt x="1603048" y="674606"/>
                  </a:lnTo>
                  <a:lnTo>
                    <a:pt x="1609072" y="718554"/>
                  </a:lnTo>
                  <a:lnTo>
                    <a:pt x="1612686" y="762718"/>
                  </a:lnTo>
                  <a:lnTo>
                    <a:pt x="1613891" y="806989"/>
                  </a:lnTo>
                  <a:lnTo>
                    <a:pt x="1612686" y="851260"/>
                  </a:lnTo>
                  <a:lnTo>
                    <a:pt x="1609072" y="895424"/>
                  </a:lnTo>
                  <a:lnTo>
                    <a:pt x="1603048" y="939372"/>
                  </a:lnTo>
                  <a:lnTo>
                    <a:pt x="1594614" y="982996"/>
                  </a:lnTo>
                  <a:lnTo>
                    <a:pt x="1583771" y="1026189"/>
                  </a:lnTo>
                  <a:lnTo>
                    <a:pt x="1570518" y="1068843"/>
                  </a:lnTo>
                  <a:lnTo>
                    <a:pt x="1554856" y="1110849"/>
                  </a:lnTo>
                  <a:lnTo>
                    <a:pt x="1536784" y="1152101"/>
                  </a:lnTo>
                  <a:lnTo>
                    <a:pt x="1516303" y="1192490"/>
                  </a:lnTo>
                  <a:lnTo>
                    <a:pt x="1493412" y="1231909"/>
                  </a:lnTo>
                  <a:lnTo>
                    <a:pt x="1468111" y="1270249"/>
                  </a:lnTo>
                  <a:lnTo>
                    <a:pt x="1440401" y="1307403"/>
                  </a:lnTo>
                  <a:lnTo>
                    <a:pt x="1410281" y="1343263"/>
                  </a:lnTo>
                  <a:lnTo>
                    <a:pt x="1377752" y="1377720"/>
                  </a:lnTo>
                  <a:lnTo>
                    <a:pt x="1341700" y="1411659"/>
                  </a:lnTo>
                  <a:lnTo>
                    <a:pt x="1303963" y="1443124"/>
                  </a:lnTo>
                  <a:lnTo>
                    <a:pt x="1264643" y="1472075"/>
                  </a:lnTo>
                  <a:lnTo>
                    <a:pt x="1223842" y="1498468"/>
                  </a:lnTo>
                  <a:lnTo>
                    <a:pt x="1181662" y="1522262"/>
                  </a:lnTo>
                  <a:lnTo>
                    <a:pt x="1138207" y="1543414"/>
                  </a:lnTo>
                  <a:lnTo>
                    <a:pt x="1093577" y="1561882"/>
                  </a:lnTo>
                  <a:lnTo>
                    <a:pt x="1047876" y="1577625"/>
                  </a:lnTo>
                  <a:lnTo>
                    <a:pt x="1001206" y="1590600"/>
                  </a:lnTo>
                  <a:lnTo>
                    <a:pt x="953670" y="1600765"/>
                  </a:lnTo>
                  <a:lnTo>
                    <a:pt x="905368" y="1608078"/>
                  </a:lnTo>
                  <a:lnTo>
                    <a:pt x="856405" y="1612496"/>
                  </a:lnTo>
                  <a:lnTo>
                    <a:pt x="806882" y="1613979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58051" y="6326238"/>
              <a:ext cx="1698625" cy="1699260"/>
            </a:xfrm>
            <a:custGeom>
              <a:avLst/>
              <a:gdLst/>
              <a:ahLst/>
              <a:cxnLst/>
              <a:rect l="l" t="t" r="r" b="b"/>
              <a:pathLst>
                <a:path w="1698625" h="1699259">
                  <a:moveTo>
                    <a:pt x="849058" y="1698720"/>
                  </a:moveTo>
                  <a:lnTo>
                    <a:pt x="796929" y="1697160"/>
                  </a:lnTo>
                  <a:lnTo>
                    <a:pt x="745394" y="1692509"/>
                  </a:lnTo>
                  <a:lnTo>
                    <a:pt x="694560" y="1684812"/>
                  </a:lnTo>
                  <a:lnTo>
                    <a:pt x="644532" y="1674114"/>
                  </a:lnTo>
                  <a:lnTo>
                    <a:pt x="595419" y="1660459"/>
                  </a:lnTo>
                  <a:lnTo>
                    <a:pt x="547325" y="1643891"/>
                  </a:lnTo>
                  <a:lnTo>
                    <a:pt x="500358" y="1624454"/>
                  </a:lnTo>
                  <a:lnTo>
                    <a:pt x="454624" y="1602194"/>
                  </a:lnTo>
                  <a:lnTo>
                    <a:pt x="410230" y="1577154"/>
                  </a:lnTo>
                  <a:lnTo>
                    <a:pt x="367281" y="1549379"/>
                  </a:lnTo>
                  <a:lnTo>
                    <a:pt x="325886" y="1518914"/>
                  </a:lnTo>
                  <a:lnTo>
                    <a:pt x="286149" y="1485802"/>
                  </a:lnTo>
                  <a:lnTo>
                    <a:pt x="248178" y="1450089"/>
                  </a:lnTo>
                  <a:lnTo>
                    <a:pt x="215073" y="1415090"/>
                  </a:lnTo>
                  <a:lnTo>
                    <a:pt x="184337" y="1378713"/>
                  </a:lnTo>
                  <a:lnTo>
                    <a:pt x="155969" y="1341060"/>
                  </a:lnTo>
                  <a:lnTo>
                    <a:pt x="129967" y="1302233"/>
                  </a:lnTo>
                  <a:lnTo>
                    <a:pt x="106330" y="1262335"/>
                  </a:lnTo>
                  <a:lnTo>
                    <a:pt x="85059" y="1221467"/>
                  </a:lnTo>
                  <a:lnTo>
                    <a:pt x="66153" y="1179732"/>
                  </a:lnTo>
                  <a:lnTo>
                    <a:pt x="49611" y="1137232"/>
                  </a:lnTo>
                  <a:lnTo>
                    <a:pt x="35433" y="1094069"/>
                  </a:lnTo>
                  <a:lnTo>
                    <a:pt x="23619" y="1050345"/>
                  </a:lnTo>
                  <a:lnTo>
                    <a:pt x="14169" y="1006161"/>
                  </a:lnTo>
                  <a:lnTo>
                    <a:pt x="7083" y="961621"/>
                  </a:lnTo>
                  <a:lnTo>
                    <a:pt x="2359" y="916827"/>
                  </a:lnTo>
                  <a:lnTo>
                    <a:pt x="0" y="871945"/>
                  </a:lnTo>
                  <a:lnTo>
                    <a:pt x="3" y="826882"/>
                  </a:lnTo>
                  <a:lnTo>
                    <a:pt x="2369" y="781936"/>
                  </a:lnTo>
                  <a:lnTo>
                    <a:pt x="7098" y="737144"/>
                  </a:lnTo>
                  <a:lnTo>
                    <a:pt x="14191" y="692607"/>
                  </a:lnTo>
                  <a:lnTo>
                    <a:pt x="23646" y="648429"/>
                  </a:lnTo>
                  <a:lnTo>
                    <a:pt x="35465" y="604711"/>
                  </a:lnTo>
                  <a:lnTo>
                    <a:pt x="49646" y="561555"/>
                  </a:lnTo>
                  <a:lnTo>
                    <a:pt x="66191" y="519063"/>
                  </a:lnTo>
                  <a:lnTo>
                    <a:pt x="85098" y="477338"/>
                  </a:lnTo>
                  <a:lnTo>
                    <a:pt x="106369" y="436481"/>
                  </a:lnTo>
                  <a:lnTo>
                    <a:pt x="130003" y="396595"/>
                  </a:lnTo>
                  <a:lnTo>
                    <a:pt x="156001" y="357782"/>
                  </a:lnTo>
                  <a:lnTo>
                    <a:pt x="184362" y="320143"/>
                  </a:lnTo>
                  <a:lnTo>
                    <a:pt x="215088" y="283782"/>
                  </a:lnTo>
                  <a:lnTo>
                    <a:pt x="248178" y="248799"/>
                  </a:lnTo>
                  <a:lnTo>
                    <a:pt x="286149" y="213050"/>
                  </a:lnTo>
                  <a:lnTo>
                    <a:pt x="325886" y="179908"/>
                  </a:lnTo>
                  <a:lnTo>
                    <a:pt x="367281" y="149417"/>
                  </a:lnTo>
                  <a:lnTo>
                    <a:pt x="410230" y="121621"/>
                  </a:lnTo>
                  <a:lnTo>
                    <a:pt x="454624" y="96565"/>
                  </a:lnTo>
                  <a:lnTo>
                    <a:pt x="500358" y="74291"/>
                  </a:lnTo>
                  <a:lnTo>
                    <a:pt x="547325" y="54845"/>
                  </a:lnTo>
                  <a:lnTo>
                    <a:pt x="595419" y="38270"/>
                  </a:lnTo>
                  <a:lnTo>
                    <a:pt x="644532" y="24610"/>
                  </a:lnTo>
                  <a:lnTo>
                    <a:pt x="694560" y="13909"/>
                  </a:lnTo>
                  <a:lnTo>
                    <a:pt x="745394" y="6211"/>
                  </a:lnTo>
                  <a:lnTo>
                    <a:pt x="796929" y="1560"/>
                  </a:lnTo>
                  <a:lnTo>
                    <a:pt x="849058" y="0"/>
                  </a:lnTo>
                  <a:lnTo>
                    <a:pt x="901187" y="1560"/>
                  </a:lnTo>
                  <a:lnTo>
                    <a:pt x="952722" y="6211"/>
                  </a:lnTo>
                  <a:lnTo>
                    <a:pt x="1003556" y="13909"/>
                  </a:lnTo>
                  <a:lnTo>
                    <a:pt x="1053584" y="24610"/>
                  </a:lnTo>
                  <a:lnTo>
                    <a:pt x="1102697" y="38270"/>
                  </a:lnTo>
                  <a:lnTo>
                    <a:pt x="1150791" y="54845"/>
                  </a:lnTo>
                  <a:lnTo>
                    <a:pt x="1197758" y="74291"/>
                  </a:lnTo>
                  <a:lnTo>
                    <a:pt x="1219213" y="84741"/>
                  </a:lnTo>
                  <a:lnTo>
                    <a:pt x="849058" y="84741"/>
                  </a:lnTo>
                  <a:lnTo>
                    <a:pt x="800131" y="86294"/>
                  </a:lnTo>
                  <a:lnTo>
                    <a:pt x="751371" y="90956"/>
                  </a:lnTo>
                  <a:lnTo>
                    <a:pt x="702939" y="98726"/>
                  </a:lnTo>
                  <a:lnTo>
                    <a:pt x="654994" y="109604"/>
                  </a:lnTo>
                  <a:lnTo>
                    <a:pt x="607696" y="123593"/>
                  </a:lnTo>
                  <a:lnTo>
                    <a:pt x="561207" y="140691"/>
                  </a:lnTo>
                  <a:lnTo>
                    <a:pt x="515685" y="160900"/>
                  </a:lnTo>
                  <a:lnTo>
                    <a:pt x="471291" y="184220"/>
                  </a:lnTo>
                  <a:lnTo>
                    <a:pt x="428185" y="210653"/>
                  </a:lnTo>
                  <a:lnTo>
                    <a:pt x="386528" y="240197"/>
                  </a:lnTo>
                  <a:lnTo>
                    <a:pt x="346479" y="272855"/>
                  </a:lnTo>
                  <a:lnTo>
                    <a:pt x="308198" y="308627"/>
                  </a:lnTo>
                  <a:lnTo>
                    <a:pt x="275053" y="343886"/>
                  </a:lnTo>
                  <a:lnTo>
                    <a:pt x="244560" y="380666"/>
                  </a:lnTo>
                  <a:lnTo>
                    <a:pt x="216718" y="418840"/>
                  </a:lnTo>
                  <a:lnTo>
                    <a:pt x="191528" y="458281"/>
                  </a:lnTo>
                  <a:lnTo>
                    <a:pt x="168990" y="498862"/>
                  </a:lnTo>
                  <a:lnTo>
                    <a:pt x="149103" y="540457"/>
                  </a:lnTo>
                  <a:lnTo>
                    <a:pt x="131868" y="582939"/>
                  </a:lnTo>
                  <a:lnTo>
                    <a:pt x="117284" y="626181"/>
                  </a:lnTo>
                  <a:lnTo>
                    <a:pt x="105352" y="670056"/>
                  </a:lnTo>
                  <a:lnTo>
                    <a:pt x="96071" y="714438"/>
                  </a:lnTo>
                  <a:lnTo>
                    <a:pt x="89442" y="759201"/>
                  </a:lnTo>
                  <a:lnTo>
                    <a:pt x="85465" y="804217"/>
                  </a:lnTo>
                  <a:lnTo>
                    <a:pt x="84139" y="849360"/>
                  </a:lnTo>
                  <a:lnTo>
                    <a:pt x="85465" y="894502"/>
                  </a:lnTo>
                  <a:lnTo>
                    <a:pt x="89442" y="939518"/>
                  </a:lnTo>
                  <a:lnTo>
                    <a:pt x="96071" y="984281"/>
                  </a:lnTo>
                  <a:lnTo>
                    <a:pt x="105352" y="1028663"/>
                  </a:lnTo>
                  <a:lnTo>
                    <a:pt x="117284" y="1072539"/>
                  </a:lnTo>
                  <a:lnTo>
                    <a:pt x="131868" y="1115781"/>
                  </a:lnTo>
                  <a:lnTo>
                    <a:pt x="149103" y="1158262"/>
                  </a:lnTo>
                  <a:lnTo>
                    <a:pt x="168990" y="1199857"/>
                  </a:lnTo>
                  <a:lnTo>
                    <a:pt x="191528" y="1240438"/>
                  </a:lnTo>
                  <a:lnTo>
                    <a:pt x="216718" y="1279879"/>
                  </a:lnTo>
                  <a:lnTo>
                    <a:pt x="244560" y="1318053"/>
                  </a:lnTo>
                  <a:lnTo>
                    <a:pt x="275053" y="1354833"/>
                  </a:lnTo>
                  <a:lnTo>
                    <a:pt x="308198" y="1390093"/>
                  </a:lnTo>
                  <a:lnTo>
                    <a:pt x="346479" y="1425864"/>
                  </a:lnTo>
                  <a:lnTo>
                    <a:pt x="386528" y="1458522"/>
                  </a:lnTo>
                  <a:lnTo>
                    <a:pt x="428185" y="1488066"/>
                  </a:lnTo>
                  <a:lnTo>
                    <a:pt x="471291" y="1514499"/>
                  </a:lnTo>
                  <a:lnTo>
                    <a:pt x="515685" y="1537819"/>
                  </a:lnTo>
                  <a:lnTo>
                    <a:pt x="561207" y="1558028"/>
                  </a:lnTo>
                  <a:lnTo>
                    <a:pt x="607696" y="1575127"/>
                  </a:lnTo>
                  <a:lnTo>
                    <a:pt x="654994" y="1589115"/>
                  </a:lnTo>
                  <a:lnTo>
                    <a:pt x="702939" y="1599994"/>
                  </a:lnTo>
                  <a:lnTo>
                    <a:pt x="751371" y="1607763"/>
                  </a:lnTo>
                  <a:lnTo>
                    <a:pt x="800131" y="1612425"/>
                  </a:lnTo>
                  <a:lnTo>
                    <a:pt x="849058" y="1613979"/>
                  </a:lnTo>
                  <a:lnTo>
                    <a:pt x="1219280" y="1613979"/>
                  </a:lnTo>
                  <a:lnTo>
                    <a:pt x="1197758" y="1624454"/>
                  </a:lnTo>
                  <a:lnTo>
                    <a:pt x="1150791" y="1643891"/>
                  </a:lnTo>
                  <a:lnTo>
                    <a:pt x="1102697" y="1660459"/>
                  </a:lnTo>
                  <a:lnTo>
                    <a:pt x="1053584" y="1674114"/>
                  </a:lnTo>
                  <a:lnTo>
                    <a:pt x="1003556" y="1684812"/>
                  </a:lnTo>
                  <a:lnTo>
                    <a:pt x="952722" y="1692509"/>
                  </a:lnTo>
                  <a:lnTo>
                    <a:pt x="901187" y="1697160"/>
                  </a:lnTo>
                  <a:lnTo>
                    <a:pt x="849058" y="1698720"/>
                  </a:lnTo>
                  <a:close/>
                </a:path>
                <a:path w="1698625" h="1699259">
                  <a:moveTo>
                    <a:pt x="1219280" y="1613979"/>
                  </a:moveTo>
                  <a:lnTo>
                    <a:pt x="849058" y="1613979"/>
                  </a:lnTo>
                  <a:lnTo>
                    <a:pt x="897985" y="1612425"/>
                  </a:lnTo>
                  <a:lnTo>
                    <a:pt x="946745" y="1607763"/>
                  </a:lnTo>
                  <a:lnTo>
                    <a:pt x="995177" y="1599994"/>
                  </a:lnTo>
                  <a:lnTo>
                    <a:pt x="1043122" y="1589115"/>
                  </a:lnTo>
                  <a:lnTo>
                    <a:pt x="1090420" y="1575127"/>
                  </a:lnTo>
                  <a:lnTo>
                    <a:pt x="1136909" y="1558028"/>
                  </a:lnTo>
                  <a:lnTo>
                    <a:pt x="1182431" y="1537819"/>
                  </a:lnTo>
                  <a:lnTo>
                    <a:pt x="1226825" y="1514499"/>
                  </a:lnTo>
                  <a:lnTo>
                    <a:pt x="1269931" y="1488066"/>
                  </a:lnTo>
                  <a:lnTo>
                    <a:pt x="1311588" y="1458522"/>
                  </a:lnTo>
                  <a:lnTo>
                    <a:pt x="1351638" y="1425864"/>
                  </a:lnTo>
                  <a:lnTo>
                    <a:pt x="1389918" y="1390093"/>
                  </a:lnTo>
                  <a:lnTo>
                    <a:pt x="1423063" y="1354833"/>
                  </a:lnTo>
                  <a:lnTo>
                    <a:pt x="1453556" y="1318053"/>
                  </a:lnTo>
                  <a:lnTo>
                    <a:pt x="1481398" y="1279879"/>
                  </a:lnTo>
                  <a:lnTo>
                    <a:pt x="1506588" y="1240438"/>
                  </a:lnTo>
                  <a:lnTo>
                    <a:pt x="1529126" y="1199857"/>
                  </a:lnTo>
                  <a:lnTo>
                    <a:pt x="1549013" y="1158262"/>
                  </a:lnTo>
                  <a:lnTo>
                    <a:pt x="1566248" y="1115781"/>
                  </a:lnTo>
                  <a:lnTo>
                    <a:pt x="1580832" y="1072539"/>
                  </a:lnTo>
                  <a:lnTo>
                    <a:pt x="1592764" y="1028663"/>
                  </a:lnTo>
                  <a:lnTo>
                    <a:pt x="1602045" y="984281"/>
                  </a:lnTo>
                  <a:lnTo>
                    <a:pt x="1608674" y="939518"/>
                  </a:lnTo>
                  <a:lnTo>
                    <a:pt x="1612651" y="894502"/>
                  </a:lnTo>
                  <a:lnTo>
                    <a:pt x="1613977" y="849360"/>
                  </a:lnTo>
                  <a:lnTo>
                    <a:pt x="1612651" y="804217"/>
                  </a:lnTo>
                  <a:lnTo>
                    <a:pt x="1608674" y="759201"/>
                  </a:lnTo>
                  <a:lnTo>
                    <a:pt x="1602045" y="714438"/>
                  </a:lnTo>
                  <a:lnTo>
                    <a:pt x="1592764" y="670056"/>
                  </a:lnTo>
                  <a:lnTo>
                    <a:pt x="1580832" y="626181"/>
                  </a:lnTo>
                  <a:lnTo>
                    <a:pt x="1566248" y="582939"/>
                  </a:lnTo>
                  <a:lnTo>
                    <a:pt x="1549013" y="540457"/>
                  </a:lnTo>
                  <a:lnTo>
                    <a:pt x="1529126" y="498862"/>
                  </a:lnTo>
                  <a:lnTo>
                    <a:pt x="1506588" y="458281"/>
                  </a:lnTo>
                  <a:lnTo>
                    <a:pt x="1481398" y="418840"/>
                  </a:lnTo>
                  <a:lnTo>
                    <a:pt x="1453556" y="380666"/>
                  </a:lnTo>
                  <a:lnTo>
                    <a:pt x="1423063" y="343886"/>
                  </a:lnTo>
                  <a:lnTo>
                    <a:pt x="1389918" y="308627"/>
                  </a:lnTo>
                  <a:lnTo>
                    <a:pt x="1351638" y="272855"/>
                  </a:lnTo>
                  <a:lnTo>
                    <a:pt x="1311588" y="240197"/>
                  </a:lnTo>
                  <a:lnTo>
                    <a:pt x="1269931" y="210653"/>
                  </a:lnTo>
                  <a:lnTo>
                    <a:pt x="1226825" y="184220"/>
                  </a:lnTo>
                  <a:lnTo>
                    <a:pt x="1182431" y="160900"/>
                  </a:lnTo>
                  <a:lnTo>
                    <a:pt x="1136909" y="140691"/>
                  </a:lnTo>
                  <a:lnTo>
                    <a:pt x="1090420" y="123593"/>
                  </a:lnTo>
                  <a:lnTo>
                    <a:pt x="1043122" y="109604"/>
                  </a:lnTo>
                  <a:lnTo>
                    <a:pt x="995177" y="98726"/>
                  </a:lnTo>
                  <a:lnTo>
                    <a:pt x="946745" y="90956"/>
                  </a:lnTo>
                  <a:lnTo>
                    <a:pt x="897985" y="86294"/>
                  </a:lnTo>
                  <a:lnTo>
                    <a:pt x="849058" y="84741"/>
                  </a:lnTo>
                  <a:lnTo>
                    <a:pt x="1219213" y="84741"/>
                  </a:lnTo>
                  <a:lnTo>
                    <a:pt x="1287886" y="121621"/>
                  </a:lnTo>
                  <a:lnTo>
                    <a:pt x="1330835" y="149417"/>
                  </a:lnTo>
                  <a:lnTo>
                    <a:pt x="1372231" y="179908"/>
                  </a:lnTo>
                  <a:lnTo>
                    <a:pt x="1411967" y="213050"/>
                  </a:lnTo>
                  <a:lnTo>
                    <a:pt x="1449938" y="248799"/>
                  </a:lnTo>
                  <a:lnTo>
                    <a:pt x="1483029" y="283782"/>
                  </a:lnTo>
                  <a:lnTo>
                    <a:pt x="1513757" y="320145"/>
                  </a:lnTo>
                  <a:lnTo>
                    <a:pt x="1542122" y="357787"/>
                  </a:lnTo>
                  <a:lnTo>
                    <a:pt x="1568123" y="396603"/>
                  </a:lnTo>
                  <a:lnTo>
                    <a:pt x="1591761" y="436494"/>
                  </a:lnTo>
                  <a:lnTo>
                    <a:pt x="1613035" y="477355"/>
                  </a:lnTo>
                  <a:lnTo>
                    <a:pt x="1631944" y="519086"/>
                  </a:lnTo>
                  <a:lnTo>
                    <a:pt x="1648490" y="561583"/>
                  </a:lnTo>
                  <a:lnTo>
                    <a:pt x="1662672" y="604745"/>
                  </a:lnTo>
                  <a:lnTo>
                    <a:pt x="1674489" y="648469"/>
                  </a:lnTo>
                  <a:lnTo>
                    <a:pt x="1683942" y="692653"/>
                  </a:lnTo>
                  <a:lnTo>
                    <a:pt x="1691031" y="737195"/>
                  </a:lnTo>
                  <a:lnTo>
                    <a:pt x="1695756" y="781992"/>
                  </a:lnTo>
                  <a:lnTo>
                    <a:pt x="1698117" y="826882"/>
                  </a:lnTo>
                  <a:lnTo>
                    <a:pt x="1698113" y="871945"/>
                  </a:lnTo>
                  <a:lnTo>
                    <a:pt x="1695746" y="916896"/>
                  </a:lnTo>
                  <a:lnTo>
                    <a:pt x="1691014" y="961694"/>
                  </a:lnTo>
                  <a:lnTo>
                    <a:pt x="1683919" y="1006236"/>
                  </a:lnTo>
                  <a:lnTo>
                    <a:pt x="1674460" y="1050420"/>
                  </a:lnTo>
                  <a:lnTo>
                    <a:pt x="1662638" y="1094144"/>
                  </a:lnTo>
                  <a:lnTo>
                    <a:pt x="1648452" y="1137306"/>
                  </a:lnTo>
                  <a:lnTo>
                    <a:pt x="1631904" y="1179803"/>
                  </a:lnTo>
                  <a:lnTo>
                    <a:pt x="1612992" y="1221534"/>
                  </a:lnTo>
                  <a:lnTo>
                    <a:pt x="1591719" y="1262395"/>
                  </a:lnTo>
                  <a:lnTo>
                    <a:pt x="1568084" y="1302285"/>
                  </a:lnTo>
                  <a:lnTo>
                    <a:pt x="1542087" y="1341102"/>
                  </a:lnTo>
                  <a:lnTo>
                    <a:pt x="1513730" y="1378743"/>
                  </a:lnTo>
                  <a:lnTo>
                    <a:pt x="1483013" y="1415106"/>
                  </a:lnTo>
                  <a:lnTo>
                    <a:pt x="1449938" y="1450089"/>
                  </a:lnTo>
                  <a:lnTo>
                    <a:pt x="1411967" y="1485802"/>
                  </a:lnTo>
                  <a:lnTo>
                    <a:pt x="1372231" y="1518914"/>
                  </a:lnTo>
                  <a:lnTo>
                    <a:pt x="1330835" y="1549379"/>
                  </a:lnTo>
                  <a:lnTo>
                    <a:pt x="1287886" y="1577154"/>
                  </a:lnTo>
                  <a:lnTo>
                    <a:pt x="1243492" y="1602194"/>
                  </a:lnTo>
                  <a:lnTo>
                    <a:pt x="1219280" y="1613979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87439" y="6555378"/>
              <a:ext cx="1239520" cy="1240790"/>
            </a:xfrm>
            <a:custGeom>
              <a:avLst/>
              <a:gdLst/>
              <a:ahLst/>
              <a:cxnLst/>
              <a:rect l="l" t="t" r="r" b="b"/>
              <a:pathLst>
                <a:path w="1239519" h="1240790">
                  <a:moveTo>
                    <a:pt x="619670" y="1240440"/>
                  </a:moveTo>
                  <a:lnTo>
                    <a:pt x="570299" y="1238515"/>
                  </a:lnTo>
                  <a:lnTo>
                    <a:pt x="521691" y="1232787"/>
                  </a:lnTo>
                  <a:lnTo>
                    <a:pt x="474019" y="1223330"/>
                  </a:lnTo>
                  <a:lnTo>
                    <a:pt x="427456" y="1210215"/>
                  </a:lnTo>
                  <a:lnTo>
                    <a:pt x="382175" y="1193514"/>
                  </a:lnTo>
                  <a:lnTo>
                    <a:pt x="338348" y="1173300"/>
                  </a:lnTo>
                  <a:lnTo>
                    <a:pt x="296149" y="1149645"/>
                  </a:lnTo>
                  <a:lnTo>
                    <a:pt x="255751" y="1122621"/>
                  </a:lnTo>
                  <a:lnTo>
                    <a:pt x="217326" y="1092300"/>
                  </a:lnTo>
                  <a:lnTo>
                    <a:pt x="181047" y="1058755"/>
                  </a:lnTo>
                  <a:lnTo>
                    <a:pt x="148130" y="1023207"/>
                  </a:lnTo>
                  <a:lnTo>
                    <a:pt x="118504" y="985793"/>
                  </a:lnTo>
                  <a:lnTo>
                    <a:pt x="92169" y="946711"/>
                  </a:lnTo>
                  <a:lnTo>
                    <a:pt x="69127" y="906157"/>
                  </a:lnTo>
                  <a:lnTo>
                    <a:pt x="49376" y="864326"/>
                  </a:lnTo>
                  <a:lnTo>
                    <a:pt x="32917" y="821416"/>
                  </a:lnTo>
                  <a:lnTo>
                    <a:pt x="19750" y="777622"/>
                  </a:lnTo>
                  <a:lnTo>
                    <a:pt x="9875" y="733140"/>
                  </a:lnTo>
                  <a:lnTo>
                    <a:pt x="3291" y="688168"/>
                  </a:lnTo>
                  <a:lnTo>
                    <a:pt x="0" y="642902"/>
                  </a:lnTo>
                  <a:lnTo>
                    <a:pt x="0" y="597537"/>
                  </a:lnTo>
                  <a:lnTo>
                    <a:pt x="3291" y="552271"/>
                  </a:lnTo>
                  <a:lnTo>
                    <a:pt x="9875" y="507299"/>
                  </a:lnTo>
                  <a:lnTo>
                    <a:pt x="19750" y="462818"/>
                  </a:lnTo>
                  <a:lnTo>
                    <a:pt x="32917" y="419024"/>
                  </a:lnTo>
                  <a:lnTo>
                    <a:pt x="49376" y="376113"/>
                  </a:lnTo>
                  <a:lnTo>
                    <a:pt x="69127" y="334283"/>
                  </a:lnTo>
                  <a:lnTo>
                    <a:pt x="92169" y="293728"/>
                  </a:lnTo>
                  <a:lnTo>
                    <a:pt x="118504" y="254646"/>
                  </a:lnTo>
                  <a:lnTo>
                    <a:pt x="148130" y="217233"/>
                  </a:lnTo>
                  <a:lnTo>
                    <a:pt x="181047" y="181684"/>
                  </a:lnTo>
                  <a:lnTo>
                    <a:pt x="217326" y="148139"/>
                  </a:lnTo>
                  <a:lnTo>
                    <a:pt x="255751" y="117818"/>
                  </a:lnTo>
                  <a:lnTo>
                    <a:pt x="296149" y="90794"/>
                  </a:lnTo>
                  <a:lnTo>
                    <a:pt x="338348" y="67139"/>
                  </a:lnTo>
                  <a:lnTo>
                    <a:pt x="382175" y="46925"/>
                  </a:lnTo>
                  <a:lnTo>
                    <a:pt x="427456" y="30224"/>
                  </a:lnTo>
                  <a:lnTo>
                    <a:pt x="474019" y="17109"/>
                  </a:lnTo>
                  <a:lnTo>
                    <a:pt x="521691" y="7652"/>
                  </a:lnTo>
                  <a:lnTo>
                    <a:pt x="570299" y="1925"/>
                  </a:lnTo>
                  <a:lnTo>
                    <a:pt x="619670" y="0"/>
                  </a:lnTo>
                  <a:lnTo>
                    <a:pt x="669087" y="1925"/>
                  </a:lnTo>
                  <a:lnTo>
                    <a:pt x="717731" y="7652"/>
                  </a:lnTo>
                  <a:lnTo>
                    <a:pt x="765432" y="17109"/>
                  </a:lnTo>
                  <a:lnTo>
                    <a:pt x="812017" y="30224"/>
                  </a:lnTo>
                  <a:lnTo>
                    <a:pt x="857313" y="46925"/>
                  </a:lnTo>
                  <a:lnTo>
                    <a:pt x="901150" y="67139"/>
                  </a:lnTo>
                  <a:lnTo>
                    <a:pt x="943356" y="90794"/>
                  </a:lnTo>
                  <a:lnTo>
                    <a:pt x="983757" y="117818"/>
                  </a:lnTo>
                  <a:lnTo>
                    <a:pt x="1022183" y="148139"/>
                  </a:lnTo>
                  <a:lnTo>
                    <a:pt x="1058462" y="181684"/>
                  </a:lnTo>
                  <a:lnTo>
                    <a:pt x="1091380" y="217233"/>
                  </a:lnTo>
                  <a:lnTo>
                    <a:pt x="1121006" y="254646"/>
                  </a:lnTo>
                  <a:lnTo>
                    <a:pt x="1147340" y="293728"/>
                  </a:lnTo>
                  <a:lnTo>
                    <a:pt x="1170382" y="334283"/>
                  </a:lnTo>
                  <a:lnTo>
                    <a:pt x="1190133" y="376113"/>
                  </a:lnTo>
                  <a:lnTo>
                    <a:pt x="1206592" y="419024"/>
                  </a:lnTo>
                  <a:lnTo>
                    <a:pt x="1219759" y="462818"/>
                  </a:lnTo>
                  <a:lnTo>
                    <a:pt x="1229634" y="507299"/>
                  </a:lnTo>
                  <a:lnTo>
                    <a:pt x="1236218" y="552271"/>
                  </a:lnTo>
                  <a:lnTo>
                    <a:pt x="1239510" y="597537"/>
                  </a:lnTo>
                  <a:lnTo>
                    <a:pt x="1239510" y="642902"/>
                  </a:lnTo>
                  <a:lnTo>
                    <a:pt x="1236218" y="688168"/>
                  </a:lnTo>
                  <a:lnTo>
                    <a:pt x="1229634" y="733140"/>
                  </a:lnTo>
                  <a:lnTo>
                    <a:pt x="1219759" y="777622"/>
                  </a:lnTo>
                  <a:lnTo>
                    <a:pt x="1206592" y="821416"/>
                  </a:lnTo>
                  <a:lnTo>
                    <a:pt x="1190133" y="864326"/>
                  </a:lnTo>
                  <a:lnTo>
                    <a:pt x="1170382" y="906157"/>
                  </a:lnTo>
                  <a:lnTo>
                    <a:pt x="1147340" y="946711"/>
                  </a:lnTo>
                  <a:lnTo>
                    <a:pt x="1121006" y="985793"/>
                  </a:lnTo>
                  <a:lnTo>
                    <a:pt x="1091380" y="1023207"/>
                  </a:lnTo>
                  <a:lnTo>
                    <a:pt x="1058462" y="1058755"/>
                  </a:lnTo>
                  <a:lnTo>
                    <a:pt x="1022183" y="1092300"/>
                  </a:lnTo>
                  <a:lnTo>
                    <a:pt x="983757" y="1122621"/>
                  </a:lnTo>
                  <a:lnTo>
                    <a:pt x="943356" y="1149645"/>
                  </a:lnTo>
                  <a:lnTo>
                    <a:pt x="901150" y="1173300"/>
                  </a:lnTo>
                  <a:lnTo>
                    <a:pt x="857313" y="1193514"/>
                  </a:lnTo>
                  <a:lnTo>
                    <a:pt x="812017" y="1210215"/>
                  </a:lnTo>
                  <a:lnTo>
                    <a:pt x="765432" y="1223330"/>
                  </a:lnTo>
                  <a:lnTo>
                    <a:pt x="717731" y="1232787"/>
                  </a:lnTo>
                  <a:lnTo>
                    <a:pt x="669087" y="1238515"/>
                  </a:lnTo>
                  <a:lnTo>
                    <a:pt x="619670" y="1240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44923" y="6513008"/>
              <a:ext cx="1324610" cy="1325245"/>
            </a:xfrm>
            <a:custGeom>
              <a:avLst/>
              <a:gdLst/>
              <a:ahLst/>
              <a:cxnLst/>
              <a:rect l="l" t="t" r="r" b="b"/>
              <a:pathLst>
                <a:path w="1324609" h="1325245">
                  <a:moveTo>
                    <a:pt x="662187" y="1325181"/>
                  </a:moveTo>
                  <a:lnTo>
                    <a:pt x="614195" y="1323480"/>
                  </a:lnTo>
                  <a:lnTo>
                    <a:pt x="566864" y="1318417"/>
                  </a:lnTo>
                  <a:lnTo>
                    <a:pt x="520333" y="1310050"/>
                  </a:lnTo>
                  <a:lnTo>
                    <a:pt x="474740" y="1298437"/>
                  </a:lnTo>
                  <a:lnTo>
                    <a:pt x="430225" y="1283635"/>
                  </a:lnTo>
                  <a:lnTo>
                    <a:pt x="386926" y="1265703"/>
                  </a:lnTo>
                  <a:lnTo>
                    <a:pt x="344984" y="1244699"/>
                  </a:lnTo>
                  <a:lnTo>
                    <a:pt x="304536" y="1220681"/>
                  </a:lnTo>
                  <a:lnTo>
                    <a:pt x="265723" y="1193707"/>
                  </a:lnTo>
                  <a:lnTo>
                    <a:pt x="228682" y="1163835"/>
                  </a:lnTo>
                  <a:lnTo>
                    <a:pt x="193554" y="1131124"/>
                  </a:lnTo>
                  <a:lnTo>
                    <a:pt x="161295" y="1096541"/>
                  </a:lnTo>
                  <a:lnTo>
                    <a:pt x="131969" y="1060281"/>
                  </a:lnTo>
                  <a:lnTo>
                    <a:pt x="105575" y="1022502"/>
                  </a:lnTo>
                  <a:lnTo>
                    <a:pt x="82114" y="983365"/>
                  </a:lnTo>
                  <a:lnTo>
                    <a:pt x="61585" y="943029"/>
                  </a:lnTo>
                  <a:lnTo>
                    <a:pt x="43989" y="901654"/>
                  </a:lnTo>
                  <a:lnTo>
                    <a:pt x="29326" y="859399"/>
                  </a:lnTo>
                  <a:lnTo>
                    <a:pt x="17595" y="816425"/>
                  </a:lnTo>
                  <a:lnTo>
                    <a:pt x="8797" y="772891"/>
                  </a:lnTo>
                  <a:lnTo>
                    <a:pt x="2932" y="728957"/>
                  </a:lnTo>
                  <a:lnTo>
                    <a:pt x="0" y="684782"/>
                  </a:lnTo>
                  <a:lnTo>
                    <a:pt x="0" y="640526"/>
                  </a:lnTo>
                  <a:lnTo>
                    <a:pt x="2932" y="596349"/>
                  </a:lnTo>
                  <a:lnTo>
                    <a:pt x="8797" y="552410"/>
                  </a:lnTo>
                  <a:lnTo>
                    <a:pt x="17595" y="508870"/>
                  </a:lnTo>
                  <a:lnTo>
                    <a:pt x="29326" y="465889"/>
                  </a:lnTo>
                  <a:lnTo>
                    <a:pt x="43989" y="423624"/>
                  </a:lnTo>
                  <a:lnTo>
                    <a:pt x="61585" y="382238"/>
                  </a:lnTo>
                  <a:lnTo>
                    <a:pt x="82114" y="341888"/>
                  </a:lnTo>
                  <a:lnTo>
                    <a:pt x="105575" y="302736"/>
                  </a:lnTo>
                  <a:lnTo>
                    <a:pt x="131969" y="264940"/>
                  </a:lnTo>
                  <a:lnTo>
                    <a:pt x="161295" y="228660"/>
                  </a:lnTo>
                  <a:lnTo>
                    <a:pt x="193554" y="194057"/>
                  </a:lnTo>
                  <a:lnTo>
                    <a:pt x="228682" y="161345"/>
                  </a:lnTo>
                  <a:lnTo>
                    <a:pt x="265723" y="131473"/>
                  </a:lnTo>
                  <a:lnTo>
                    <a:pt x="304536" y="104499"/>
                  </a:lnTo>
                  <a:lnTo>
                    <a:pt x="344984" y="80481"/>
                  </a:lnTo>
                  <a:lnTo>
                    <a:pt x="386926" y="59477"/>
                  </a:lnTo>
                  <a:lnTo>
                    <a:pt x="430225" y="41546"/>
                  </a:lnTo>
                  <a:lnTo>
                    <a:pt x="474740" y="26744"/>
                  </a:lnTo>
                  <a:lnTo>
                    <a:pt x="520333" y="15130"/>
                  </a:lnTo>
                  <a:lnTo>
                    <a:pt x="566864" y="6763"/>
                  </a:lnTo>
                  <a:lnTo>
                    <a:pt x="614195" y="1700"/>
                  </a:lnTo>
                  <a:lnTo>
                    <a:pt x="662187" y="0"/>
                  </a:lnTo>
                  <a:lnTo>
                    <a:pt x="710216" y="1700"/>
                  </a:lnTo>
                  <a:lnTo>
                    <a:pt x="757572" y="6763"/>
                  </a:lnTo>
                  <a:lnTo>
                    <a:pt x="804117" y="15130"/>
                  </a:lnTo>
                  <a:lnTo>
                    <a:pt x="849716" y="26744"/>
                  </a:lnTo>
                  <a:lnTo>
                    <a:pt x="894233" y="41546"/>
                  </a:lnTo>
                  <a:lnTo>
                    <a:pt x="937532" y="59477"/>
                  </a:lnTo>
                  <a:lnTo>
                    <a:pt x="979476" y="80481"/>
                  </a:lnTo>
                  <a:lnTo>
                    <a:pt x="986650" y="84741"/>
                  </a:lnTo>
                  <a:lnTo>
                    <a:pt x="662187" y="84741"/>
                  </a:lnTo>
                  <a:lnTo>
                    <a:pt x="612902" y="86831"/>
                  </a:lnTo>
                  <a:lnTo>
                    <a:pt x="563918" y="93102"/>
                  </a:lnTo>
                  <a:lnTo>
                    <a:pt x="515521" y="103553"/>
                  </a:lnTo>
                  <a:lnTo>
                    <a:pt x="467999" y="118185"/>
                  </a:lnTo>
                  <a:lnTo>
                    <a:pt x="421639" y="136998"/>
                  </a:lnTo>
                  <a:lnTo>
                    <a:pt x="376730" y="159991"/>
                  </a:lnTo>
                  <a:lnTo>
                    <a:pt x="333557" y="187164"/>
                  </a:lnTo>
                  <a:lnTo>
                    <a:pt x="292410" y="218519"/>
                  </a:lnTo>
                  <a:lnTo>
                    <a:pt x="253574" y="254053"/>
                  </a:lnTo>
                  <a:lnTo>
                    <a:pt x="221392" y="288908"/>
                  </a:lnTo>
                  <a:lnTo>
                    <a:pt x="192598" y="325657"/>
                  </a:lnTo>
                  <a:lnTo>
                    <a:pt x="167191" y="364090"/>
                  </a:lnTo>
                  <a:lnTo>
                    <a:pt x="145172" y="403996"/>
                  </a:lnTo>
                  <a:lnTo>
                    <a:pt x="126540" y="445166"/>
                  </a:lnTo>
                  <a:lnTo>
                    <a:pt x="111296" y="487388"/>
                  </a:lnTo>
                  <a:lnTo>
                    <a:pt x="99439" y="530452"/>
                  </a:lnTo>
                  <a:lnTo>
                    <a:pt x="90970" y="574147"/>
                  </a:lnTo>
                  <a:lnTo>
                    <a:pt x="85889" y="618263"/>
                  </a:lnTo>
                  <a:lnTo>
                    <a:pt x="84195" y="662590"/>
                  </a:lnTo>
                  <a:lnTo>
                    <a:pt x="85889" y="706917"/>
                  </a:lnTo>
                  <a:lnTo>
                    <a:pt x="90970" y="751033"/>
                  </a:lnTo>
                  <a:lnTo>
                    <a:pt x="99439" y="794729"/>
                  </a:lnTo>
                  <a:lnTo>
                    <a:pt x="111296" y="837793"/>
                  </a:lnTo>
                  <a:lnTo>
                    <a:pt x="126540" y="880015"/>
                  </a:lnTo>
                  <a:lnTo>
                    <a:pt x="145172" y="921184"/>
                  </a:lnTo>
                  <a:lnTo>
                    <a:pt x="167191" y="961091"/>
                  </a:lnTo>
                  <a:lnTo>
                    <a:pt x="192598" y="999524"/>
                  </a:lnTo>
                  <a:lnTo>
                    <a:pt x="221392" y="1036272"/>
                  </a:lnTo>
                  <a:lnTo>
                    <a:pt x="253574" y="1071127"/>
                  </a:lnTo>
                  <a:lnTo>
                    <a:pt x="292410" y="1106662"/>
                  </a:lnTo>
                  <a:lnTo>
                    <a:pt x="333557" y="1138016"/>
                  </a:lnTo>
                  <a:lnTo>
                    <a:pt x="376730" y="1165190"/>
                  </a:lnTo>
                  <a:lnTo>
                    <a:pt x="421639" y="1188183"/>
                  </a:lnTo>
                  <a:lnTo>
                    <a:pt x="467999" y="1206995"/>
                  </a:lnTo>
                  <a:lnTo>
                    <a:pt x="515521" y="1221627"/>
                  </a:lnTo>
                  <a:lnTo>
                    <a:pt x="563918" y="1232079"/>
                  </a:lnTo>
                  <a:lnTo>
                    <a:pt x="612902" y="1238349"/>
                  </a:lnTo>
                  <a:lnTo>
                    <a:pt x="662187" y="1240440"/>
                  </a:lnTo>
                  <a:lnTo>
                    <a:pt x="986650" y="1240440"/>
                  </a:lnTo>
                  <a:lnTo>
                    <a:pt x="979476" y="1244699"/>
                  </a:lnTo>
                  <a:lnTo>
                    <a:pt x="937532" y="1265703"/>
                  </a:lnTo>
                  <a:lnTo>
                    <a:pt x="894233" y="1283635"/>
                  </a:lnTo>
                  <a:lnTo>
                    <a:pt x="849716" y="1298437"/>
                  </a:lnTo>
                  <a:lnTo>
                    <a:pt x="804117" y="1310050"/>
                  </a:lnTo>
                  <a:lnTo>
                    <a:pt x="757572" y="1318417"/>
                  </a:lnTo>
                  <a:lnTo>
                    <a:pt x="710216" y="1323480"/>
                  </a:lnTo>
                  <a:lnTo>
                    <a:pt x="662187" y="1325181"/>
                  </a:lnTo>
                  <a:close/>
                </a:path>
                <a:path w="1324609" h="1325245">
                  <a:moveTo>
                    <a:pt x="986650" y="1240440"/>
                  </a:moveTo>
                  <a:lnTo>
                    <a:pt x="662187" y="1240440"/>
                  </a:lnTo>
                  <a:lnTo>
                    <a:pt x="711471" y="1238349"/>
                  </a:lnTo>
                  <a:lnTo>
                    <a:pt x="760457" y="1232079"/>
                  </a:lnTo>
                  <a:lnTo>
                    <a:pt x="808859" y="1221627"/>
                  </a:lnTo>
                  <a:lnTo>
                    <a:pt x="856389" y="1206995"/>
                  </a:lnTo>
                  <a:lnTo>
                    <a:pt x="902763" y="1188183"/>
                  </a:lnTo>
                  <a:lnTo>
                    <a:pt x="947694" y="1165190"/>
                  </a:lnTo>
                  <a:lnTo>
                    <a:pt x="990896" y="1138016"/>
                  </a:lnTo>
                  <a:lnTo>
                    <a:pt x="1032083" y="1106662"/>
                  </a:lnTo>
                  <a:lnTo>
                    <a:pt x="1070968" y="1071127"/>
                  </a:lnTo>
                  <a:lnTo>
                    <a:pt x="1103126" y="1036272"/>
                  </a:lnTo>
                  <a:lnTo>
                    <a:pt x="1131899" y="999524"/>
                  </a:lnTo>
                  <a:lnTo>
                    <a:pt x="1157287" y="961091"/>
                  </a:lnTo>
                  <a:lnTo>
                    <a:pt x="1179290" y="921184"/>
                  </a:lnTo>
                  <a:lnTo>
                    <a:pt x="1197907" y="880015"/>
                  </a:lnTo>
                  <a:lnTo>
                    <a:pt x="1213140" y="837793"/>
                  </a:lnTo>
                  <a:lnTo>
                    <a:pt x="1224988" y="794729"/>
                  </a:lnTo>
                  <a:lnTo>
                    <a:pt x="1233450" y="751033"/>
                  </a:lnTo>
                  <a:lnTo>
                    <a:pt x="1238528" y="706917"/>
                  </a:lnTo>
                  <a:lnTo>
                    <a:pt x="1240220" y="662590"/>
                  </a:lnTo>
                  <a:lnTo>
                    <a:pt x="1238528" y="618263"/>
                  </a:lnTo>
                  <a:lnTo>
                    <a:pt x="1233450" y="574147"/>
                  </a:lnTo>
                  <a:lnTo>
                    <a:pt x="1224988" y="530452"/>
                  </a:lnTo>
                  <a:lnTo>
                    <a:pt x="1213140" y="487388"/>
                  </a:lnTo>
                  <a:lnTo>
                    <a:pt x="1197907" y="445166"/>
                  </a:lnTo>
                  <a:lnTo>
                    <a:pt x="1179290" y="403996"/>
                  </a:lnTo>
                  <a:lnTo>
                    <a:pt x="1157287" y="364090"/>
                  </a:lnTo>
                  <a:lnTo>
                    <a:pt x="1131899" y="325657"/>
                  </a:lnTo>
                  <a:lnTo>
                    <a:pt x="1103126" y="288908"/>
                  </a:lnTo>
                  <a:lnTo>
                    <a:pt x="1070968" y="254053"/>
                  </a:lnTo>
                  <a:lnTo>
                    <a:pt x="1032083" y="218519"/>
                  </a:lnTo>
                  <a:lnTo>
                    <a:pt x="990896" y="187164"/>
                  </a:lnTo>
                  <a:lnTo>
                    <a:pt x="947694" y="159991"/>
                  </a:lnTo>
                  <a:lnTo>
                    <a:pt x="902763" y="136998"/>
                  </a:lnTo>
                  <a:lnTo>
                    <a:pt x="856389" y="118185"/>
                  </a:lnTo>
                  <a:lnTo>
                    <a:pt x="808859" y="103553"/>
                  </a:lnTo>
                  <a:lnTo>
                    <a:pt x="760457" y="93102"/>
                  </a:lnTo>
                  <a:lnTo>
                    <a:pt x="711471" y="86831"/>
                  </a:lnTo>
                  <a:lnTo>
                    <a:pt x="662187" y="84741"/>
                  </a:lnTo>
                  <a:lnTo>
                    <a:pt x="986650" y="84741"/>
                  </a:lnTo>
                  <a:lnTo>
                    <a:pt x="1019930" y="104499"/>
                  </a:lnTo>
                  <a:lnTo>
                    <a:pt x="1058757" y="131473"/>
                  </a:lnTo>
                  <a:lnTo>
                    <a:pt x="1095822" y="161345"/>
                  </a:lnTo>
                  <a:lnTo>
                    <a:pt x="1130989" y="194057"/>
                  </a:lnTo>
                  <a:lnTo>
                    <a:pt x="1163227" y="228660"/>
                  </a:lnTo>
                  <a:lnTo>
                    <a:pt x="1192534" y="264940"/>
                  </a:lnTo>
                  <a:lnTo>
                    <a:pt x="1218910" y="302736"/>
                  </a:lnTo>
                  <a:lnTo>
                    <a:pt x="1242356" y="341888"/>
                  </a:lnTo>
                  <a:lnTo>
                    <a:pt x="1262871" y="382238"/>
                  </a:lnTo>
                  <a:lnTo>
                    <a:pt x="1280456" y="423624"/>
                  </a:lnTo>
                  <a:lnTo>
                    <a:pt x="1295109" y="465889"/>
                  </a:lnTo>
                  <a:lnTo>
                    <a:pt x="1306832" y="508870"/>
                  </a:lnTo>
                  <a:lnTo>
                    <a:pt x="1315624" y="552410"/>
                  </a:lnTo>
                  <a:lnTo>
                    <a:pt x="1321486" y="596349"/>
                  </a:lnTo>
                  <a:lnTo>
                    <a:pt x="1324416" y="640526"/>
                  </a:lnTo>
                  <a:lnTo>
                    <a:pt x="1324416" y="684782"/>
                  </a:lnTo>
                  <a:lnTo>
                    <a:pt x="1321486" y="728957"/>
                  </a:lnTo>
                  <a:lnTo>
                    <a:pt x="1315624" y="772891"/>
                  </a:lnTo>
                  <a:lnTo>
                    <a:pt x="1306832" y="816425"/>
                  </a:lnTo>
                  <a:lnTo>
                    <a:pt x="1295109" y="859399"/>
                  </a:lnTo>
                  <a:lnTo>
                    <a:pt x="1280456" y="901654"/>
                  </a:lnTo>
                  <a:lnTo>
                    <a:pt x="1262871" y="943029"/>
                  </a:lnTo>
                  <a:lnTo>
                    <a:pt x="1242356" y="983365"/>
                  </a:lnTo>
                  <a:lnTo>
                    <a:pt x="1218910" y="1022502"/>
                  </a:lnTo>
                  <a:lnTo>
                    <a:pt x="1192534" y="1060281"/>
                  </a:lnTo>
                  <a:lnTo>
                    <a:pt x="1163227" y="1096541"/>
                  </a:lnTo>
                  <a:lnTo>
                    <a:pt x="1130989" y="1131124"/>
                  </a:lnTo>
                  <a:lnTo>
                    <a:pt x="1095822" y="1163835"/>
                  </a:lnTo>
                  <a:lnTo>
                    <a:pt x="1058757" y="1193707"/>
                  </a:lnTo>
                  <a:lnTo>
                    <a:pt x="1019930" y="1220681"/>
                  </a:lnTo>
                  <a:lnTo>
                    <a:pt x="986650" y="1240440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8314" y="322372"/>
            <a:ext cx="5574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70" dirty="0"/>
              <a:t>T</a:t>
            </a:r>
            <a:r>
              <a:rPr sz="6000" spc="765" dirty="0"/>
              <a:t>E</a:t>
            </a:r>
            <a:r>
              <a:rPr sz="6000" spc="855" dirty="0"/>
              <a:t>C</a:t>
            </a:r>
            <a:r>
              <a:rPr sz="6000" spc="994" dirty="0"/>
              <a:t>H</a:t>
            </a:r>
            <a:r>
              <a:rPr sz="6000" spc="1115" dirty="0"/>
              <a:t>N</a:t>
            </a:r>
            <a:r>
              <a:rPr sz="6000" spc="830" dirty="0"/>
              <a:t>I</a:t>
            </a:r>
            <a:r>
              <a:rPr sz="6000" spc="725" dirty="0"/>
              <a:t>Q</a:t>
            </a:r>
            <a:r>
              <a:rPr sz="6000" spc="975" dirty="0"/>
              <a:t>U</a:t>
            </a:r>
            <a:r>
              <a:rPr sz="6000" spc="765" dirty="0"/>
              <a:t>E</a:t>
            </a:r>
            <a:r>
              <a:rPr sz="6000" spc="630" dirty="0"/>
              <a:t>S</a:t>
            </a:r>
            <a:endParaRPr sz="6000"/>
          </a:p>
        </p:txBody>
      </p:sp>
      <p:sp>
        <p:nvSpPr>
          <p:cNvPr id="23" name="object 23"/>
          <p:cNvSpPr txBox="1"/>
          <p:nvPr/>
        </p:nvSpPr>
        <p:spPr>
          <a:xfrm>
            <a:off x="113621" y="1474727"/>
            <a:ext cx="14103985" cy="856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2455" indent="-58039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93090" algn="l"/>
              </a:tabLst>
            </a:pPr>
            <a:r>
              <a:rPr sz="2250" b="1" spc="-325" dirty="0">
                <a:solidFill>
                  <a:srgbClr val="1C1126"/>
                </a:solidFill>
                <a:latin typeface="Trebuchet MS"/>
                <a:cs typeface="Trebuchet MS"/>
              </a:rPr>
              <a:t>. </a:t>
            </a:r>
            <a:r>
              <a:rPr sz="2250" b="1" spc="265" dirty="0">
                <a:solidFill>
                  <a:srgbClr val="1C1126"/>
                </a:solidFill>
                <a:latin typeface="Trebuchet MS"/>
                <a:cs typeface="Trebuchet MS"/>
              </a:rPr>
              <a:t>Diagnostic </a:t>
            </a:r>
            <a:r>
              <a:rPr sz="2250" b="1" spc="25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250" b="1" spc="110" dirty="0">
                <a:solidFill>
                  <a:srgbClr val="1C1126"/>
                </a:solidFill>
                <a:latin typeface="Trebuchet MS"/>
                <a:cs typeface="Trebuchet MS"/>
              </a:rPr>
              <a:t>- </a:t>
            </a:r>
            <a:r>
              <a:rPr sz="2250" b="1" spc="285" dirty="0">
                <a:solidFill>
                  <a:srgbClr val="1C1126"/>
                </a:solidFill>
                <a:latin typeface="Trebuchet MS"/>
                <a:cs typeface="Trebuchet MS"/>
              </a:rPr>
              <a:t>Why </a:t>
            </a:r>
            <a:r>
              <a:rPr sz="2250" b="1" spc="-100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2250" b="1" spc="-3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250" b="1" spc="265" dirty="0">
                <a:solidFill>
                  <a:srgbClr val="1C1126"/>
                </a:solidFill>
                <a:latin typeface="Trebuchet MS"/>
                <a:cs typeface="Trebuchet MS"/>
              </a:rPr>
              <a:t>happened</a:t>
            </a:r>
            <a:r>
              <a:rPr sz="2250" b="1" spc="-2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405" dirty="0">
                <a:solidFill>
                  <a:srgbClr val="1C1126"/>
                </a:solidFill>
                <a:latin typeface="Trebuchet MS"/>
                <a:cs typeface="Trebuchet MS"/>
              </a:rPr>
              <a:t>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1126"/>
              </a:buClr>
              <a:buFont typeface="Trebuchet MS"/>
              <a:buAutoNum type="arabicPeriod" startAt="3"/>
            </a:pP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3900"/>
              </a:lnSpc>
              <a:spcBef>
                <a:spcPts val="5"/>
              </a:spcBef>
              <a:tabLst>
                <a:tab pos="1783714" algn="l"/>
                <a:tab pos="2581910" algn="l"/>
                <a:tab pos="4100829" algn="l"/>
                <a:tab pos="4182110" algn="l"/>
                <a:tab pos="4603750" algn="l"/>
                <a:tab pos="5342255" algn="l"/>
                <a:tab pos="5841365" algn="l"/>
                <a:tab pos="7103109" algn="l"/>
                <a:tab pos="7252334" algn="l"/>
                <a:tab pos="7937500" algn="l"/>
                <a:tab pos="8865235" algn="l"/>
                <a:tab pos="9187815" algn="l"/>
                <a:tab pos="9742170" algn="l"/>
                <a:tab pos="9867265" algn="l"/>
                <a:tab pos="10230485" algn="l"/>
                <a:tab pos="10800715" algn="l"/>
                <a:tab pos="11522075" algn="l"/>
                <a:tab pos="12427585" algn="l"/>
                <a:tab pos="13202285" algn="l"/>
                <a:tab pos="13486765" algn="l"/>
              </a:tabLst>
            </a:pP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Diagnostic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data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analytics	</a:t>
            </a:r>
            <a:r>
              <a:rPr sz="2250" spc="300" dirty="0">
                <a:solidFill>
                  <a:srgbClr val="1C1126"/>
                </a:solidFill>
                <a:latin typeface="Trebuchet MS"/>
                <a:cs typeface="Trebuchet MS"/>
              </a:rPr>
              <a:t>empowers	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analysts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executives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by	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helping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them	gain	</a:t>
            </a:r>
            <a:r>
              <a:rPr sz="2250" spc="40" dirty="0">
                <a:solidFill>
                  <a:srgbClr val="1C1126"/>
                </a:solidFill>
                <a:latin typeface="Trebuchet MS"/>
                <a:cs typeface="Trebuchet MS"/>
              </a:rPr>
              <a:t>a	</a:t>
            </a:r>
            <a:r>
              <a:rPr sz="2250" spc="-95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250" spc="-5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60" dirty="0">
                <a:solidFill>
                  <a:srgbClr val="1C1126"/>
                </a:solidFill>
                <a:latin typeface="Trebuchet MS"/>
                <a:cs typeface="Trebuchet MS"/>
              </a:rPr>
              <a:t>rm  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contextual	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understanding	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why	</a:t>
            </a:r>
            <a:r>
              <a:rPr sz="2250" spc="275" dirty="0">
                <a:solidFill>
                  <a:srgbClr val="1C1126"/>
                </a:solidFill>
                <a:latin typeface="Trebuchet MS"/>
                <a:cs typeface="Trebuchet MS"/>
              </a:rPr>
              <a:t>something	</a:t>
            </a:r>
            <a:r>
              <a:rPr sz="2250" spc="235" dirty="0">
                <a:solidFill>
                  <a:srgbClr val="1C1126"/>
                </a:solidFill>
                <a:latin typeface="Trebuchet MS"/>
                <a:cs typeface="Trebuchet MS"/>
              </a:rPr>
              <a:t>happened.	</a:t>
            </a:r>
            <a:r>
              <a:rPr sz="2250" spc="-7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95" dirty="0">
                <a:solidFill>
                  <a:srgbClr val="1C1126"/>
                </a:solidFill>
                <a:latin typeface="Trebuchet MS"/>
                <a:cs typeface="Trebuchet MS"/>
              </a:rPr>
              <a:t>f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	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know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why	</a:t>
            </a:r>
            <a:r>
              <a:rPr sz="2250" spc="275" dirty="0">
                <a:solidFill>
                  <a:srgbClr val="1C1126"/>
                </a:solidFill>
                <a:latin typeface="Trebuchet MS"/>
                <a:cs typeface="Trebuchet MS"/>
              </a:rPr>
              <a:t>something</a:t>
            </a:r>
            <a:endParaRPr sz="2250">
              <a:latin typeface="Trebuchet MS"/>
              <a:cs typeface="Trebuchet MS"/>
            </a:endParaRPr>
          </a:p>
          <a:p>
            <a:pPr marL="12700" marR="664210">
              <a:lnSpc>
                <a:spcPct val="113900"/>
              </a:lnSpc>
              <a:tabLst>
                <a:tab pos="1381125" algn="l"/>
                <a:tab pos="1692275" algn="l"/>
                <a:tab pos="1996439" algn="l"/>
                <a:tab pos="2144395" algn="l"/>
                <a:tab pos="2912745" algn="l"/>
                <a:tab pos="3343910" algn="l"/>
                <a:tab pos="3364865" algn="l"/>
                <a:tab pos="4118610" algn="l"/>
                <a:tab pos="4434840" algn="l"/>
                <a:tab pos="6207125" algn="l"/>
                <a:tab pos="6886575" algn="l"/>
                <a:tab pos="7550150" algn="l"/>
                <a:tab pos="8051165" algn="l"/>
                <a:tab pos="8842375" algn="l"/>
                <a:tab pos="9265285" algn="l"/>
                <a:tab pos="10667365" algn="l"/>
                <a:tab pos="11282680" algn="l"/>
                <a:tab pos="12244070" algn="l"/>
                <a:tab pos="13139419" algn="l"/>
              </a:tabLst>
            </a:pP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-5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5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-5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b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b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x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-80" dirty="0">
                <a:solidFill>
                  <a:srgbClr val="1C1126"/>
                </a:solidFill>
                <a:latin typeface="Trebuchet MS"/>
                <a:cs typeface="Trebuchet MS"/>
              </a:rPr>
              <a:t>f  </a:t>
            </a: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tackling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issue	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or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challenge.</a:t>
            </a:r>
            <a:endParaRPr sz="2250">
              <a:latin typeface="Trebuchet MS"/>
              <a:cs typeface="Trebuchet MS"/>
            </a:endParaRPr>
          </a:p>
          <a:p>
            <a:pPr marL="12700" marR="372110">
              <a:lnSpc>
                <a:spcPct val="113900"/>
              </a:lnSpc>
              <a:tabLst>
                <a:tab pos="627380" algn="l"/>
                <a:tab pos="1599565" algn="l"/>
                <a:tab pos="1877060" algn="l"/>
                <a:tab pos="2022475" algn="l"/>
                <a:tab pos="2757170" algn="l"/>
                <a:tab pos="3326765" algn="l"/>
                <a:tab pos="4357370" algn="l"/>
                <a:tab pos="4396105" algn="l"/>
                <a:tab pos="5042535" algn="l"/>
                <a:tab pos="5873115" algn="l"/>
                <a:tab pos="6259195" algn="l"/>
                <a:tab pos="6809105" algn="l"/>
                <a:tab pos="7832090" algn="l"/>
                <a:tab pos="8207375" algn="l"/>
                <a:tab pos="8630285" algn="l"/>
                <a:tab pos="9004300" algn="l"/>
                <a:tab pos="9486900" algn="l"/>
                <a:tab pos="9972040" algn="l"/>
                <a:tab pos="10428605" algn="l"/>
                <a:tab pos="11087735" algn="l"/>
                <a:tab pos="11704955" algn="l"/>
                <a:tab pos="12382500" algn="l"/>
                <a:tab pos="12741275" algn="l"/>
                <a:tab pos="13430885" algn="l"/>
              </a:tabLst>
            </a:pPr>
            <a:r>
              <a:rPr sz="2250" spc="4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47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b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14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-80" dirty="0">
                <a:solidFill>
                  <a:srgbClr val="1C1126"/>
                </a:solidFill>
                <a:latin typeface="Trebuchet MS"/>
                <a:cs typeface="Trebuchet MS"/>
              </a:rPr>
              <a:t>f 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160" dirty="0">
                <a:solidFill>
                  <a:srgbClr val="1C1126"/>
                </a:solidFill>
                <a:latin typeface="Trebuchet MS"/>
                <a:cs typeface="Trebuchet MS"/>
              </a:rPr>
              <a:t>world’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most	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important		</a:t>
            </a:r>
            <a:r>
              <a:rPr sz="2250" spc="285" dirty="0">
                <a:solidFill>
                  <a:srgbClr val="1C1126"/>
                </a:solidFill>
                <a:latin typeface="Trebuchet MS"/>
                <a:cs typeface="Trebuchet MS"/>
              </a:rPr>
              <a:t>methods	</a:t>
            </a:r>
            <a:r>
              <a:rPr sz="2250" spc="70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research,	</a:t>
            </a:r>
            <a:r>
              <a:rPr sz="2250" spc="315" dirty="0">
                <a:solidFill>
                  <a:srgbClr val="1C1126"/>
                </a:solidFill>
                <a:latin typeface="Trebuchet MS"/>
                <a:cs typeface="Trebuchet MS"/>
              </a:rPr>
              <a:t>among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ts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other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key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organizational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1587500" algn="l"/>
                <a:tab pos="2432685" algn="l"/>
                <a:tab pos="2884805" algn="l"/>
                <a:tab pos="3814445" algn="l"/>
                <a:tab pos="5426075" algn="l"/>
              </a:tabLst>
            </a:pP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functions	</a:t>
            </a:r>
            <a:r>
              <a:rPr sz="2250" spc="285" dirty="0">
                <a:solidFill>
                  <a:srgbClr val="1C1126"/>
                </a:solidFill>
                <a:latin typeface="Trebuchet MS"/>
                <a:cs typeface="Trebuchet MS"/>
              </a:rPr>
              <a:t>such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as	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  <a:hlinkClick r:id="rId3"/>
              </a:rPr>
              <a:t>retail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  <a:hlinkClick r:id="rId3"/>
              </a:rPr>
              <a:t>analytics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,	</a:t>
            </a:r>
            <a:r>
              <a:rPr sz="2250" spc="-50" dirty="0">
                <a:solidFill>
                  <a:srgbClr val="1C1126"/>
                </a:solidFill>
                <a:latin typeface="Trebuchet MS"/>
                <a:cs typeface="Trebuchet MS"/>
              </a:rPr>
              <a:t>e.</a:t>
            </a:r>
            <a:r>
              <a:rPr sz="2250" spc="-459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1C1126"/>
                </a:solidFill>
                <a:latin typeface="Trebuchet MS"/>
                <a:cs typeface="Trebuchet MS"/>
              </a:rPr>
              <a:t>g.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596265" indent="-584200">
              <a:lnSpc>
                <a:spcPct val="100000"/>
              </a:lnSpc>
              <a:buAutoNum type="arabicPeriod" startAt="4"/>
              <a:tabLst>
                <a:tab pos="596900" algn="l"/>
              </a:tabLst>
            </a:pPr>
            <a:r>
              <a:rPr sz="2250" b="1" spc="-325" dirty="0">
                <a:solidFill>
                  <a:srgbClr val="1C1126"/>
                </a:solidFill>
                <a:latin typeface="Trebuchet MS"/>
                <a:cs typeface="Trebuchet MS"/>
              </a:rPr>
              <a:t>. </a:t>
            </a:r>
            <a:r>
              <a:rPr sz="2250" b="1" spc="210" dirty="0">
                <a:solidFill>
                  <a:srgbClr val="1C1126"/>
                </a:solidFill>
                <a:latin typeface="Trebuchet MS"/>
                <a:cs typeface="Trebuchet MS"/>
              </a:rPr>
              <a:t>Predictive </a:t>
            </a:r>
            <a:r>
              <a:rPr sz="2250" b="1" spc="25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250" b="1" spc="110" dirty="0">
                <a:solidFill>
                  <a:srgbClr val="1C1126"/>
                </a:solidFill>
                <a:latin typeface="Trebuchet MS"/>
                <a:cs typeface="Trebuchet MS"/>
              </a:rPr>
              <a:t>- </a:t>
            </a:r>
            <a:r>
              <a:rPr sz="2250" b="1" spc="275" dirty="0">
                <a:solidFill>
                  <a:srgbClr val="1C1126"/>
                </a:solidFill>
                <a:latin typeface="Trebuchet MS"/>
                <a:cs typeface="Trebuchet MS"/>
              </a:rPr>
              <a:t>What </a:t>
            </a:r>
            <a:r>
              <a:rPr sz="2250" b="1" spc="190" dirty="0">
                <a:solidFill>
                  <a:srgbClr val="1C1126"/>
                </a:solidFill>
                <a:latin typeface="Trebuchet MS"/>
                <a:cs typeface="Trebuchet MS"/>
              </a:rPr>
              <a:t>will</a:t>
            </a:r>
            <a:r>
              <a:rPr sz="2250" b="1" spc="6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b="1" spc="260" dirty="0">
                <a:solidFill>
                  <a:srgbClr val="1C1126"/>
                </a:solidFill>
                <a:latin typeface="Trebuchet MS"/>
                <a:cs typeface="Trebuchet MS"/>
              </a:rPr>
              <a:t>happen?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50">
              <a:latin typeface="Trebuchet MS"/>
              <a:cs typeface="Trebuchet MS"/>
            </a:endParaRPr>
          </a:p>
          <a:p>
            <a:pPr marL="12700" marR="421640">
              <a:lnSpc>
                <a:spcPct val="113900"/>
              </a:lnSpc>
              <a:tabLst>
                <a:tab pos="676275" algn="l"/>
                <a:tab pos="706120" algn="l"/>
                <a:tab pos="2118360" algn="l"/>
                <a:tab pos="2407285" algn="l"/>
                <a:tab pos="2513330" algn="l"/>
                <a:tab pos="3470910" algn="l"/>
                <a:tab pos="3716654" algn="l"/>
                <a:tab pos="3893820" algn="l"/>
                <a:tab pos="4398645" algn="l"/>
                <a:tab pos="4838700" algn="l"/>
                <a:tab pos="5168900" algn="l"/>
                <a:tab pos="5484495" algn="l"/>
                <a:tab pos="5518785" algn="l"/>
                <a:tab pos="5941695" algn="l"/>
                <a:tab pos="6313170" algn="l"/>
                <a:tab pos="6724015" algn="l"/>
                <a:tab pos="6928484" algn="l"/>
                <a:tab pos="7432675" algn="l"/>
                <a:tab pos="8047990" algn="l"/>
                <a:tab pos="8115934" algn="l"/>
                <a:tab pos="8537575" algn="l"/>
                <a:tab pos="9114790" algn="l"/>
                <a:tab pos="9152890" algn="l"/>
                <a:tab pos="9537700" algn="l"/>
                <a:tab pos="10768965" algn="l"/>
                <a:tab pos="10905490" algn="l"/>
                <a:tab pos="11384280" algn="l"/>
                <a:tab pos="12939395" algn="l"/>
              </a:tabLst>
            </a:pPr>
            <a:r>
              <a:rPr sz="2250" spc="28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3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409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ll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oo</a:t>
            </a:r>
            <a:r>
              <a:rPr sz="2250" spc="50" dirty="0">
                <a:solidFill>
                  <a:srgbClr val="1C1126"/>
                </a:solidFill>
                <a:latin typeface="Trebuchet MS"/>
                <a:cs typeface="Trebuchet MS"/>
              </a:rPr>
              <a:t>k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-9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405" dirty="0">
                <a:solidFill>
                  <a:srgbClr val="1C1126"/>
                </a:solidFill>
                <a:latin typeface="Trebuchet MS"/>
                <a:cs typeface="Trebuchet MS"/>
              </a:rPr>
              <a:t>: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-120" dirty="0">
                <a:solidFill>
                  <a:srgbClr val="1C1126"/>
                </a:solidFill>
                <a:latin typeface="Trebuchet MS"/>
                <a:cs typeface="Trebuchet MS"/>
              </a:rPr>
              <a:t>t  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will	</a:t>
            </a:r>
            <a:r>
              <a:rPr sz="2250" spc="300" dirty="0">
                <a:solidFill>
                  <a:srgbClr val="1C1126"/>
                </a:solidFill>
                <a:latin typeface="Trebuchet MS"/>
                <a:cs typeface="Trebuchet MS"/>
              </a:rPr>
              <a:t>happen?	</a:t>
            </a:r>
            <a:r>
              <a:rPr sz="2250" spc="110" dirty="0">
                <a:solidFill>
                  <a:srgbClr val="1C1126"/>
                </a:solidFill>
                <a:latin typeface="Trebuchet MS"/>
                <a:cs typeface="Trebuchet MS"/>
              </a:rPr>
              <a:t>In		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order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do	</a:t>
            </a:r>
            <a:r>
              <a:rPr sz="2250" spc="105" dirty="0">
                <a:solidFill>
                  <a:srgbClr val="1C1126"/>
                </a:solidFill>
                <a:latin typeface="Trebuchet MS"/>
                <a:cs typeface="Trebuchet MS"/>
              </a:rPr>
              <a:t>this,	</a:t>
            </a:r>
            <a:r>
              <a:rPr sz="2250" spc="-15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	</a:t>
            </a:r>
            <a:r>
              <a:rPr sz="2250" spc="300" dirty="0">
                <a:solidFill>
                  <a:srgbClr val="1C1126"/>
                </a:solidFill>
                <a:latin typeface="Trebuchet MS"/>
                <a:cs typeface="Trebuchet MS"/>
              </a:rPr>
              <a:t>uses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results	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previously		mentioned</a:t>
            </a:r>
            <a:endParaRPr sz="2250">
              <a:latin typeface="Trebuchet MS"/>
              <a:cs typeface="Trebuchet MS"/>
            </a:endParaRPr>
          </a:p>
          <a:p>
            <a:pPr marL="12700" marR="514350">
              <a:lnSpc>
                <a:spcPct val="113900"/>
              </a:lnSpc>
              <a:tabLst>
                <a:tab pos="697230" algn="l"/>
                <a:tab pos="1973580" algn="l"/>
                <a:tab pos="2103755" algn="l"/>
                <a:tab pos="3989070" algn="l"/>
                <a:tab pos="4087495" algn="l"/>
                <a:tab pos="4673600" algn="l"/>
                <a:tab pos="4801235" algn="l"/>
                <a:tab pos="5562600" algn="l"/>
                <a:tab pos="6332855" algn="l"/>
                <a:tab pos="6418580" algn="l"/>
                <a:tab pos="7012305" algn="l"/>
                <a:tab pos="7677150" algn="l"/>
                <a:tab pos="7888605" algn="l"/>
                <a:tab pos="8274684" algn="l"/>
                <a:tab pos="9057640" algn="l"/>
                <a:tab pos="9668510" algn="l"/>
                <a:tab pos="10092055" algn="l"/>
                <a:tab pos="10125075" algn="l"/>
                <a:tab pos="11334115" algn="l"/>
                <a:tab pos="11527155" algn="l"/>
                <a:tab pos="12926695" algn="l"/>
              </a:tabLst>
            </a:pP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descriptive,	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exploratory,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diagnostic	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analysis,	</a:t>
            </a:r>
            <a:r>
              <a:rPr sz="2250" spc="70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addition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machine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learning	</a:t>
            </a:r>
            <a:r>
              <a:rPr sz="2250" spc="-225" dirty="0">
                <a:solidFill>
                  <a:srgbClr val="1C1126"/>
                </a:solidFill>
                <a:latin typeface="Trebuchet MS"/>
                <a:cs typeface="Trebuchet MS"/>
              </a:rPr>
              <a:t>(</a:t>
            </a:r>
            <a:r>
              <a:rPr sz="2250" spc="-54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50" dirty="0">
                <a:solidFill>
                  <a:srgbClr val="1C1126"/>
                </a:solidFill>
                <a:latin typeface="Trebuchet MS"/>
                <a:cs typeface="Trebuchet MS"/>
              </a:rPr>
              <a:t>ML) 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artificial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intelligence		</a:t>
            </a:r>
            <a:r>
              <a:rPr sz="2250" spc="-225" dirty="0">
                <a:solidFill>
                  <a:srgbClr val="1C1126"/>
                </a:solidFill>
                <a:latin typeface="Trebuchet MS"/>
                <a:cs typeface="Trebuchet MS"/>
              </a:rPr>
              <a:t>(</a:t>
            </a:r>
            <a:r>
              <a:rPr sz="2250" spc="-4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1C1126"/>
                </a:solidFill>
                <a:latin typeface="Trebuchet MS"/>
                <a:cs typeface="Trebuchet MS"/>
              </a:rPr>
              <a:t>AI).	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Like	</a:t>
            </a:r>
            <a:r>
              <a:rPr sz="2250" spc="105" dirty="0">
                <a:solidFill>
                  <a:srgbClr val="1C1126"/>
                </a:solidFill>
                <a:latin typeface="Trebuchet MS"/>
                <a:cs typeface="Trebuchet MS"/>
              </a:rPr>
              <a:t>this,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can	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uncover	</a:t>
            </a:r>
            <a:r>
              <a:rPr sz="2250" spc="175" dirty="0">
                <a:solidFill>
                  <a:srgbClr val="1C1126"/>
                </a:solidFill>
                <a:latin typeface="Trebuchet MS"/>
                <a:cs typeface="Trebuchet MS"/>
              </a:rPr>
              <a:t>future		</a:t>
            </a:r>
            <a:r>
              <a:rPr sz="2250" spc="180" dirty="0">
                <a:solidFill>
                  <a:srgbClr val="1C1126"/>
                </a:solidFill>
                <a:latin typeface="Trebuchet MS"/>
                <a:cs typeface="Trebuchet MS"/>
              </a:rPr>
              <a:t>trends,	</a:t>
            </a:r>
            <a:r>
              <a:rPr sz="2250" spc="190" dirty="0">
                <a:solidFill>
                  <a:srgbClr val="1C1126"/>
                </a:solidFill>
                <a:latin typeface="Trebuchet MS"/>
                <a:cs typeface="Trebuchet MS"/>
              </a:rPr>
              <a:t>potential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1607820" algn="l"/>
                <a:tab pos="2035175" algn="l"/>
                <a:tab pos="4349750" algn="l"/>
                <a:tab pos="6470650" algn="l"/>
                <a:tab pos="7155815" algn="l"/>
                <a:tab pos="8857615" algn="l"/>
                <a:tab pos="9243695" algn="l"/>
                <a:tab pos="10052050" algn="l"/>
              </a:tabLst>
            </a:pPr>
            <a:r>
              <a:rPr sz="2250" spc="280" dirty="0">
                <a:solidFill>
                  <a:srgbClr val="1C1126"/>
                </a:solidFill>
                <a:latin typeface="Trebuchet MS"/>
                <a:cs typeface="Trebuchet MS"/>
              </a:rPr>
              <a:t>problems	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or	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inefficiencies,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connections,	and	</a:t>
            </a:r>
            <a:r>
              <a:rPr sz="2250" spc="235" dirty="0">
                <a:solidFill>
                  <a:srgbClr val="1C1126"/>
                </a:solidFill>
                <a:latin typeface="Trebuchet MS"/>
                <a:cs typeface="Trebuchet MS"/>
              </a:rPr>
              <a:t>casualties	</a:t>
            </a:r>
            <a:r>
              <a:rPr sz="2250" spc="70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your	</a:t>
            </a:r>
            <a:r>
              <a:rPr sz="2250" spc="110" dirty="0">
                <a:solidFill>
                  <a:srgbClr val="1C1126"/>
                </a:solidFill>
                <a:latin typeface="Trebuchet MS"/>
                <a:cs typeface="Trebuchet MS"/>
              </a:rPr>
              <a:t>data.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848994" algn="l"/>
                <a:tab pos="2550160" algn="l"/>
                <a:tab pos="4020185" algn="l"/>
                <a:tab pos="4699635" algn="l"/>
                <a:tab pos="5364480" algn="l"/>
                <a:tab pos="6489700" algn="l"/>
                <a:tab pos="7174865" algn="l"/>
                <a:tab pos="8561705" algn="l"/>
                <a:tab pos="10194290" algn="l"/>
                <a:tab pos="10922000" algn="l"/>
                <a:tab pos="11585575" algn="l"/>
                <a:tab pos="12203430" algn="l"/>
              </a:tabLst>
            </a:pP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With	</a:t>
            </a:r>
            <a:r>
              <a:rPr sz="2250" spc="210" dirty="0">
                <a:solidFill>
                  <a:srgbClr val="1C1126"/>
                </a:solidFill>
                <a:latin typeface="Trebuchet MS"/>
                <a:cs typeface="Trebuchet MS"/>
              </a:rPr>
              <a:t>predictive	</a:t>
            </a:r>
            <a:r>
              <a:rPr sz="2250" spc="204" dirty="0">
                <a:solidFill>
                  <a:srgbClr val="1C1126"/>
                </a:solidFill>
                <a:latin typeface="Trebuchet MS"/>
                <a:cs typeface="Trebuchet MS"/>
              </a:rPr>
              <a:t>analysis,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can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unfold	and	</a:t>
            </a:r>
            <a:r>
              <a:rPr sz="2250" spc="275" dirty="0">
                <a:solidFill>
                  <a:srgbClr val="1C1126"/>
                </a:solidFill>
                <a:latin typeface="Trebuchet MS"/>
                <a:cs typeface="Trebuchet MS"/>
                <a:hlinkClick r:id="rId4"/>
              </a:rPr>
              <a:t>develop	</a:t>
            </a:r>
            <a:r>
              <a:rPr sz="2250" spc="160" dirty="0">
                <a:solidFill>
                  <a:srgbClr val="1C1126"/>
                </a:solidFill>
                <a:latin typeface="Trebuchet MS"/>
                <a:cs typeface="Trebuchet MS"/>
                <a:hlinkClick r:id="rId4"/>
              </a:rPr>
              <a:t>initiatives</a:t>
            </a:r>
            <a:r>
              <a:rPr sz="2250" spc="16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120" dirty="0">
                <a:solidFill>
                  <a:srgbClr val="1C1126"/>
                </a:solidFill>
                <a:latin typeface="Trebuchet MS"/>
                <a:cs typeface="Trebuchet MS"/>
              </a:rPr>
              <a:t>that	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will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not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only</a:t>
            </a:r>
            <a:endParaRPr sz="2250">
              <a:latin typeface="Trebuchet MS"/>
              <a:cs typeface="Trebuchet MS"/>
            </a:endParaRPr>
          </a:p>
          <a:p>
            <a:pPr marL="12700" marR="708660">
              <a:lnSpc>
                <a:spcPct val="113900"/>
              </a:lnSpc>
              <a:tabLst>
                <a:tab pos="915035" algn="l"/>
                <a:tab pos="1355090" algn="l"/>
                <a:tab pos="1409065" algn="l"/>
                <a:tab pos="1457325" algn="l"/>
                <a:tab pos="2024380" algn="l"/>
                <a:tab pos="2245995" algn="l"/>
                <a:tab pos="2265680" algn="l"/>
                <a:tab pos="2926080" algn="l"/>
                <a:tab pos="3512820" algn="l"/>
                <a:tab pos="3589654" algn="l"/>
                <a:tab pos="4090670" algn="l"/>
                <a:tab pos="4425315" algn="l"/>
                <a:tab pos="4881880" algn="l"/>
                <a:tab pos="5104765" algn="l"/>
                <a:tab pos="5304790" algn="l"/>
                <a:tab pos="5420995" algn="l"/>
                <a:tab pos="6691630" algn="l"/>
                <a:tab pos="7003415" algn="l"/>
                <a:tab pos="7130415" algn="l"/>
                <a:tab pos="7741920" algn="l"/>
                <a:tab pos="8027034" algn="l"/>
                <a:tab pos="8514080" algn="l"/>
                <a:tab pos="9069070" algn="l"/>
                <a:tab pos="9315450" algn="l"/>
                <a:tab pos="9995535" algn="l"/>
                <a:tab pos="10417175" algn="l"/>
                <a:tab pos="10769600" algn="l"/>
                <a:tab pos="10845165" algn="l"/>
                <a:tab pos="11249025" algn="l"/>
                <a:tab pos="11836400" algn="l"/>
              </a:tabLst>
            </a:pPr>
            <a:r>
              <a:rPr sz="2250" spc="270" dirty="0">
                <a:solidFill>
                  <a:srgbClr val="1C1126"/>
                </a:solidFill>
                <a:latin typeface="Trebuchet MS"/>
                <a:cs typeface="Trebuchet MS"/>
              </a:rPr>
              <a:t>enhance		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your		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various	</a:t>
            </a: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operational		</a:t>
            </a:r>
            <a:r>
              <a:rPr sz="2250" spc="305" dirty="0">
                <a:solidFill>
                  <a:srgbClr val="1C1126"/>
                </a:solidFill>
                <a:latin typeface="Trebuchet MS"/>
                <a:cs typeface="Trebuchet MS"/>
              </a:rPr>
              <a:t>processes		</a:t>
            </a:r>
            <a:r>
              <a:rPr sz="2250" spc="175" dirty="0">
                <a:solidFill>
                  <a:srgbClr val="1C1126"/>
                </a:solidFill>
                <a:latin typeface="Trebuchet MS"/>
                <a:cs typeface="Trebuchet MS"/>
              </a:rPr>
              <a:t>but	</a:t>
            </a:r>
            <a:r>
              <a:rPr sz="2250" spc="235" dirty="0">
                <a:solidFill>
                  <a:srgbClr val="1C1126"/>
                </a:solidFill>
                <a:latin typeface="Trebuchet MS"/>
                <a:cs typeface="Trebuchet MS"/>
              </a:rPr>
              <a:t>also	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help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gain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an	</a:t>
            </a:r>
            <a:r>
              <a:rPr sz="2250" spc="175" dirty="0">
                <a:solidFill>
                  <a:srgbClr val="1C1126"/>
                </a:solidFill>
                <a:latin typeface="Trebuchet MS"/>
                <a:cs typeface="Trebuchet MS"/>
              </a:rPr>
              <a:t>all- </a:t>
            </a:r>
            <a:r>
              <a:rPr sz="2250" spc="200" dirty="0">
                <a:solidFill>
                  <a:srgbClr val="1C1126"/>
                </a:solidFill>
                <a:latin typeface="Trebuchet MS"/>
                <a:cs typeface="Trebuchet MS"/>
              </a:rPr>
              <a:t>important  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47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9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0" dirty="0">
                <a:solidFill>
                  <a:srgbClr val="1C1126"/>
                </a:solidFill>
                <a:latin typeface="Trebuchet MS"/>
                <a:cs typeface="Trebuchet MS"/>
              </a:rPr>
              <a:t>co</a:t>
            </a:r>
            <a:r>
              <a:rPr sz="2250" spc="409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6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405" dirty="0">
                <a:solidFill>
                  <a:srgbClr val="1C1126"/>
                </a:solidFill>
                <a:latin typeface="Trebuchet MS"/>
                <a:cs typeface="Trebuchet MS"/>
              </a:rPr>
              <a:t>.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-59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7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50" spc="-4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-95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2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40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14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10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4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75" dirty="0">
                <a:solidFill>
                  <a:srgbClr val="1C1126"/>
                </a:solidFill>
                <a:latin typeface="Trebuchet MS"/>
                <a:cs typeface="Trebuchet MS"/>
              </a:rPr>
              <a:t>tt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13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325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3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50" spc="-9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eve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-14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50" spc="350" dirty="0">
                <a:solidFill>
                  <a:srgbClr val="1C1126"/>
                </a:solidFill>
                <a:latin typeface="Trebuchet MS"/>
                <a:cs typeface="Trebuchet MS"/>
              </a:rPr>
              <a:t>pp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50" spc="31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50" spc="95" dirty="0">
                <a:solidFill>
                  <a:srgbClr val="1C1126"/>
                </a:solidFill>
                <a:latin typeface="Trebuchet MS"/>
                <a:cs typeface="Trebuchet MS"/>
              </a:rPr>
              <a:t>d  </a:t>
            </a:r>
            <a:r>
              <a:rPr sz="2250" spc="245" dirty="0">
                <a:solidFill>
                  <a:srgbClr val="1C1126"/>
                </a:solidFill>
                <a:latin typeface="Trebuchet MS"/>
                <a:cs typeface="Trebuchet MS"/>
              </a:rPr>
              <a:t>through	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data,	</a:t>
            </a:r>
            <a:r>
              <a:rPr sz="2250" spc="254" dirty="0">
                <a:solidFill>
                  <a:srgbClr val="1C1126"/>
                </a:solidFill>
                <a:latin typeface="Trebuchet MS"/>
                <a:cs typeface="Trebuchet MS"/>
              </a:rPr>
              <a:t>you	</a:t>
            </a:r>
            <a:r>
              <a:rPr sz="2250" spc="135" dirty="0">
                <a:solidFill>
                  <a:srgbClr val="1C1126"/>
                </a:solidFill>
                <a:latin typeface="Trebuchet MS"/>
                <a:cs typeface="Trebuchet MS"/>
              </a:rPr>
              <a:t>will		</a:t>
            </a:r>
            <a:r>
              <a:rPr sz="2250" spc="220" dirty="0">
                <a:solidFill>
                  <a:srgbClr val="1C1126"/>
                </a:solidFill>
                <a:latin typeface="Trebuchet MS"/>
                <a:cs typeface="Trebuchet MS"/>
              </a:rPr>
              <a:t>be	</a:t>
            </a:r>
            <a:r>
              <a:rPr sz="2250" spc="215" dirty="0">
                <a:solidFill>
                  <a:srgbClr val="1C1126"/>
                </a:solidFill>
                <a:latin typeface="Trebuchet MS"/>
                <a:cs typeface="Trebuchet MS"/>
              </a:rPr>
              <a:t>able	</a:t>
            </a:r>
            <a:r>
              <a:rPr sz="2250" spc="100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250" spc="275" dirty="0">
                <a:solidFill>
                  <a:srgbClr val="1C1126"/>
                </a:solidFill>
                <a:latin typeface="Trebuchet MS"/>
                <a:cs typeface="Trebuchet MS"/>
              </a:rPr>
              <a:t>develop	</a:t>
            </a:r>
            <a:r>
              <a:rPr sz="2250" spc="165" dirty="0">
                <a:solidFill>
                  <a:srgbClr val="1C1126"/>
                </a:solidFill>
                <a:latin typeface="Trebuchet MS"/>
                <a:cs typeface="Trebuchet MS"/>
              </a:rPr>
              <a:t>an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informed </a:t>
            </a:r>
            <a:r>
              <a:rPr sz="2250" spc="195" dirty="0">
                <a:solidFill>
                  <a:srgbClr val="1C1126"/>
                </a:solidFill>
                <a:latin typeface="Trebuchet MS"/>
                <a:cs typeface="Trebuchet MS"/>
              </a:rPr>
              <a:t>projection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250" spc="265" dirty="0">
                <a:solidFill>
                  <a:srgbClr val="1C1126"/>
                </a:solidFill>
                <a:latin typeface="Trebuchet MS"/>
                <a:cs typeface="Trebuchet MS"/>
              </a:rPr>
              <a:t>how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things </a:t>
            </a:r>
            <a:r>
              <a:rPr sz="2250" spc="260" dirty="0">
                <a:solidFill>
                  <a:srgbClr val="1C1126"/>
                </a:solidFill>
                <a:latin typeface="Trebuchet MS"/>
                <a:cs typeface="Trebuchet MS"/>
              </a:rPr>
              <a:t>may  </a:t>
            </a:r>
            <a:r>
              <a:rPr sz="2250" spc="229" dirty="0">
                <a:solidFill>
                  <a:srgbClr val="1C1126"/>
                </a:solidFill>
                <a:latin typeface="Trebuchet MS"/>
                <a:cs typeface="Trebuchet MS"/>
              </a:rPr>
              <a:t>unfold </a:t>
            </a:r>
            <a:r>
              <a:rPr sz="225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250" spc="185" dirty="0">
                <a:solidFill>
                  <a:srgbClr val="1C1126"/>
                </a:solidFill>
                <a:latin typeface="Trebuchet MS"/>
                <a:cs typeface="Trebuchet MS"/>
              </a:rPr>
              <a:t>particular </a:t>
            </a:r>
            <a:r>
              <a:rPr sz="2250" spc="225" dirty="0">
                <a:solidFill>
                  <a:srgbClr val="1C1126"/>
                </a:solidFill>
                <a:latin typeface="Trebuchet MS"/>
                <a:cs typeface="Trebuchet MS"/>
              </a:rPr>
              <a:t>areas </a:t>
            </a:r>
            <a:r>
              <a:rPr sz="2250" spc="12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250" spc="15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250" spc="4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50" spc="235" dirty="0">
                <a:solidFill>
                  <a:srgbClr val="1C1126"/>
                </a:solidFill>
                <a:latin typeface="Trebuchet MS"/>
                <a:cs typeface="Trebuchet MS"/>
              </a:rPr>
              <a:t>business.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15" y="1272762"/>
            <a:ext cx="4533899" cy="344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8332" y="4077854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332" y="4516004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332" y="4954154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9408" y="1652567"/>
            <a:ext cx="8554085" cy="61595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500" spc="37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have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collected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sets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related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</a:t>
            </a:r>
            <a:r>
              <a:rPr sz="2500" spc="-229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 marR="121285">
              <a:lnSpc>
                <a:spcPct val="114999"/>
              </a:lnSpc>
            </a:pP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project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area,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also performed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pre-processing 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techniques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it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cleansed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make</a:t>
            </a:r>
            <a:r>
              <a:rPr sz="2500" spc="-29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it</a:t>
            </a:r>
            <a:endParaRPr sz="2500">
              <a:latin typeface="Trebuchet MS"/>
              <a:cs typeface="Trebuchet MS"/>
            </a:endParaRPr>
          </a:p>
          <a:p>
            <a:pPr marL="12700" marR="749935">
              <a:lnSpc>
                <a:spcPct val="114999"/>
              </a:lnSpc>
            </a:pP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useful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trying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perform.  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main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objectives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which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want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perform</a:t>
            </a:r>
            <a:r>
              <a:rPr sz="2500" spc="2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445" dirty="0">
                <a:solidFill>
                  <a:srgbClr val="1C1126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555625" marR="5080">
              <a:lnSpc>
                <a:spcPct val="114999"/>
              </a:lnSpc>
            </a:pP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previous 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trends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-Descriptive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analysis  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Understand </a:t>
            </a:r>
            <a:r>
              <a:rPr sz="2500" spc="229" dirty="0">
                <a:solidFill>
                  <a:srgbClr val="1C1126"/>
                </a:solidFill>
                <a:latin typeface="Trebuchet MS"/>
                <a:cs typeface="Trebuchet MS"/>
              </a:rPr>
              <a:t>how 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it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happened-Diagnostic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analysis 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Predict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future 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changes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which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might</a:t>
            </a:r>
            <a:r>
              <a:rPr sz="2500" spc="3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occur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37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Have 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created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an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exploratory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analysis</a:t>
            </a:r>
            <a:r>
              <a:rPr sz="2500" spc="-21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</a:t>
            </a:r>
            <a:endParaRPr sz="2500">
              <a:latin typeface="Trebuchet MS"/>
              <a:cs typeface="Trebuchet MS"/>
            </a:endParaRPr>
          </a:p>
          <a:p>
            <a:pPr marL="12700" marR="388620">
              <a:lnSpc>
                <a:spcPct val="114999"/>
              </a:lnSpc>
            </a:pP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as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part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40" dirty="0">
                <a:solidFill>
                  <a:srgbClr val="1C1126"/>
                </a:solidFill>
                <a:latin typeface="Trebuchet MS"/>
                <a:cs typeface="Trebuchet MS"/>
              </a:rPr>
              <a:t>first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objective,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analyzed 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trends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timeline.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spc="37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have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attached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screenshots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</a:t>
            </a:r>
            <a:r>
              <a:rPr sz="2500" spc="-229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exploratory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3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next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slides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022" y="5718689"/>
            <a:ext cx="3399522" cy="4109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99408" y="307562"/>
            <a:ext cx="10081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80" dirty="0"/>
              <a:t>PROGRESS </a:t>
            </a:r>
            <a:r>
              <a:rPr sz="6000" spc="295" dirty="0"/>
              <a:t>OF</a:t>
            </a:r>
            <a:r>
              <a:rPr sz="6000" spc="530" dirty="0"/>
              <a:t> </a:t>
            </a:r>
            <a:r>
              <a:rPr sz="6000" spc="670" dirty="0"/>
              <a:t>PROJECT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 ,clusteredBarChart ,clusteredBarChart ,clusteredBarChart ,shape ,textbox ,shape ,shape ,shape ,textbox ,textbox ,multiRowCard ,multiRowCard ,multiRowCard ,multiRowCard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0"/>
            <a:ext cx="18030825" cy="10287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>
          <a:xfrm>
            <a:off x="1259683" y="2347437"/>
            <a:ext cx="5898356" cy="738664"/>
          </a:xfrm>
        </p:spPr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9503" y="1387297"/>
            <a:ext cx="17328515" cy="8209915"/>
            <a:chOff x="639503" y="1387297"/>
            <a:chExt cx="17328515" cy="8209915"/>
          </a:xfrm>
        </p:grpSpPr>
        <p:sp>
          <p:nvSpPr>
            <p:cNvPr id="3" name="object 3"/>
            <p:cNvSpPr/>
            <p:nvPr/>
          </p:nvSpPr>
          <p:spPr>
            <a:xfrm>
              <a:off x="639503" y="5482285"/>
              <a:ext cx="8039099" cy="4114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6349" y="1777837"/>
              <a:ext cx="8115299" cy="3705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83576" y="5482285"/>
              <a:ext cx="7477109" cy="41147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53290" y="1387297"/>
              <a:ext cx="3314695" cy="330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5771" y="237318"/>
            <a:ext cx="11764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05" dirty="0">
                <a:solidFill>
                  <a:srgbClr val="000000"/>
                </a:solidFill>
              </a:rPr>
              <a:t>CODE </a:t>
            </a:r>
            <a:r>
              <a:rPr sz="7200" spc="280" dirty="0">
                <a:solidFill>
                  <a:srgbClr val="000000"/>
                </a:solidFill>
              </a:rPr>
              <a:t>EXECTION</a:t>
            </a:r>
            <a:r>
              <a:rPr sz="7200" spc="-1445" dirty="0">
                <a:solidFill>
                  <a:srgbClr val="000000"/>
                </a:solidFill>
              </a:rPr>
              <a:t> </a:t>
            </a:r>
            <a:r>
              <a:rPr sz="7200" spc="395" dirty="0">
                <a:solidFill>
                  <a:srgbClr val="000000"/>
                </a:solidFill>
              </a:rPr>
              <a:t>SNIPPETS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8525" y="1384617"/>
            <a:ext cx="8991599" cy="402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8105" y="5554979"/>
            <a:ext cx="8448689" cy="3971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781" y="5551200"/>
            <a:ext cx="7753349" cy="411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7676" y="162614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120857" y="120763"/>
                </a:moveTo>
                <a:lnTo>
                  <a:pt x="0" y="120763"/>
                </a:lnTo>
                <a:lnTo>
                  <a:pt x="0" y="0"/>
                </a:lnTo>
                <a:lnTo>
                  <a:pt x="120857" y="0"/>
                </a:lnTo>
                <a:lnTo>
                  <a:pt x="120857" y="12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09390" y="162614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120857" y="120763"/>
                </a:moveTo>
                <a:lnTo>
                  <a:pt x="0" y="120763"/>
                </a:lnTo>
                <a:lnTo>
                  <a:pt x="0" y="0"/>
                </a:lnTo>
                <a:lnTo>
                  <a:pt x="120857" y="0"/>
                </a:lnTo>
                <a:lnTo>
                  <a:pt x="120857" y="12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25969" y="1384629"/>
            <a:ext cx="3505200" cy="3381375"/>
          </a:xfrm>
          <a:custGeom>
            <a:avLst/>
            <a:gdLst/>
            <a:ahLst/>
            <a:cxnLst/>
            <a:rect l="l" t="t" r="r" b="b"/>
            <a:pathLst>
              <a:path w="3505200" h="3381375">
                <a:moveTo>
                  <a:pt x="422986" y="1992579"/>
                </a:moveTo>
                <a:lnTo>
                  <a:pt x="302133" y="1992579"/>
                </a:lnTo>
                <a:lnTo>
                  <a:pt x="302133" y="2113343"/>
                </a:lnTo>
                <a:lnTo>
                  <a:pt x="422986" y="2113343"/>
                </a:lnTo>
                <a:lnTo>
                  <a:pt x="422986" y="1992579"/>
                </a:lnTo>
                <a:close/>
              </a:path>
              <a:path w="3505200" h="3381375">
                <a:moveTo>
                  <a:pt x="422986" y="1751063"/>
                </a:moveTo>
                <a:lnTo>
                  <a:pt x="302133" y="1751063"/>
                </a:lnTo>
                <a:lnTo>
                  <a:pt x="302133" y="1871814"/>
                </a:lnTo>
                <a:lnTo>
                  <a:pt x="422986" y="1871814"/>
                </a:lnTo>
                <a:lnTo>
                  <a:pt x="422986" y="1751063"/>
                </a:lnTo>
                <a:close/>
              </a:path>
              <a:path w="3505200" h="3381375">
                <a:moveTo>
                  <a:pt x="422986" y="1509534"/>
                </a:moveTo>
                <a:lnTo>
                  <a:pt x="302133" y="1509534"/>
                </a:lnTo>
                <a:lnTo>
                  <a:pt x="302133" y="1630299"/>
                </a:lnTo>
                <a:lnTo>
                  <a:pt x="422986" y="1630299"/>
                </a:lnTo>
                <a:lnTo>
                  <a:pt x="422986" y="1509534"/>
                </a:lnTo>
                <a:close/>
              </a:path>
              <a:path w="3505200" h="3381375">
                <a:moveTo>
                  <a:pt x="422986" y="1268006"/>
                </a:moveTo>
                <a:lnTo>
                  <a:pt x="302133" y="1268006"/>
                </a:lnTo>
                <a:lnTo>
                  <a:pt x="302133" y="1388770"/>
                </a:lnTo>
                <a:lnTo>
                  <a:pt x="422986" y="1388770"/>
                </a:lnTo>
                <a:lnTo>
                  <a:pt x="422986" y="1268006"/>
                </a:lnTo>
                <a:close/>
              </a:path>
              <a:path w="3505200" h="3381375">
                <a:moveTo>
                  <a:pt x="526148" y="888034"/>
                </a:moveTo>
                <a:lnTo>
                  <a:pt x="440690" y="802640"/>
                </a:lnTo>
                <a:lnTo>
                  <a:pt x="317017" y="926198"/>
                </a:lnTo>
                <a:lnTo>
                  <a:pt x="302133" y="962139"/>
                </a:lnTo>
                <a:lnTo>
                  <a:pt x="302133" y="970064"/>
                </a:lnTo>
                <a:lnTo>
                  <a:pt x="317017" y="1005992"/>
                </a:lnTo>
                <a:lnTo>
                  <a:pt x="440690" y="1129563"/>
                </a:lnTo>
                <a:lnTo>
                  <a:pt x="526148" y="1044168"/>
                </a:lnTo>
                <a:lnTo>
                  <a:pt x="448017" y="966101"/>
                </a:lnTo>
                <a:lnTo>
                  <a:pt x="526148" y="888034"/>
                </a:lnTo>
                <a:close/>
              </a:path>
              <a:path w="3505200" h="3381375">
                <a:moveTo>
                  <a:pt x="842899" y="804062"/>
                </a:moveTo>
                <a:lnTo>
                  <a:pt x="728243" y="765860"/>
                </a:lnTo>
                <a:lnTo>
                  <a:pt x="607364" y="1128141"/>
                </a:lnTo>
                <a:lnTo>
                  <a:pt x="722020" y="1166342"/>
                </a:lnTo>
                <a:lnTo>
                  <a:pt x="842899" y="804062"/>
                </a:lnTo>
                <a:close/>
              </a:path>
              <a:path w="3505200" h="3381375">
                <a:moveTo>
                  <a:pt x="845985" y="241515"/>
                </a:moveTo>
                <a:lnTo>
                  <a:pt x="725131" y="241515"/>
                </a:lnTo>
                <a:lnTo>
                  <a:pt x="725131" y="362280"/>
                </a:lnTo>
                <a:lnTo>
                  <a:pt x="845985" y="362280"/>
                </a:lnTo>
                <a:lnTo>
                  <a:pt x="845985" y="241515"/>
                </a:lnTo>
                <a:close/>
              </a:path>
              <a:path w="3505200" h="3381375">
                <a:moveTo>
                  <a:pt x="1148130" y="962139"/>
                </a:moveTo>
                <a:lnTo>
                  <a:pt x="1133233" y="926198"/>
                </a:lnTo>
                <a:lnTo>
                  <a:pt x="1009573" y="802640"/>
                </a:lnTo>
                <a:lnTo>
                  <a:pt x="924115" y="888034"/>
                </a:lnTo>
                <a:lnTo>
                  <a:pt x="1002245" y="966101"/>
                </a:lnTo>
                <a:lnTo>
                  <a:pt x="924115" y="1044168"/>
                </a:lnTo>
                <a:lnTo>
                  <a:pt x="1009573" y="1129563"/>
                </a:lnTo>
                <a:lnTo>
                  <a:pt x="1133233" y="1005992"/>
                </a:lnTo>
                <a:lnTo>
                  <a:pt x="1148130" y="970064"/>
                </a:lnTo>
                <a:lnTo>
                  <a:pt x="1148130" y="962139"/>
                </a:lnTo>
                <a:close/>
              </a:path>
              <a:path w="3505200" h="3381375">
                <a:moveTo>
                  <a:pt x="1450276" y="1268006"/>
                </a:moveTo>
                <a:lnTo>
                  <a:pt x="543839" y="1268006"/>
                </a:lnTo>
                <a:lnTo>
                  <a:pt x="543839" y="1388770"/>
                </a:lnTo>
                <a:lnTo>
                  <a:pt x="1450276" y="1388770"/>
                </a:lnTo>
                <a:lnTo>
                  <a:pt x="1450276" y="1268006"/>
                </a:lnTo>
                <a:close/>
              </a:path>
              <a:path w="3505200" h="3381375">
                <a:moveTo>
                  <a:pt x="1691995" y="1751063"/>
                </a:moveTo>
                <a:lnTo>
                  <a:pt x="543839" y="1751063"/>
                </a:lnTo>
                <a:lnTo>
                  <a:pt x="543839" y="1871814"/>
                </a:lnTo>
                <a:lnTo>
                  <a:pt x="1691995" y="1871814"/>
                </a:lnTo>
                <a:lnTo>
                  <a:pt x="1691995" y="1751063"/>
                </a:lnTo>
                <a:close/>
              </a:path>
              <a:path w="3505200" h="3381375">
                <a:moveTo>
                  <a:pt x="1691995" y="1268006"/>
                </a:moveTo>
                <a:lnTo>
                  <a:pt x="1571129" y="1268006"/>
                </a:lnTo>
                <a:lnTo>
                  <a:pt x="1571129" y="1388770"/>
                </a:lnTo>
                <a:lnTo>
                  <a:pt x="1691995" y="1388770"/>
                </a:lnTo>
                <a:lnTo>
                  <a:pt x="1691995" y="1268006"/>
                </a:lnTo>
                <a:close/>
              </a:path>
              <a:path w="3505200" h="3381375">
                <a:moveTo>
                  <a:pt x="1812848" y="2536025"/>
                </a:moveTo>
                <a:lnTo>
                  <a:pt x="1691995" y="2536025"/>
                </a:lnTo>
                <a:lnTo>
                  <a:pt x="1691995" y="2656776"/>
                </a:lnTo>
                <a:lnTo>
                  <a:pt x="1812848" y="2656776"/>
                </a:lnTo>
                <a:lnTo>
                  <a:pt x="1812848" y="2536025"/>
                </a:lnTo>
                <a:close/>
              </a:path>
              <a:path w="3505200" h="3381375">
                <a:moveTo>
                  <a:pt x="2114994" y="1509534"/>
                </a:moveTo>
                <a:lnTo>
                  <a:pt x="543839" y="1509534"/>
                </a:lnTo>
                <a:lnTo>
                  <a:pt x="543839" y="1630299"/>
                </a:lnTo>
                <a:lnTo>
                  <a:pt x="2114994" y="1630299"/>
                </a:lnTo>
                <a:lnTo>
                  <a:pt x="2114994" y="1509534"/>
                </a:lnTo>
                <a:close/>
              </a:path>
              <a:path w="3505200" h="3381375">
                <a:moveTo>
                  <a:pt x="2296274" y="1992579"/>
                </a:moveTo>
                <a:lnTo>
                  <a:pt x="543839" y="1992579"/>
                </a:lnTo>
                <a:lnTo>
                  <a:pt x="543839" y="2113343"/>
                </a:lnTo>
                <a:lnTo>
                  <a:pt x="2296274" y="2113343"/>
                </a:lnTo>
                <a:lnTo>
                  <a:pt x="2296274" y="1992579"/>
                </a:lnTo>
                <a:close/>
              </a:path>
              <a:path w="3505200" h="3381375">
                <a:moveTo>
                  <a:pt x="2537993" y="1992579"/>
                </a:moveTo>
                <a:lnTo>
                  <a:pt x="2417140" y="1992579"/>
                </a:lnTo>
                <a:lnTo>
                  <a:pt x="2417140" y="2113343"/>
                </a:lnTo>
                <a:lnTo>
                  <a:pt x="2537993" y="2113343"/>
                </a:lnTo>
                <a:lnTo>
                  <a:pt x="2537993" y="1992579"/>
                </a:lnTo>
                <a:close/>
              </a:path>
              <a:path w="3505200" h="3381375">
                <a:moveTo>
                  <a:pt x="2598420" y="1509534"/>
                </a:moveTo>
                <a:lnTo>
                  <a:pt x="2235847" y="1509534"/>
                </a:lnTo>
                <a:lnTo>
                  <a:pt x="2235847" y="1630299"/>
                </a:lnTo>
                <a:lnTo>
                  <a:pt x="2598420" y="1630299"/>
                </a:lnTo>
                <a:lnTo>
                  <a:pt x="2598420" y="1509534"/>
                </a:lnTo>
                <a:close/>
              </a:path>
              <a:path w="3505200" h="3381375">
                <a:moveTo>
                  <a:pt x="2779699" y="1992579"/>
                </a:moveTo>
                <a:lnTo>
                  <a:pt x="2658846" y="1992579"/>
                </a:lnTo>
                <a:lnTo>
                  <a:pt x="2658846" y="2113343"/>
                </a:lnTo>
                <a:lnTo>
                  <a:pt x="2779699" y="2113343"/>
                </a:lnTo>
                <a:lnTo>
                  <a:pt x="2779699" y="1992579"/>
                </a:lnTo>
                <a:close/>
              </a:path>
              <a:path w="3505200" h="3381375">
                <a:moveTo>
                  <a:pt x="3504844" y="233591"/>
                </a:moveTo>
                <a:lnTo>
                  <a:pt x="3498608" y="186664"/>
                </a:lnTo>
                <a:lnTo>
                  <a:pt x="3483343" y="141833"/>
                </a:lnTo>
                <a:lnTo>
                  <a:pt x="3472510" y="120764"/>
                </a:lnTo>
                <a:lnTo>
                  <a:pt x="3271062" y="120764"/>
                </a:lnTo>
                <a:lnTo>
                  <a:pt x="3278924" y="121539"/>
                </a:lnTo>
                <a:lnTo>
                  <a:pt x="3294481" y="124650"/>
                </a:lnTo>
                <a:lnTo>
                  <a:pt x="3336848" y="145554"/>
                </a:lnTo>
                <a:lnTo>
                  <a:pt x="3367989" y="181051"/>
                </a:lnTo>
                <a:lnTo>
                  <a:pt x="3383191" y="225717"/>
                </a:lnTo>
                <a:lnTo>
                  <a:pt x="3383991" y="233591"/>
                </a:lnTo>
                <a:lnTo>
                  <a:pt x="3383991" y="483044"/>
                </a:lnTo>
                <a:lnTo>
                  <a:pt x="3383991" y="603808"/>
                </a:lnTo>
                <a:lnTo>
                  <a:pt x="3383991" y="2294496"/>
                </a:lnTo>
                <a:lnTo>
                  <a:pt x="3383991" y="2415260"/>
                </a:lnTo>
                <a:lnTo>
                  <a:pt x="3383991" y="2664701"/>
                </a:lnTo>
                <a:lnTo>
                  <a:pt x="3383203" y="2672562"/>
                </a:lnTo>
                <a:lnTo>
                  <a:pt x="3371723" y="2710294"/>
                </a:lnTo>
                <a:lnTo>
                  <a:pt x="3342944" y="2747734"/>
                </a:lnTo>
                <a:lnTo>
                  <a:pt x="3302038" y="2771343"/>
                </a:lnTo>
                <a:lnTo>
                  <a:pt x="3271062" y="2777540"/>
                </a:lnTo>
                <a:lnTo>
                  <a:pt x="3263138" y="2777540"/>
                </a:lnTo>
                <a:lnTo>
                  <a:pt x="2109254" y="2777540"/>
                </a:lnTo>
                <a:lnTo>
                  <a:pt x="2109254" y="3260598"/>
                </a:lnTo>
                <a:lnTo>
                  <a:pt x="1395590" y="3260598"/>
                </a:lnTo>
                <a:lnTo>
                  <a:pt x="1428546" y="2898305"/>
                </a:lnTo>
                <a:lnTo>
                  <a:pt x="2076284" y="2898305"/>
                </a:lnTo>
                <a:lnTo>
                  <a:pt x="2109254" y="3260598"/>
                </a:lnTo>
                <a:lnTo>
                  <a:pt x="2109254" y="2777540"/>
                </a:lnTo>
                <a:lnTo>
                  <a:pt x="233768" y="2777540"/>
                </a:lnTo>
                <a:lnTo>
                  <a:pt x="225907" y="2776753"/>
                </a:lnTo>
                <a:lnTo>
                  <a:pt x="188150" y="2765285"/>
                </a:lnTo>
                <a:lnTo>
                  <a:pt x="150672" y="2736532"/>
                </a:lnTo>
                <a:lnTo>
                  <a:pt x="127038" y="2695651"/>
                </a:lnTo>
                <a:lnTo>
                  <a:pt x="120840" y="2415260"/>
                </a:lnTo>
                <a:lnTo>
                  <a:pt x="3383991" y="2415260"/>
                </a:lnTo>
                <a:lnTo>
                  <a:pt x="3383991" y="2294496"/>
                </a:lnTo>
                <a:lnTo>
                  <a:pt x="120840" y="2294496"/>
                </a:lnTo>
                <a:lnTo>
                  <a:pt x="120840" y="603808"/>
                </a:lnTo>
                <a:lnTo>
                  <a:pt x="3383991" y="603808"/>
                </a:lnTo>
                <a:lnTo>
                  <a:pt x="3383991" y="483044"/>
                </a:lnTo>
                <a:lnTo>
                  <a:pt x="120840" y="483044"/>
                </a:lnTo>
                <a:lnTo>
                  <a:pt x="120853" y="233591"/>
                </a:lnTo>
                <a:lnTo>
                  <a:pt x="133121" y="187998"/>
                </a:lnTo>
                <a:lnTo>
                  <a:pt x="161899" y="150558"/>
                </a:lnTo>
                <a:lnTo>
                  <a:pt x="202806" y="126949"/>
                </a:lnTo>
                <a:lnTo>
                  <a:pt x="233768" y="120764"/>
                </a:lnTo>
                <a:lnTo>
                  <a:pt x="1803133" y="120764"/>
                </a:lnTo>
                <a:lnTo>
                  <a:pt x="1855114" y="120764"/>
                </a:lnTo>
                <a:lnTo>
                  <a:pt x="3271062" y="120764"/>
                </a:lnTo>
                <a:lnTo>
                  <a:pt x="3472497" y="120751"/>
                </a:lnTo>
                <a:lnTo>
                  <a:pt x="3468420" y="113969"/>
                </a:lnTo>
                <a:lnTo>
                  <a:pt x="3444875" y="82257"/>
                </a:lnTo>
                <a:lnTo>
                  <a:pt x="3410293" y="49885"/>
                </a:lnTo>
                <a:lnTo>
                  <a:pt x="3370046" y="24853"/>
                </a:lnTo>
                <a:lnTo>
                  <a:pt x="3325698" y="8153"/>
                </a:lnTo>
                <a:lnTo>
                  <a:pt x="3278949" y="393"/>
                </a:lnTo>
                <a:lnTo>
                  <a:pt x="3271050" y="0"/>
                </a:lnTo>
                <a:lnTo>
                  <a:pt x="233794" y="0"/>
                </a:lnTo>
                <a:lnTo>
                  <a:pt x="186804" y="6223"/>
                </a:lnTo>
                <a:lnTo>
                  <a:pt x="141935" y="21475"/>
                </a:lnTo>
                <a:lnTo>
                  <a:pt x="100901" y="45173"/>
                </a:lnTo>
                <a:lnTo>
                  <a:pt x="65265" y="76403"/>
                </a:lnTo>
                <a:lnTo>
                  <a:pt x="36410" y="113969"/>
                </a:lnTo>
                <a:lnTo>
                  <a:pt x="15430" y="156438"/>
                </a:lnTo>
                <a:lnTo>
                  <a:pt x="3124" y="202171"/>
                </a:lnTo>
                <a:lnTo>
                  <a:pt x="0" y="233591"/>
                </a:lnTo>
                <a:lnTo>
                  <a:pt x="0" y="2664701"/>
                </a:lnTo>
                <a:lnTo>
                  <a:pt x="6223" y="2711640"/>
                </a:lnTo>
                <a:lnTo>
                  <a:pt x="21488" y="2756471"/>
                </a:lnTo>
                <a:lnTo>
                  <a:pt x="45199" y="2797479"/>
                </a:lnTo>
                <a:lnTo>
                  <a:pt x="76454" y="2833078"/>
                </a:lnTo>
                <a:lnTo>
                  <a:pt x="114058" y="2861907"/>
                </a:lnTo>
                <a:lnTo>
                  <a:pt x="156552" y="2882874"/>
                </a:lnTo>
                <a:lnTo>
                  <a:pt x="202323" y="2895168"/>
                </a:lnTo>
                <a:lnTo>
                  <a:pt x="233794" y="2898305"/>
                </a:lnTo>
                <a:lnTo>
                  <a:pt x="1307198" y="2898305"/>
                </a:lnTo>
                <a:lnTo>
                  <a:pt x="1274229" y="3260598"/>
                </a:lnTo>
                <a:lnTo>
                  <a:pt x="1087704" y="3260598"/>
                </a:lnTo>
                <a:lnTo>
                  <a:pt x="1087704" y="3381362"/>
                </a:lnTo>
                <a:lnTo>
                  <a:pt x="2417140" y="3381362"/>
                </a:lnTo>
                <a:lnTo>
                  <a:pt x="2417140" y="3260598"/>
                </a:lnTo>
                <a:lnTo>
                  <a:pt x="2230602" y="3260598"/>
                </a:lnTo>
                <a:lnTo>
                  <a:pt x="2197646" y="2898305"/>
                </a:lnTo>
                <a:lnTo>
                  <a:pt x="3271050" y="2898305"/>
                </a:lnTo>
                <a:lnTo>
                  <a:pt x="3278949" y="2897898"/>
                </a:lnTo>
                <a:lnTo>
                  <a:pt x="3318040" y="2892069"/>
                </a:lnTo>
                <a:lnTo>
                  <a:pt x="3362909" y="2876816"/>
                </a:lnTo>
                <a:lnTo>
                  <a:pt x="3403943" y="2853131"/>
                </a:lnTo>
                <a:lnTo>
                  <a:pt x="3439566" y="2821889"/>
                </a:lnTo>
                <a:lnTo>
                  <a:pt x="3468420" y="2784335"/>
                </a:lnTo>
                <a:lnTo>
                  <a:pt x="3489414" y="2741866"/>
                </a:lnTo>
                <a:lnTo>
                  <a:pt x="3501707" y="2696133"/>
                </a:lnTo>
                <a:lnTo>
                  <a:pt x="3504844" y="2664701"/>
                </a:lnTo>
                <a:lnTo>
                  <a:pt x="3504844" y="2415260"/>
                </a:lnTo>
                <a:lnTo>
                  <a:pt x="3504844" y="2294496"/>
                </a:lnTo>
                <a:lnTo>
                  <a:pt x="3504844" y="603808"/>
                </a:lnTo>
                <a:lnTo>
                  <a:pt x="3504844" y="483044"/>
                </a:lnTo>
                <a:lnTo>
                  <a:pt x="3504844" y="233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219" y="359217"/>
            <a:ext cx="3257511" cy="4108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3384" y="112681"/>
            <a:ext cx="695642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295" dirty="0">
                <a:solidFill>
                  <a:srgbClr val="000000"/>
                </a:solidFill>
              </a:rPr>
              <a:t>CODE</a:t>
            </a:r>
            <a:r>
              <a:rPr sz="7100" spc="-600" dirty="0">
                <a:solidFill>
                  <a:srgbClr val="000000"/>
                </a:solidFill>
              </a:rPr>
              <a:t> </a:t>
            </a:r>
            <a:r>
              <a:rPr sz="7100" spc="385" dirty="0">
                <a:solidFill>
                  <a:srgbClr val="000000"/>
                </a:solidFill>
              </a:rPr>
              <a:t>SNIPPETS</a:t>
            </a:r>
            <a:endParaRPr sz="7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689" y="6983709"/>
            <a:ext cx="11676380" cy="3303904"/>
          </a:xfrm>
          <a:custGeom>
            <a:avLst/>
            <a:gdLst/>
            <a:ahLst/>
            <a:cxnLst/>
            <a:rect l="l" t="t" r="r" b="b"/>
            <a:pathLst>
              <a:path w="11676380" h="3303904">
                <a:moveTo>
                  <a:pt x="11676295" y="3303773"/>
                </a:moveTo>
                <a:lnTo>
                  <a:pt x="5689" y="3303290"/>
                </a:lnTo>
                <a:lnTo>
                  <a:pt x="0" y="54595"/>
                </a:lnTo>
                <a:lnTo>
                  <a:pt x="27392" y="49179"/>
                </a:lnTo>
                <a:lnTo>
                  <a:pt x="66274" y="37988"/>
                </a:lnTo>
                <a:lnTo>
                  <a:pt x="95042" y="34485"/>
                </a:lnTo>
                <a:lnTo>
                  <a:pt x="123998" y="31244"/>
                </a:lnTo>
                <a:lnTo>
                  <a:pt x="165491" y="23682"/>
                </a:lnTo>
                <a:lnTo>
                  <a:pt x="207484" y="16816"/>
                </a:lnTo>
                <a:lnTo>
                  <a:pt x="249970" y="10636"/>
                </a:lnTo>
                <a:lnTo>
                  <a:pt x="292943" y="5132"/>
                </a:lnTo>
                <a:lnTo>
                  <a:pt x="326085" y="7711"/>
                </a:lnTo>
                <a:lnTo>
                  <a:pt x="370011" y="3532"/>
                </a:lnTo>
                <a:lnTo>
                  <a:pt x="414401" y="0"/>
                </a:lnTo>
                <a:lnTo>
                  <a:pt x="448941" y="4521"/>
                </a:lnTo>
                <a:lnTo>
                  <a:pt x="494242" y="2254"/>
                </a:lnTo>
                <a:lnTo>
                  <a:pt x="529678" y="8022"/>
                </a:lnTo>
                <a:lnTo>
                  <a:pt x="575862" y="6982"/>
                </a:lnTo>
                <a:lnTo>
                  <a:pt x="612166" y="13957"/>
                </a:lnTo>
                <a:lnTo>
                  <a:pt x="659204" y="14106"/>
                </a:lnTo>
                <a:lnTo>
                  <a:pt x="696349" y="22250"/>
                </a:lnTo>
                <a:lnTo>
                  <a:pt x="744214" y="23548"/>
                </a:lnTo>
                <a:lnTo>
                  <a:pt x="782172" y="32822"/>
                </a:lnTo>
                <a:lnTo>
                  <a:pt x="830835" y="35230"/>
                </a:lnTo>
                <a:lnTo>
                  <a:pt x="869578" y="45595"/>
                </a:lnTo>
                <a:lnTo>
                  <a:pt x="908702" y="56491"/>
                </a:lnTo>
                <a:lnTo>
                  <a:pt x="958512" y="60493"/>
                </a:lnTo>
                <a:lnTo>
                  <a:pt x="998379" y="72422"/>
                </a:lnTo>
                <a:lnTo>
                  <a:pt x="1038608" y="84853"/>
                </a:lnTo>
                <a:lnTo>
                  <a:pt x="1079190" y="97776"/>
                </a:lnTo>
                <a:lnTo>
                  <a:pt x="1130430" y="103766"/>
                </a:lnTo>
                <a:lnTo>
                  <a:pt x="1171699" y="117644"/>
                </a:lnTo>
                <a:lnTo>
                  <a:pt x="1213302" y="131986"/>
                </a:lnTo>
                <a:lnTo>
                  <a:pt x="1255231" y="146781"/>
                </a:lnTo>
                <a:lnTo>
                  <a:pt x="1340039" y="177693"/>
                </a:lnTo>
                <a:lnTo>
                  <a:pt x="1426068" y="210302"/>
                </a:lnTo>
                <a:lnTo>
                  <a:pt x="1513262" y="244530"/>
                </a:lnTo>
                <a:lnTo>
                  <a:pt x="1601566" y="280301"/>
                </a:lnTo>
                <a:lnTo>
                  <a:pt x="1735978" y="336680"/>
                </a:lnTo>
                <a:lnTo>
                  <a:pt x="1872573" y="396092"/>
                </a:lnTo>
                <a:lnTo>
                  <a:pt x="1908246" y="423940"/>
                </a:lnTo>
                <a:lnTo>
                  <a:pt x="2094257" y="508557"/>
                </a:lnTo>
                <a:lnTo>
                  <a:pt x="2130934" y="537800"/>
                </a:lnTo>
                <a:lnTo>
                  <a:pt x="2225439" y="582194"/>
                </a:lnTo>
                <a:lnTo>
                  <a:pt x="2262633" y="612157"/>
                </a:lnTo>
                <a:lnTo>
                  <a:pt x="2406072" y="681084"/>
                </a:lnTo>
                <a:lnTo>
                  <a:pt x="2443859" y="711871"/>
                </a:lnTo>
                <a:lnTo>
                  <a:pt x="2492088" y="735425"/>
                </a:lnTo>
                <a:lnTo>
                  <a:pt x="2530130" y="766567"/>
                </a:lnTo>
                <a:lnTo>
                  <a:pt x="2627178" y="814496"/>
                </a:lnTo>
                <a:lnTo>
                  <a:pt x="2665550" y="846096"/>
                </a:lnTo>
                <a:lnTo>
                  <a:pt x="2714328" y="870413"/>
                </a:lnTo>
                <a:lnTo>
                  <a:pt x="2752885" y="902270"/>
                </a:lnTo>
                <a:lnTo>
                  <a:pt x="2801833" y="926826"/>
                </a:lnTo>
                <a:lnTo>
                  <a:pt x="2840547" y="958901"/>
                </a:lnTo>
                <a:lnTo>
                  <a:pt x="2889639" y="983655"/>
                </a:lnTo>
                <a:lnTo>
                  <a:pt x="2928482" y="1015909"/>
                </a:lnTo>
                <a:lnTo>
                  <a:pt x="3026943" y="1065803"/>
                </a:lnTo>
                <a:lnTo>
                  <a:pt x="3104944" y="1130751"/>
                </a:lnTo>
                <a:lnTo>
                  <a:pt x="3154298" y="1155869"/>
                </a:lnTo>
                <a:lnTo>
                  <a:pt x="3193360" y="1188430"/>
                </a:lnTo>
                <a:lnTo>
                  <a:pt x="3242745" y="1213591"/>
                </a:lnTo>
                <a:lnTo>
                  <a:pt x="3281825" y="1246176"/>
                </a:lnTo>
                <a:lnTo>
                  <a:pt x="3331214" y="1271342"/>
                </a:lnTo>
                <a:lnTo>
                  <a:pt x="3370284" y="1303912"/>
                </a:lnTo>
                <a:lnTo>
                  <a:pt x="3419648" y="1329045"/>
                </a:lnTo>
                <a:lnTo>
                  <a:pt x="3458679" y="1361562"/>
                </a:lnTo>
                <a:lnTo>
                  <a:pt x="3546956" y="1419046"/>
                </a:lnTo>
                <a:lnTo>
                  <a:pt x="3673872" y="1508502"/>
                </a:lnTo>
                <a:lnTo>
                  <a:pt x="3761608" y="1565235"/>
                </a:lnTo>
                <a:lnTo>
                  <a:pt x="3810517" y="1589735"/>
                </a:lnTo>
                <a:lnTo>
                  <a:pt x="3887452" y="1653200"/>
                </a:lnTo>
                <a:lnTo>
                  <a:pt x="3936084" y="1677315"/>
                </a:lnTo>
                <a:lnTo>
                  <a:pt x="3974299" y="1708697"/>
                </a:lnTo>
                <a:lnTo>
                  <a:pt x="4022711" y="1732506"/>
                </a:lnTo>
                <a:lnTo>
                  <a:pt x="4060693" y="1763564"/>
                </a:lnTo>
                <a:lnTo>
                  <a:pt x="4108857" y="1787028"/>
                </a:lnTo>
                <a:lnTo>
                  <a:pt x="4184156" y="1848219"/>
                </a:lnTo>
                <a:lnTo>
                  <a:pt x="4231897" y="1871095"/>
                </a:lnTo>
                <a:lnTo>
                  <a:pt x="4269173" y="1901170"/>
                </a:lnTo>
                <a:lnTo>
                  <a:pt x="4316596" y="1923605"/>
                </a:lnTo>
                <a:lnTo>
                  <a:pt x="4353540" y="1953220"/>
                </a:lnTo>
                <a:lnTo>
                  <a:pt x="4400618" y="1975174"/>
                </a:lnTo>
                <a:lnTo>
                  <a:pt x="4473598" y="2033140"/>
                </a:lnTo>
                <a:lnTo>
                  <a:pt x="4520106" y="2054302"/>
                </a:lnTo>
                <a:lnTo>
                  <a:pt x="4556100" y="2082595"/>
                </a:lnTo>
                <a:lnTo>
                  <a:pt x="4602192" y="2103180"/>
                </a:lnTo>
                <a:lnTo>
                  <a:pt x="4637757" y="2130877"/>
                </a:lnTo>
                <a:lnTo>
                  <a:pt x="4683407" y="2150845"/>
                </a:lnTo>
                <a:lnTo>
                  <a:pt x="4718515" y="2177907"/>
                </a:lnTo>
                <a:lnTo>
                  <a:pt x="4763694" y="2197221"/>
                </a:lnTo>
                <a:lnTo>
                  <a:pt x="4798317" y="2223609"/>
                </a:lnTo>
                <a:lnTo>
                  <a:pt x="4842997" y="2242229"/>
                </a:lnTo>
                <a:lnTo>
                  <a:pt x="4877108" y="2267904"/>
                </a:lnTo>
                <a:lnTo>
                  <a:pt x="4921261" y="2285793"/>
                </a:lnTo>
                <a:lnTo>
                  <a:pt x="4954831" y="2310716"/>
                </a:lnTo>
                <a:lnTo>
                  <a:pt x="4998430" y="2327833"/>
                </a:lnTo>
                <a:lnTo>
                  <a:pt x="5031432" y="2351966"/>
                </a:lnTo>
                <a:lnTo>
                  <a:pt x="5074448" y="2368274"/>
                </a:lnTo>
                <a:lnTo>
                  <a:pt x="5106853" y="2391577"/>
                </a:lnTo>
                <a:lnTo>
                  <a:pt x="5149260" y="2407036"/>
                </a:lnTo>
                <a:lnTo>
                  <a:pt x="5191350" y="2422056"/>
                </a:lnTo>
                <a:lnTo>
                  <a:pt x="5222808" y="2444043"/>
                </a:lnTo>
                <a:lnTo>
                  <a:pt x="5264247" y="2458157"/>
                </a:lnTo>
                <a:lnTo>
                  <a:pt x="5295038" y="2479218"/>
                </a:lnTo>
                <a:lnTo>
                  <a:pt x="5335797" y="2492385"/>
                </a:lnTo>
                <a:lnTo>
                  <a:pt x="5376205" y="2505066"/>
                </a:lnTo>
                <a:lnTo>
                  <a:pt x="5405945" y="2524665"/>
                </a:lnTo>
                <a:lnTo>
                  <a:pt x="5445631" y="2536341"/>
                </a:lnTo>
                <a:lnTo>
                  <a:pt x="5484945" y="2547501"/>
                </a:lnTo>
                <a:lnTo>
                  <a:pt x="5513571" y="2565551"/>
                </a:lnTo>
                <a:lnTo>
                  <a:pt x="5552122" y="2575649"/>
                </a:lnTo>
                <a:lnTo>
                  <a:pt x="5590280" y="2585201"/>
                </a:lnTo>
                <a:lnTo>
                  <a:pt x="5628039" y="2594199"/>
                </a:lnTo>
                <a:lnTo>
                  <a:pt x="5752158" y="2636267"/>
                </a:lnTo>
                <a:lnTo>
                  <a:pt x="5803754" y="2642751"/>
                </a:lnTo>
                <a:lnTo>
                  <a:pt x="5844979" y="2656568"/>
                </a:lnTo>
                <a:lnTo>
                  <a:pt x="5896446" y="2662874"/>
                </a:lnTo>
                <a:lnTo>
                  <a:pt x="5937525" y="2676488"/>
                </a:lnTo>
                <a:lnTo>
                  <a:pt x="6040034" y="2688509"/>
                </a:lnTo>
                <a:lnTo>
                  <a:pt x="6080826" y="2701723"/>
                </a:lnTo>
                <a:lnTo>
                  <a:pt x="6182677" y="2712830"/>
                </a:lnTo>
                <a:lnTo>
                  <a:pt x="6283998" y="2723200"/>
                </a:lnTo>
                <a:lnTo>
                  <a:pt x="6384716" y="2732731"/>
                </a:lnTo>
                <a:lnTo>
                  <a:pt x="6434826" y="2737151"/>
                </a:lnTo>
                <a:lnTo>
                  <a:pt x="6484758" y="2741323"/>
                </a:lnTo>
                <a:lnTo>
                  <a:pt x="6534503" y="2745234"/>
                </a:lnTo>
                <a:lnTo>
                  <a:pt x="6594362" y="2741457"/>
                </a:lnTo>
                <a:lnTo>
                  <a:pt x="6643704" y="2744810"/>
                </a:lnTo>
                <a:lnTo>
                  <a:pt x="6692832" y="2747864"/>
                </a:lnTo>
                <a:lnTo>
                  <a:pt x="6741737" y="2750607"/>
                </a:lnTo>
                <a:lnTo>
                  <a:pt x="6800718" y="2745611"/>
                </a:lnTo>
                <a:lnTo>
                  <a:pt x="6849147" y="2747693"/>
                </a:lnTo>
                <a:lnTo>
                  <a:pt x="6907635" y="2742011"/>
                </a:lnTo>
                <a:lnTo>
                  <a:pt x="6955553" y="2743382"/>
                </a:lnTo>
                <a:lnTo>
                  <a:pt x="7013511" y="2736963"/>
                </a:lnTo>
                <a:lnTo>
                  <a:pt x="7060881" y="2737572"/>
                </a:lnTo>
                <a:lnTo>
                  <a:pt x="7107962" y="2737781"/>
                </a:lnTo>
                <a:lnTo>
                  <a:pt x="7165057" y="2730162"/>
                </a:lnTo>
                <a:lnTo>
                  <a:pt x="7221846" y="2722118"/>
                </a:lnTo>
                <a:lnTo>
                  <a:pt x="7268010" y="2721050"/>
                </a:lnTo>
                <a:lnTo>
                  <a:pt x="7324160" y="2712117"/>
                </a:lnTo>
                <a:lnTo>
                  <a:pt x="7369666" y="2710135"/>
                </a:lnTo>
                <a:lnTo>
                  <a:pt x="7425139" y="2700261"/>
                </a:lnTo>
                <a:lnTo>
                  <a:pt x="7469951" y="2697314"/>
                </a:lnTo>
                <a:lnTo>
                  <a:pt x="7524712" y="2686450"/>
                </a:lnTo>
                <a:lnTo>
                  <a:pt x="7579103" y="2675072"/>
                </a:lnTo>
                <a:lnTo>
                  <a:pt x="7622805" y="2670582"/>
                </a:lnTo>
                <a:lnTo>
                  <a:pt x="7676429" y="2658136"/>
                </a:lnTo>
                <a:lnTo>
                  <a:pt x="7719346" y="2652554"/>
                </a:lnTo>
                <a:lnTo>
                  <a:pt x="7772166" y="2638991"/>
                </a:lnTo>
                <a:lnTo>
                  <a:pt x="7824570" y="2624851"/>
                </a:lnTo>
                <a:lnTo>
                  <a:pt x="7866240" y="2617535"/>
                </a:lnTo>
                <a:lnTo>
                  <a:pt x="7917785" y="2602200"/>
                </a:lnTo>
                <a:lnTo>
                  <a:pt x="7958578" y="2593666"/>
                </a:lnTo>
                <a:lnTo>
                  <a:pt x="8009229" y="2577086"/>
                </a:lnTo>
                <a:lnTo>
                  <a:pt x="8049108" y="2567282"/>
                </a:lnTo>
                <a:lnTo>
                  <a:pt x="8098827" y="2549407"/>
                </a:lnTo>
                <a:lnTo>
                  <a:pt x="8137756" y="2538282"/>
                </a:lnTo>
                <a:lnTo>
                  <a:pt x="8186507" y="2519061"/>
                </a:lnTo>
                <a:lnTo>
                  <a:pt x="8273784" y="2488154"/>
                </a:lnTo>
                <a:lnTo>
                  <a:pt x="8323559" y="2470358"/>
                </a:lnTo>
                <a:lnTo>
                  <a:pt x="8373771" y="2453169"/>
                </a:lnTo>
                <a:lnTo>
                  <a:pt x="8424413" y="2436578"/>
                </a:lnTo>
                <a:lnTo>
                  <a:pt x="8475481" y="2420579"/>
                </a:lnTo>
                <a:lnTo>
                  <a:pt x="8526968" y="2405163"/>
                </a:lnTo>
                <a:lnTo>
                  <a:pt x="8568559" y="2397738"/>
                </a:lnTo>
                <a:lnTo>
                  <a:pt x="8620869" y="2383465"/>
                </a:lnTo>
                <a:lnTo>
                  <a:pt x="8673581" y="2369753"/>
                </a:lnTo>
                <a:lnTo>
                  <a:pt x="8716381" y="2364009"/>
                </a:lnTo>
                <a:lnTo>
                  <a:pt x="8769883" y="2351394"/>
                </a:lnTo>
                <a:lnTo>
                  <a:pt x="8813461" y="2346732"/>
                </a:lnTo>
                <a:lnTo>
                  <a:pt x="8867731" y="2335184"/>
                </a:lnTo>
                <a:lnTo>
                  <a:pt x="8912065" y="2331573"/>
                </a:lnTo>
                <a:lnTo>
                  <a:pt x="8967079" y="2321061"/>
                </a:lnTo>
                <a:lnTo>
                  <a:pt x="9012147" y="2318471"/>
                </a:lnTo>
                <a:lnTo>
                  <a:pt x="9057574" y="2316379"/>
                </a:lnTo>
                <a:lnTo>
                  <a:pt x="9103354" y="2314778"/>
                </a:lnTo>
                <a:lnTo>
                  <a:pt x="9159792" y="2306246"/>
                </a:lnTo>
                <a:lnTo>
                  <a:pt x="9206262" y="2305604"/>
                </a:lnTo>
                <a:lnTo>
                  <a:pt x="9253068" y="2305430"/>
                </a:lnTo>
                <a:lnTo>
                  <a:pt x="9300206" y="2305716"/>
                </a:lnTo>
                <a:lnTo>
                  <a:pt x="9347668" y="2306455"/>
                </a:lnTo>
                <a:lnTo>
                  <a:pt x="9395451" y="2307639"/>
                </a:lnTo>
                <a:lnTo>
                  <a:pt x="9443548" y="2309260"/>
                </a:lnTo>
                <a:lnTo>
                  <a:pt x="9491954" y="2311310"/>
                </a:lnTo>
                <a:lnTo>
                  <a:pt x="9530353" y="2321198"/>
                </a:lnTo>
                <a:lnTo>
                  <a:pt x="9579360" y="2324083"/>
                </a:lnTo>
                <a:lnTo>
                  <a:pt x="9628660" y="2327376"/>
                </a:lnTo>
                <a:lnTo>
                  <a:pt x="9678246" y="2331067"/>
                </a:lnTo>
                <a:lnTo>
                  <a:pt x="9717803" y="2342564"/>
                </a:lnTo>
                <a:lnTo>
                  <a:pt x="9767946" y="2347029"/>
                </a:lnTo>
                <a:lnTo>
                  <a:pt x="9818359" y="2351870"/>
                </a:lnTo>
                <a:lnTo>
                  <a:pt x="9858726" y="2364494"/>
                </a:lnTo>
                <a:lnTo>
                  <a:pt x="9909662" y="2370063"/>
                </a:lnTo>
                <a:lnTo>
                  <a:pt x="9991670" y="2397080"/>
                </a:lnTo>
                <a:lnTo>
                  <a:pt x="10043350" y="2403683"/>
                </a:lnTo>
                <a:lnTo>
                  <a:pt x="10126796" y="2432701"/>
                </a:lnTo>
                <a:lnTo>
                  <a:pt x="10179171" y="2440268"/>
                </a:lnTo>
                <a:lnTo>
                  <a:pt x="10306663" y="2487025"/>
                </a:lnTo>
                <a:lnTo>
                  <a:pt x="10435988" y="2536331"/>
                </a:lnTo>
                <a:lnTo>
                  <a:pt x="10611015" y="2605677"/>
                </a:lnTo>
                <a:lnTo>
                  <a:pt x="10655198" y="2623606"/>
                </a:lnTo>
                <a:lnTo>
                  <a:pt x="10689230" y="2649172"/>
                </a:lnTo>
                <a:lnTo>
                  <a:pt x="10778371" y="2686107"/>
                </a:lnTo>
                <a:lnTo>
                  <a:pt x="10812848" y="2712291"/>
                </a:lnTo>
                <a:lnTo>
                  <a:pt x="10902828" y="2750394"/>
                </a:lnTo>
                <a:lnTo>
                  <a:pt x="10937701" y="2777128"/>
                </a:lnTo>
                <a:lnTo>
                  <a:pt x="10983003" y="2796614"/>
                </a:lnTo>
                <a:lnTo>
                  <a:pt x="11053329" y="2850890"/>
                </a:lnTo>
                <a:lnTo>
                  <a:pt x="11098960" y="2870833"/>
                </a:lnTo>
                <a:lnTo>
                  <a:pt x="11134380" y="2898329"/>
                </a:lnTo>
                <a:lnTo>
                  <a:pt x="11180203" y="2918538"/>
                </a:lnTo>
                <a:lnTo>
                  <a:pt x="11358968" y="3058331"/>
                </a:lnTo>
                <a:lnTo>
                  <a:pt x="11405232" y="3079154"/>
                </a:lnTo>
                <a:lnTo>
                  <a:pt x="11513398" y="3164291"/>
                </a:lnTo>
                <a:lnTo>
                  <a:pt x="11539226" y="3200200"/>
                </a:lnTo>
                <a:lnTo>
                  <a:pt x="11647809" y="3285918"/>
                </a:lnTo>
                <a:lnTo>
                  <a:pt x="11676295" y="330377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78785" y="3560240"/>
            <a:ext cx="3867785" cy="3526790"/>
            <a:chOff x="7478785" y="3560240"/>
            <a:chExt cx="3867785" cy="3526790"/>
          </a:xfrm>
        </p:grpSpPr>
        <p:sp>
          <p:nvSpPr>
            <p:cNvPr id="4" name="object 4"/>
            <p:cNvSpPr/>
            <p:nvPr/>
          </p:nvSpPr>
          <p:spPr>
            <a:xfrm>
              <a:off x="8844266" y="5112674"/>
              <a:ext cx="1191260" cy="533400"/>
            </a:xfrm>
            <a:custGeom>
              <a:avLst/>
              <a:gdLst/>
              <a:ahLst/>
              <a:cxnLst/>
              <a:rect l="l" t="t" r="r" b="b"/>
              <a:pathLst>
                <a:path w="1191259" h="533400">
                  <a:moveTo>
                    <a:pt x="537484" y="533246"/>
                  </a:moveTo>
                  <a:lnTo>
                    <a:pt x="0" y="266718"/>
                  </a:lnTo>
                  <a:lnTo>
                    <a:pt x="1099685" y="0"/>
                  </a:lnTo>
                  <a:lnTo>
                    <a:pt x="1191135" y="360563"/>
                  </a:lnTo>
                  <a:lnTo>
                    <a:pt x="537484" y="533246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6335" y="5064766"/>
              <a:ext cx="1287145" cy="628650"/>
            </a:xfrm>
            <a:custGeom>
              <a:avLst/>
              <a:gdLst/>
              <a:ahLst/>
              <a:cxnLst/>
              <a:rect l="l" t="t" r="r" b="b"/>
              <a:pathLst>
                <a:path w="1287145" h="628650">
                  <a:moveTo>
                    <a:pt x="1135143" y="2071"/>
                  </a:moveTo>
                  <a:lnTo>
                    <a:pt x="30591" y="269966"/>
                  </a:lnTo>
                  <a:lnTo>
                    <a:pt x="1939" y="301102"/>
                  </a:lnTo>
                  <a:lnTo>
                    <a:pt x="0" y="313545"/>
                  </a:lnTo>
                  <a:lnTo>
                    <a:pt x="247" y="319719"/>
                  </a:lnTo>
                  <a:lnTo>
                    <a:pt x="20514" y="354047"/>
                  </a:lnTo>
                  <a:lnTo>
                    <a:pt x="564292" y="623691"/>
                  </a:lnTo>
                  <a:lnTo>
                    <a:pt x="589004" y="628572"/>
                  </a:lnTo>
                  <a:lnTo>
                    <a:pt x="597564" y="627072"/>
                  </a:lnTo>
                  <a:lnTo>
                    <a:pt x="771369" y="581156"/>
                  </a:lnTo>
                  <a:lnTo>
                    <a:pt x="585415" y="581156"/>
                  </a:lnTo>
                  <a:lnTo>
                    <a:pt x="573266" y="535241"/>
                  </a:lnTo>
                  <a:lnTo>
                    <a:pt x="590524" y="530681"/>
                  </a:lnTo>
                  <a:lnTo>
                    <a:pt x="247883" y="360772"/>
                  </a:lnTo>
                  <a:lnTo>
                    <a:pt x="59148" y="360772"/>
                  </a:lnTo>
                  <a:lnTo>
                    <a:pt x="47930" y="314628"/>
                  </a:lnTo>
                  <a:lnTo>
                    <a:pt x="69053" y="272094"/>
                  </a:lnTo>
                  <a:lnTo>
                    <a:pt x="424774" y="272094"/>
                  </a:lnTo>
                  <a:lnTo>
                    <a:pt x="1113097" y="105150"/>
                  </a:lnTo>
                  <a:lnTo>
                    <a:pt x="1099989" y="53476"/>
                  </a:lnTo>
                  <a:lnTo>
                    <a:pt x="1099666" y="47302"/>
                  </a:lnTo>
                  <a:lnTo>
                    <a:pt x="1101491" y="34840"/>
                  </a:lnTo>
                  <a:lnTo>
                    <a:pt x="1129820" y="3419"/>
                  </a:lnTo>
                  <a:lnTo>
                    <a:pt x="1135143" y="2071"/>
                  </a:lnTo>
                  <a:close/>
                </a:path>
                <a:path w="1287145" h="628650">
                  <a:moveTo>
                    <a:pt x="590524" y="530681"/>
                  </a:moveTo>
                  <a:lnTo>
                    <a:pt x="573266" y="535241"/>
                  </a:lnTo>
                  <a:lnTo>
                    <a:pt x="585415" y="581156"/>
                  </a:lnTo>
                  <a:lnTo>
                    <a:pt x="606538" y="538622"/>
                  </a:lnTo>
                  <a:lnTo>
                    <a:pt x="590524" y="530681"/>
                  </a:lnTo>
                  <a:close/>
                </a:path>
                <a:path w="1287145" h="628650">
                  <a:moveTo>
                    <a:pt x="1181440" y="374572"/>
                  </a:moveTo>
                  <a:lnTo>
                    <a:pt x="590524" y="530681"/>
                  </a:lnTo>
                  <a:lnTo>
                    <a:pt x="606538" y="538622"/>
                  </a:lnTo>
                  <a:lnTo>
                    <a:pt x="585415" y="581156"/>
                  </a:lnTo>
                  <a:lnTo>
                    <a:pt x="771369" y="581156"/>
                  </a:lnTo>
                  <a:lnTo>
                    <a:pt x="1257261" y="452794"/>
                  </a:lnTo>
                  <a:lnTo>
                    <a:pt x="1285228" y="421392"/>
                  </a:lnTo>
                  <a:lnTo>
                    <a:pt x="1285407" y="420138"/>
                  </a:lnTo>
                  <a:lnTo>
                    <a:pt x="1192998" y="420138"/>
                  </a:lnTo>
                  <a:lnTo>
                    <a:pt x="1181440" y="374572"/>
                  </a:lnTo>
                  <a:close/>
                </a:path>
                <a:path w="1287145" h="628650">
                  <a:moveTo>
                    <a:pt x="1226917" y="362558"/>
                  </a:moveTo>
                  <a:lnTo>
                    <a:pt x="1181440" y="374572"/>
                  </a:lnTo>
                  <a:lnTo>
                    <a:pt x="1192998" y="420138"/>
                  </a:lnTo>
                  <a:lnTo>
                    <a:pt x="1239066" y="408474"/>
                  </a:lnTo>
                  <a:lnTo>
                    <a:pt x="1226917" y="362558"/>
                  </a:lnTo>
                  <a:close/>
                </a:path>
                <a:path w="1287145" h="628650">
                  <a:moveTo>
                    <a:pt x="1276450" y="362558"/>
                  </a:moveTo>
                  <a:lnTo>
                    <a:pt x="1226917" y="362558"/>
                  </a:lnTo>
                  <a:lnTo>
                    <a:pt x="1239066" y="408474"/>
                  </a:lnTo>
                  <a:lnTo>
                    <a:pt x="1192998" y="420138"/>
                  </a:lnTo>
                  <a:lnTo>
                    <a:pt x="1285407" y="420138"/>
                  </a:lnTo>
                  <a:lnTo>
                    <a:pt x="1286996" y="409005"/>
                  </a:lnTo>
                  <a:lnTo>
                    <a:pt x="1286673" y="402869"/>
                  </a:lnTo>
                  <a:lnTo>
                    <a:pt x="1276450" y="362558"/>
                  </a:lnTo>
                  <a:close/>
                </a:path>
                <a:path w="1287145" h="628650">
                  <a:moveTo>
                    <a:pt x="1193721" y="36352"/>
                  </a:moveTo>
                  <a:lnTo>
                    <a:pt x="1195299" y="42819"/>
                  </a:lnTo>
                  <a:lnTo>
                    <a:pt x="1195546" y="48993"/>
                  </a:lnTo>
                  <a:lnTo>
                    <a:pt x="1193607" y="61436"/>
                  </a:lnTo>
                  <a:lnTo>
                    <a:pt x="1164955" y="92572"/>
                  </a:lnTo>
                  <a:lnTo>
                    <a:pt x="1113097" y="105150"/>
                  </a:lnTo>
                  <a:lnTo>
                    <a:pt x="1181440" y="374572"/>
                  </a:lnTo>
                  <a:lnTo>
                    <a:pt x="1226917" y="362558"/>
                  </a:lnTo>
                  <a:lnTo>
                    <a:pt x="1276450" y="362558"/>
                  </a:lnTo>
                  <a:lnTo>
                    <a:pt x="1193721" y="36352"/>
                  </a:lnTo>
                  <a:close/>
                </a:path>
                <a:path w="1287145" h="628650">
                  <a:moveTo>
                    <a:pt x="69053" y="272094"/>
                  </a:moveTo>
                  <a:lnTo>
                    <a:pt x="47930" y="314628"/>
                  </a:lnTo>
                  <a:lnTo>
                    <a:pt x="59148" y="360772"/>
                  </a:lnTo>
                  <a:lnTo>
                    <a:pt x="185891" y="330032"/>
                  </a:lnTo>
                  <a:lnTo>
                    <a:pt x="69053" y="272094"/>
                  </a:lnTo>
                  <a:close/>
                </a:path>
                <a:path w="1287145" h="628650">
                  <a:moveTo>
                    <a:pt x="185891" y="330032"/>
                  </a:moveTo>
                  <a:lnTo>
                    <a:pt x="59148" y="360772"/>
                  </a:lnTo>
                  <a:lnTo>
                    <a:pt x="247883" y="360772"/>
                  </a:lnTo>
                  <a:lnTo>
                    <a:pt x="185891" y="330032"/>
                  </a:lnTo>
                  <a:close/>
                </a:path>
                <a:path w="1287145" h="628650">
                  <a:moveTo>
                    <a:pt x="424774" y="272094"/>
                  </a:moveTo>
                  <a:lnTo>
                    <a:pt x="69053" y="272094"/>
                  </a:lnTo>
                  <a:lnTo>
                    <a:pt x="185891" y="330032"/>
                  </a:lnTo>
                  <a:lnTo>
                    <a:pt x="424774" y="272094"/>
                  </a:lnTo>
                  <a:close/>
                </a:path>
                <a:path w="1287145" h="628650">
                  <a:moveTo>
                    <a:pt x="1148428" y="29"/>
                  </a:moveTo>
                  <a:lnTo>
                    <a:pt x="1110009" y="18199"/>
                  </a:lnTo>
                  <a:lnTo>
                    <a:pt x="1099666" y="47302"/>
                  </a:lnTo>
                  <a:lnTo>
                    <a:pt x="1099989" y="53476"/>
                  </a:lnTo>
                  <a:lnTo>
                    <a:pt x="1113097" y="105150"/>
                  </a:lnTo>
                  <a:lnTo>
                    <a:pt x="1164955" y="92572"/>
                  </a:lnTo>
                  <a:lnTo>
                    <a:pt x="1193607" y="61436"/>
                  </a:lnTo>
                  <a:lnTo>
                    <a:pt x="1195546" y="48993"/>
                  </a:lnTo>
                  <a:lnTo>
                    <a:pt x="1195299" y="42819"/>
                  </a:lnTo>
                  <a:lnTo>
                    <a:pt x="1171801" y="7026"/>
                  </a:lnTo>
                  <a:lnTo>
                    <a:pt x="1148428" y="29"/>
                  </a:lnTo>
                  <a:close/>
                </a:path>
                <a:path w="1287145" h="628650">
                  <a:moveTo>
                    <a:pt x="1192192" y="30322"/>
                  </a:moveTo>
                  <a:lnTo>
                    <a:pt x="1193721" y="36352"/>
                  </a:lnTo>
                  <a:lnTo>
                    <a:pt x="1192314" y="30585"/>
                  </a:lnTo>
                  <a:lnTo>
                    <a:pt x="1192192" y="30322"/>
                  </a:lnTo>
                  <a:close/>
                </a:path>
                <a:path w="1287145" h="628650">
                  <a:moveTo>
                    <a:pt x="1190689" y="27089"/>
                  </a:moveTo>
                  <a:lnTo>
                    <a:pt x="1192192" y="30322"/>
                  </a:lnTo>
                  <a:lnTo>
                    <a:pt x="1192143" y="30129"/>
                  </a:lnTo>
                  <a:lnTo>
                    <a:pt x="1190689" y="27089"/>
                  </a:lnTo>
                  <a:close/>
                </a:path>
                <a:path w="1287145" h="628650">
                  <a:moveTo>
                    <a:pt x="1189627" y="24867"/>
                  </a:moveTo>
                  <a:lnTo>
                    <a:pt x="1190689" y="27089"/>
                  </a:lnTo>
                  <a:lnTo>
                    <a:pt x="1189709" y="24981"/>
                  </a:lnTo>
                  <a:close/>
                </a:path>
                <a:path w="1287145" h="628650">
                  <a:moveTo>
                    <a:pt x="1186095" y="20017"/>
                  </a:moveTo>
                  <a:lnTo>
                    <a:pt x="1189627" y="24867"/>
                  </a:lnTo>
                  <a:lnTo>
                    <a:pt x="1189481" y="24563"/>
                  </a:lnTo>
                  <a:lnTo>
                    <a:pt x="1186095" y="20017"/>
                  </a:lnTo>
                  <a:close/>
                </a:path>
                <a:path w="1287145" h="628650">
                  <a:moveTo>
                    <a:pt x="1182103" y="14658"/>
                  </a:moveTo>
                  <a:lnTo>
                    <a:pt x="1186095" y="20017"/>
                  </a:lnTo>
                  <a:lnTo>
                    <a:pt x="1182275" y="14817"/>
                  </a:lnTo>
                  <a:lnTo>
                    <a:pt x="1182103" y="14658"/>
                  </a:lnTo>
                  <a:close/>
                </a:path>
                <a:path w="1287145" h="628650">
                  <a:moveTo>
                    <a:pt x="1179276" y="12058"/>
                  </a:moveTo>
                  <a:lnTo>
                    <a:pt x="1182103" y="14658"/>
                  </a:lnTo>
                  <a:lnTo>
                    <a:pt x="1181952" y="14456"/>
                  </a:lnTo>
                  <a:lnTo>
                    <a:pt x="1179276" y="12058"/>
                  </a:lnTo>
                  <a:close/>
                </a:path>
                <a:path w="1287145" h="628650">
                  <a:moveTo>
                    <a:pt x="1177603" y="10560"/>
                  </a:moveTo>
                  <a:lnTo>
                    <a:pt x="1179276" y="12058"/>
                  </a:lnTo>
                  <a:lnTo>
                    <a:pt x="1177731" y="10638"/>
                  </a:lnTo>
                  <a:lnTo>
                    <a:pt x="1177603" y="10560"/>
                  </a:lnTo>
                  <a:close/>
                </a:path>
                <a:path w="1287145" h="628650">
                  <a:moveTo>
                    <a:pt x="1171801" y="7026"/>
                  </a:moveTo>
                  <a:lnTo>
                    <a:pt x="1177603" y="10560"/>
                  </a:lnTo>
                  <a:lnTo>
                    <a:pt x="1177351" y="10334"/>
                  </a:lnTo>
                  <a:lnTo>
                    <a:pt x="1171801" y="7026"/>
                  </a:lnTo>
                  <a:close/>
                </a:path>
                <a:path w="1287145" h="628650">
                  <a:moveTo>
                    <a:pt x="1166697" y="3984"/>
                  </a:moveTo>
                  <a:lnTo>
                    <a:pt x="1171801" y="7026"/>
                  </a:lnTo>
                  <a:lnTo>
                    <a:pt x="1166970" y="4084"/>
                  </a:lnTo>
                  <a:lnTo>
                    <a:pt x="1166697" y="3984"/>
                  </a:lnTo>
                  <a:close/>
                </a:path>
                <a:path w="1287145" h="628650">
                  <a:moveTo>
                    <a:pt x="1163291" y="2738"/>
                  </a:moveTo>
                  <a:lnTo>
                    <a:pt x="1166697" y="3984"/>
                  </a:lnTo>
                  <a:lnTo>
                    <a:pt x="1166514" y="3875"/>
                  </a:lnTo>
                  <a:lnTo>
                    <a:pt x="1163291" y="2738"/>
                  </a:lnTo>
                  <a:close/>
                </a:path>
                <a:path w="1287145" h="628650">
                  <a:moveTo>
                    <a:pt x="1161011" y="1934"/>
                  </a:moveTo>
                  <a:lnTo>
                    <a:pt x="1163291" y="2738"/>
                  </a:lnTo>
                  <a:lnTo>
                    <a:pt x="1161152" y="1956"/>
                  </a:lnTo>
                  <a:lnTo>
                    <a:pt x="1161011" y="1934"/>
                  </a:lnTo>
                  <a:close/>
                </a:path>
                <a:path w="1287145" h="628650">
                  <a:moveTo>
                    <a:pt x="1142353" y="306"/>
                  </a:moveTo>
                  <a:lnTo>
                    <a:pt x="1142045" y="322"/>
                  </a:lnTo>
                  <a:lnTo>
                    <a:pt x="1135143" y="2071"/>
                  </a:lnTo>
                  <a:lnTo>
                    <a:pt x="1142353" y="306"/>
                  </a:lnTo>
                  <a:close/>
                </a:path>
                <a:path w="1287145" h="628650">
                  <a:moveTo>
                    <a:pt x="1154086" y="857"/>
                  </a:moveTo>
                  <a:lnTo>
                    <a:pt x="1161011" y="1934"/>
                  </a:lnTo>
                  <a:lnTo>
                    <a:pt x="1160696" y="1823"/>
                  </a:lnTo>
                  <a:lnTo>
                    <a:pt x="1154086" y="857"/>
                  </a:lnTo>
                  <a:close/>
                </a:path>
                <a:path w="1287145" h="628650">
                  <a:moveTo>
                    <a:pt x="1148699" y="18"/>
                  </a:moveTo>
                  <a:lnTo>
                    <a:pt x="1148428" y="29"/>
                  </a:lnTo>
                  <a:lnTo>
                    <a:pt x="1154086" y="857"/>
                  </a:lnTo>
                  <a:lnTo>
                    <a:pt x="1148699" y="18"/>
                  </a:lnTo>
                  <a:close/>
                </a:path>
                <a:path w="1287145" h="628650">
                  <a:moveTo>
                    <a:pt x="1145134" y="161"/>
                  </a:moveTo>
                  <a:lnTo>
                    <a:pt x="1142520" y="265"/>
                  </a:lnTo>
                  <a:lnTo>
                    <a:pt x="1142353" y="306"/>
                  </a:lnTo>
                  <a:lnTo>
                    <a:pt x="1145134" y="161"/>
                  </a:lnTo>
                  <a:close/>
                </a:path>
                <a:path w="1287145" h="628650">
                  <a:moveTo>
                    <a:pt x="1148224" y="0"/>
                  </a:moveTo>
                  <a:lnTo>
                    <a:pt x="1145134" y="161"/>
                  </a:lnTo>
                  <a:lnTo>
                    <a:pt x="1148428" y="29"/>
                  </a:lnTo>
                  <a:lnTo>
                    <a:pt x="1148224" y="0"/>
                  </a:lnTo>
                  <a:close/>
                </a:path>
              </a:pathLst>
            </a:custGeom>
            <a:solidFill>
              <a:srgbClr val="182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9538" y="5030416"/>
              <a:ext cx="2698750" cy="2008505"/>
            </a:xfrm>
            <a:custGeom>
              <a:avLst/>
              <a:gdLst/>
              <a:ahLst/>
              <a:cxnLst/>
              <a:rect l="l" t="t" r="r" b="b"/>
              <a:pathLst>
                <a:path w="2698750" h="2008504">
                  <a:moveTo>
                    <a:pt x="1885473" y="2008365"/>
                  </a:moveTo>
                  <a:lnTo>
                    <a:pt x="904996" y="1689975"/>
                  </a:lnTo>
                  <a:lnTo>
                    <a:pt x="0" y="1175345"/>
                  </a:lnTo>
                  <a:lnTo>
                    <a:pt x="0" y="274696"/>
                  </a:lnTo>
                  <a:lnTo>
                    <a:pt x="697950" y="0"/>
                  </a:lnTo>
                  <a:lnTo>
                    <a:pt x="1750674" y="546164"/>
                  </a:lnTo>
                  <a:lnTo>
                    <a:pt x="2698639" y="1415658"/>
                  </a:lnTo>
                  <a:lnTo>
                    <a:pt x="1885473" y="2008365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2007" y="4982642"/>
              <a:ext cx="2794000" cy="2104390"/>
            </a:xfrm>
            <a:custGeom>
              <a:avLst/>
              <a:gdLst/>
              <a:ahLst/>
              <a:cxnLst/>
              <a:rect l="l" t="t" r="r" b="b"/>
              <a:pathLst>
                <a:path w="2794000" h="2104390">
                  <a:moveTo>
                    <a:pt x="53824" y="848711"/>
                  </a:moveTo>
                  <a:lnTo>
                    <a:pt x="41219" y="848711"/>
                  </a:lnTo>
                  <a:lnTo>
                    <a:pt x="35173" y="849926"/>
                  </a:lnTo>
                  <a:lnTo>
                    <a:pt x="1197" y="883855"/>
                  </a:lnTo>
                  <a:lnTo>
                    <a:pt x="0" y="889915"/>
                  </a:lnTo>
                  <a:lnTo>
                    <a:pt x="0" y="1231653"/>
                  </a:lnTo>
                  <a:lnTo>
                    <a:pt x="931823" y="1780629"/>
                  </a:lnTo>
                  <a:lnTo>
                    <a:pt x="1925571" y="2103673"/>
                  </a:lnTo>
                  <a:lnTo>
                    <a:pt x="1932947" y="2104243"/>
                  </a:lnTo>
                  <a:lnTo>
                    <a:pt x="1948005" y="2101849"/>
                  </a:lnTo>
                  <a:lnTo>
                    <a:pt x="1954850" y="2099000"/>
                  </a:lnTo>
                  <a:lnTo>
                    <a:pt x="2013649" y="2056142"/>
                  </a:lnTo>
                  <a:lnTo>
                    <a:pt x="1933004" y="2056142"/>
                  </a:lnTo>
                  <a:lnTo>
                    <a:pt x="1904999" y="2017769"/>
                  </a:lnTo>
                  <a:lnTo>
                    <a:pt x="1924615" y="2003471"/>
                  </a:lnTo>
                  <a:lnTo>
                    <a:pt x="1106340" y="1737752"/>
                  </a:lnTo>
                  <a:lnTo>
                    <a:pt x="952528" y="1737752"/>
                  </a:lnTo>
                  <a:lnTo>
                    <a:pt x="967224" y="1692577"/>
                  </a:lnTo>
                  <a:lnTo>
                    <a:pt x="969198" y="1692577"/>
                  </a:lnTo>
                  <a:lnTo>
                    <a:pt x="143643" y="1223123"/>
                  </a:lnTo>
                  <a:lnTo>
                    <a:pt x="47531" y="1223123"/>
                  </a:lnTo>
                  <a:lnTo>
                    <a:pt x="71049" y="1181842"/>
                  </a:lnTo>
                  <a:lnTo>
                    <a:pt x="95062" y="1181842"/>
                  </a:lnTo>
                  <a:lnTo>
                    <a:pt x="95062" y="889915"/>
                  </a:lnTo>
                  <a:lnTo>
                    <a:pt x="71544" y="854733"/>
                  </a:lnTo>
                  <a:lnTo>
                    <a:pt x="59889" y="849926"/>
                  </a:lnTo>
                  <a:lnTo>
                    <a:pt x="53824" y="848711"/>
                  </a:lnTo>
                  <a:close/>
                </a:path>
                <a:path w="2794000" h="2104390">
                  <a:moveTo>
                    <a:pt x="1924615" y="2003471"/>
                  </a:moveTo>
                  <a:lnTo>
                    <a:pt x="1904999" y="2017769"/>
                  </a:lnTo>
                  <a:lnTo>
                    <a:pt x="1933004" y="2056142"/>
                  </a:lnTo>
                  <a:lnTo>
                    <a:pt x="1947701" y="2010968"/>
                  </a:lnTo>
                  <a:lnTo>
                    <a:pt x="1924615" y="2003471"/>
                  </a:lnTo>
                  <a:close/>
                </a:path>
                <a:path w="2794000" h="2104390">
                  <a:moveTo>
                    <a:pt x="2602664" y="1520958"/>
                  </a:moveTo>
                  <a:lnTo>
                    <a:pt x="2596485" y="1521205"/>
                  </a:lnTo>
                  <a:lnTo>
                    <a:pt x="2584241" y="1524169"/>
                  </a:lnTo>
                  <a:lnTo>
                    <a:pt x="2578632" y="1526771"/>
                  </a:lnTo>
                  <a:lnTo>
                    <a:pt x="1924615" y="2003471"/>
                  </a:lnTo>
                  <a:lnTo>
                    <a:pt x="1947701" y="2010968"/>
                  </a:lnTo>
                  <a:lnTo>
                    <a:pt x="1933004" y="2056142"/>
                  </a:lnTo>
                  <a:lnTo>
                    <a:pt x="2013649" y="2056142"/>
                  </a:lnTo>
                  <a:lnTo>
                    <a:pt x="2634662" y="1603500"/>
                  </a:lnTo>
                  <a:lnTo>
                    <a:pt x="2638845" y="1598960"/>
                  </a:lnTo>
                  <a:lnTo>
                    <a:pt x="2645404" y="1588208"/>
                  </a:lnTo>
                  <a:lnTo>
                    <a:pt x="2647534" y="1582414"/>
                  </a:lnTo>
                  <a:lnTo>
                    <a:pt x="2649492" y="1569971"/>
                  </a:lnTo>
                  <a:lnTo>
                    <a:pt x="2649226" y="1563797"/>
                  </a:lnTo>
                  <a:lnTo>
                    <a:pt x="2620935" y="1525024"/>
                  </a:lnTo>
                  <a:lnTo>
                    <a:pt x="2615117" y="1522896"/>
                  </a:lnTo>
                  <a:lnTo>
                    <a:pt x="2602664" y="1520958"/>
                  </a:lnTo>
                  <a:close/>
                </a:path>
                <a:path w="2794000" h="2104390">
                  <a:moveTo>
                    <a:pt x="967224" y="1692577"/>
                  </a:moveTo>
                  <a:lnTo>
                    <a:pt x="952528" y="1737752"/>
                  </a:lnTo>
                  <a:lnTo>
                    <a:pt x="976046" y="1696472"/>
                  </a:lnTo>
                  <a:lnTo>
                    <a:pt x="971825" y="1694071"/>
                  </a:lnTo>
                  <a:lnTo>
                    <a:pt x="967224" y="1692577"/>
                  </a:lnTo>
                  <a:close/>
                </a:path>
                <a:path w="2794000" h="2104390">
                  <a:moveTo>
                    <a:pt x="971825" y="1694071"/>
                  </a:moveTo>
                  <a:lnTo>
                    <a:pt x="976046" y="1696472"/>
                  </a:lnTo>
                  <a:lnTo>
                    <a:pt x="952528" y="1737752"/>
                  </a:lnTo>
                  <a:lnTo>
                    <a:pt x="1106340" y="1737752"/>
                  </a:lnTo>
                  <a:lnTo>
                    <a:pt x="971825" y="1694071"/>
                  </a:lnTo>
                  <a:close/>
                </a:path>
                <a:path w="2794000" h="2104390">
                  <a:moveTo>
                    <a:pt x="969198" y="1692577"/>
                  </a:moveTo>
                  <a:lnTo>
                    <a:pt x="967224" y="1692577"/>
                  </a:lnTo>
                  <a:lnTo>
                    <a:pt x="971825" y="1694071"/>
                  </a:lnTo>
                  <a:lnTo>
                    <a:pt x="969198" y="1692577"/>
                  </a:lnTo>
                  <a:close/>
                </a:path>
                <a:path w="2794000" h="2104390">
                  <a:moveTo>
                    <a:pt x="1770687" y="633182"/>
                  </a:moveTo>
                  <a:lnTo>
                    <a:pt x="2718679" y="1502683"/>
                  </a:lnTo>
                  <a:lnTo>
                    <a:pt x="2723945" y="1505894"/>
                  </a:lnTo>
                  <a:lnTo>
                    <a:pt x="2735790" y="1510206"/>
                  </a:lnTo>
                  <a:lnTo>
                    <a:pt x="2741912" y="1511156"/>
                  </a:lnTo>
                  <a:lnTo>
                    <a:pt x="2754498" y="1510624"/>
                  </a:lnTo>
                  <a:lnTo>
                    <a:pt x="2788664" y="1485643"/>
                  </a:lnTo>
                  <a:lnTo>
                    <a:pt x="2793930" y="1467691"/>
                  </a:lnTo>
                  <a:lnTo>
                    <a:pt x="2793398" y="1455115"/>
                  </a:lnTo>
                  <a:lnTo>
                    <a:pt x="1914453" y="636096"/>
                  </a:lnTo>
                  <a:lnTo>
                    <a:pt x="1776303" y="636096"/>
                  </a:lnTo>
                  <a:lnTo>
                    <a:pt x="1770687" y="633182"/>
                  </a:lnTo>
                  <a:close/>
                </a:path>
                <a:path w="2794000" h="2104390">
                  <a:moveTo>
                    <a:pt x="71049" y="1181842"/>
                  </a:moveTo>
                  <a:lnTo>
                    <a:pt x="47531" y="1223123"/>
                  </a:lnTo>
                  <a:lnTo>
                    <a:pt x="95062" y="1223123"/>
                  </a:lnTo>
                  <a:lnTo>
                    <a:pt x="95062" y="1195497"/>
                  </a:lnTo>
                  <a:lnTo>
                    <a:pt x="71049" y="1181842"/>
                  </a:lnTo>
                  <a:close/>
                </a:path>
                <a:path w="2794000" h="2104390">
                  <a:moveTo>
                    <a:pt x="95062" y="1195497"/>
                  </a:moveTo>
                  <a:lnTo>
                    <a:pt x="95062" y="1223123"/>
                  </a:lnTo>
                  <a:lnTo>
                    <a:pt x="143643" y="1223123"/>
                  </a:lnTo>
                  <a:lnTo>
                    <a:pt x="95062" y="1195497"/>
                  </a:lnTo>
                  <a:close/>
                </a:path>
                <a:path w="2794000" h="2104390">
                  <a:moveTo>
                    <a:pt x="95062" y="1181842"/>
                  </a:moveTo>
                  <a:lnTo>
                    <a:pt x="71049" y="1181842"/>
                  </a:lnTo>
                  <a:lnTo>
                    <a:pt x="95062" y="1195497"/>
                  </a:lnTo>
                  <a:lnTo>
                    <a:pt x="95062" y="1181842"/>
                  </a:lnTo>
                  <a:close/>
                </a:path>
                <a:path w="2794000" h="2104390">
                  <a:moveTo>
                    <a:pt x="1798206" y="593941"/>
                  </a:moveTo>
                  <a:lnTo>
                    <a:pt x="1766055" y="628934"/>
                  </a:lnTo>
                  <a:lnTo>
                    <a:pt x="1770687" y="633182"/>
                  </a:lnTo>
                  <a:lnTo>
                    <a:pt x="1776303" y="636096"/>
                  </a:lnTo>
                  <a:lnTo>
                    <a:pt x="1798206" y="593941"/>
                  </a:lnTo>
                  <a:close/>
                </a:path>
                <a:path w="2794000" h="2104390">
                  <a:moveTo>
                    <a:pt x="1868494" y="593941"/>
                  </a:moveTo>
                  <a:lnTo>
                    <a:pt x="1798206" y="593941"/>
                  </a:lnTo>
                  <a:lnTo>
                    <a:pt x="1776303" y="636096"/>
                  </a:lnTo>
                  <a:lnTo>
                    <a:pt x="1914453" y="636096"/>
                  </a:lnTo>
                  <a:lnTo>
                    <a:pt x="1868494" y="593941"/>
                  </a:lnTo>
                  <a:close/>
                </a:path>
                <a:path w="2794000" h="2104390">
                  <a:moveTo>
                    <a:pt x="848612" y="47777"/>
                  </a:moveTo>
                  <a:lnTo>
                    <a:pt x="745481" y="47777"/>
                  </a:lnTo>
                  <a:lnTo>
                    <a:pt x="762897" y="91964"/>
                  </a:lnTo>
                  <a:lnTo>
                    <a:pt x="742767" y="99887"/>
                  </a:lnTo>
                  <a:lnTo>
                    <a:pt x="1770687" y="633182"/>
                  </a:lnTo>
                  <a:lnTo>
                    <a:pt x="1766055" y="628934"/>
                  </a:lnTo>
                  <a:lnTo>
                    <a:pt x="1798206" y="593941"/>
                  </a:lnTo>
                  <a:lnTo>
                    <a:pt x="1868494" y="593941"/>
                  </a:lnTo>
                  <a:lnTo>
                    <a:pt x="1827257" y="556118"/>
                  </a:lnTo>
                  <a:lnTo>
                    <a:pt x="1823834" y="553725"/>
                  </a:lnTo>
                  <a:lnTo>
                    <a:pt x="848612" y="47777"/>
                  </a:lnTo>
                  <a:close/>
                </a:path>
                <a:path w="2794000" h="2104390">
                  <a:moveTo>
                    <a:pt x="741089" y="0"/>
                  </a:moveTo>
                  <a:lnTo>
                    <a:pt x="25666" y="280035"/>
                  </a:lnTo>
                  <a:lnTo>
                    <a:pt x="703" y="313051"/>
                  </a:lnTo>
                  <a:lnTo>
                    <a:pt x="0" y="317706"/>
                  </a:lnTo>
                  <a:lnTo>
                    <a:pt x="0" y="332599"/>
                  </a:lnTo>
                  <a:lnTo>
                    <a:pt x="23518" y="367763"/>
                  </a:lnTo>
                  <a:lnTo>
                    <a:pt x="41219" y="373785"/>
                  </a:lnTo>
                  <a:lnTo>
                    <a:pt x="53824" y="373785"/>
                  </a:lnTo>
                  <a:lnTo>
                    <a:pt x="59889" y="372588"/>
                  </a:lnTo>
                  <a:lnTo>
                    <a:pt x="71544" y="367763"/>
                  </a:lnTo>
                  <a:lnTo>
                    <a:pt x="73189" y="366661"/>
                  </a:lnTo>
                  <a:lnTo>
                    <a:pt x="64946" y="366661"/>
                  </a:lnTo>
                  <a:lnTo>
                    <a:pt x="47531" y="322474"/>
                  </a:lnTo>
                  <a:lnTo>
                    <a:pt x="177217" y="322474"/>
                  </a:lnTo>
                  <a:lnTo>
                    <a:pt x="742767" y="99887"/>
                  </a:lnTo>
                  <a:lnTo>
                    <a:pt x="723579" y="89931"/>
                  </a:lnTo>
                  <a:lnTo>
                    <a:pt x="745481" y="47777"/>
                  </a:lnTo>
                  <a:lnTo>
                    <a:pt x="848612" y="47777"/>
                  </a:lnTo>
                  <a:lnTo>
                    <a:pt x="761281" y="2469"/>
                  </a:lnTo>
                  <a:lnTo>
                    <a:pt x="754797" y="702"/>
                  </a:lnTo>
                  <a:lnTo>
                    <a:pt x="741089" y="0"/>
                  </a:lnTo>
                  <a:close/>
                </a:path>
                <a:path w="2794000" h="2104390">
                  <a:moveTo>
                    <a:pt x="95062" y="322474"/>
                  </a:moveTo>
                  <a:lnTo>
                    <a:pt x="47531" y="322474"/>
                  </a:lnTo>
                  <a:lnTo>
                    <a:pt x="64946" y="366661"/>
                  </a:lnTo>
                  <a:lnTo>
                    <a:pt x="93864" y="338659"/>
                  </a:lnTo>
                  <a:lnTo>
                    <a:pt x="95062" y="332599"/>
                  </a:lnTo>
                  <a:lnTo>
                    <a:pt x="95062" y="322474"/>
                  </a:lnTo>
                  <a:close/>
                </a:path>
                <a:path w="2794000" h="2104390">
                  <a:moveTo>
                    <a:pt x="80456" y="360557"/>
                  </a:moveTo>
                  <a:lnTo>
                    <a:pt x="64946" y="366661"/>
                  </a:lnTo>
                  <a:lnTo>
                    <a:pt x="73189" y="366661"/>
                  </a:lnTo>
                  <a:lnTo>
                    <a:pt x="76677" y="364324"/>
                  </a:lnTo>
                  <a:lnTo>
                    <a:pt x="80456" y="360557"/>
                  </a:lnTo>
                  <a:close/>
                </a:path>
                <a:path w="2794000" h="2104390">
                  <a:moveTo>
                    <a:pt x="177217" y="322474"/>
                  </a:moveTo>
                  <a:lnTo>
                    <a:pt x="95062" y="322474"/>
                  </a:lnTo>
                  <a:lnTo>
                    <a:pt x="95062" y="332599"/>
                  </a:lnTo>
                  <a:lnTo>
                    <a:pt x="93864" y="338659"/>
                  </a:lnTo>
                  <a:lnTo>
                    <a:pt x="89035" y="350286"/>
                  </a:lnTo>
                  <a:lnTo>
                    <a:pt x="85594" y="355434"/>
                  </a:lnTo>
                  <a:lnTo>
                    <a:pt x="80456" y="360557"/>
                  </a:lnTo>
                  <a:lnTo>
                    <a:pt x="177217" y="322474"/>
                  </a:lnTo>
                  <a:close/>
                </a:path>
                <a:path w="2794000" h="2104390">
                  <a:moveTo>
                    <a:pt x="745481" y="47777"/>
                  </a:moveTo>
                  <a:lnTo>
                    <a:pt x="723579" y="89931"/>
                  </a:lnTo>
                  <a:lnTo>
                    <a:pt x="742767" y="99887"/>
                  </a:lnTo>
                  <a:lnTo>
                    <a:pt x="762897" y="91964"/>
                  </a:lnTo>
                  <a:lnTo>
                    <a:pt x="745481" y="47777"/>
                  </a:lnTo>
                  <a:close/>
                </a:path>
              </a:pathLst>
            </a:custGeom>
            <a:solidFill>
              <a:srgbClr val="182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6316" y="5030416"/>
              <a:ext cx="534670" cy="1332865"/>
            </a:xfrm>
            <a:custGeom>
              <a:avLst/>
              <a:gdLst/>
              <a:ahLst/>
              <a:cxnLst/>
              <a:rect l="l" t="t" r="r" b="b"/>
              <a:pathLst>
                <a:path w="534670" h="1332864">
                  <a:moveTo>
                    <a:pt x="534442" y="1332451"/>
                  </a:moveTo>
                  <a:lnTo>
                    <a:pt x="0" y="1332451"/>
                  </a:lnTo>
                  <a:lnTo>
                    <a:pt x="0" y="0"/>
                  </a:lnTo>
                  <a:lnTo>
                    <a:pt x="534442" y="0"/>
                  </a:lnTo>
                  <a:lnTo>
                    <a:pt x="534442" y="1332451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8785" y="4982927"/>
              <a:ext cx="629920" cy="1427480"/>
            </a:xfrm>
            <a:custGeom>
              <a:avLst/>
              <a:gdLst/>
              <a:ahLst/>
              <a:cxnLst/>
              <a:rect l="l" t="t" r="r" b="b"/>
              <a:pathLst>
                <a:path w="629920" h="1427479">
                  <a:moveTo>
                    <a:pt x="534442" y="1332451"/>
                  </a:moveTo>
                  <a:lnTo>
                    <a:pt x="41219" y="1332451"/>
                  </a:lnTo>
                  <a:lnTo>
                    <a:pt x="35173" y="1333648"/>
                  </a:lnTo>
                  <a:lnTo>
                    <a:pt x="1197" y="1367595"/>
                  </a:lnTo>
                  <a:lnTo>
                    <a:pt x="0" y="1373636"/>
                  </a:lnTo>
                  <a:lnTo>
                    <a:pt x="0" y="1386250"/>
                  </a:lnTo>
                  <a:lnTo>
                    <a:pt x="23518" y="1421414"/>
                  </a:lnTo>
                  <a:lnTo>
                    <a:pt x="41219" y="1427436"/>
                  </a:lnTo>
                  <a:lnTo>
                    <a:pt x="588286" y="1427436"/>
                  </a:lnTo>
                  <a:lnTo>
                    <a:pt x="623478" y="1403937"/>
                  </a:lnTo>
                  <a:lnTo>
                    <a:pt x="629505" y="1386250"/>
                  </a:lnTo>
                  <a:lnTo>
                    <a:pt x="629505" y="1379943"/>
                  </a:lnTo>
                  <a:lnTo>
                    <a:pt x="534442" y="1379943"/>
                  </a:lnTo>
                  <a:lnTo>
                    <a:pt x="534442" y="1332451"/>
                  </a:lnTo>
                  <a:close/>
                </a:path>
                <a:path w="629920" h="1427479">
                  <a:moveTo>
                    <a:pt x="581973" y="47492"/>
                  </a:moveTo>
                  <a:lnTo>
                    <a:pt x="534442" y="47492"/>
                  </a:lnTo>
                  <a:lnTo>
                    <a:pt x="534442" y="1379943"/>
                  </a:lnTo>
                  <a:lnTo>
                    <a:pt x="581973" y="1379943"/>
                  </a:lnTo>
                  <a:lnTo>
                    <a:pt x="581973" y="1332451"/>
                  </a:lnTo>
                  <a:lnTo>
                    <a:pt x="629505" y="1332451"/>
                  </a:lnTo>
                  <a:lnTo>
                    <a:pt x="629505" y="94985"/>
                  </a:lnTo>
                  <a:lnTo>
                    <a:pt x="581973" y="94985"/>
                  </a:lnTo>
                  <a:lnTo>
                    <a:pt x="581973" y="47492"/>
                  </a:lnTo>
                  <a:close/>
                </a:path>
                <a:path w="629920" h="1427479">
                  <a:moveTo>
                    <a:pt x="629505" y="1332451"/>
                  </a:moveTo>
                  <a:lnTo>
                    <a:pt x="581973" y="1332451"/>
                  </a:lnTo>
                  <a:lnTo>
                    <a:pt x="581973" y="1379943"/>
                  </a:lnTo>
                  <a:lnTo>
                    <a:pt x="629505" y="1379943"/>
                  </a:lnTo>
                  <a:lnTo>
                    <a:pt x="629505" y="1332451"/>
                  </a:lnTo>
                  <a:close/>
                </a:path>
                <a:path w="629920" h="1427479">
                  <a:moveTo>
                    <a:pt x="588286" y="0"/>
                  </a:moveTo>
                  <a:lnTo>
                    <a:pt x="41219" y="0"/>
                  </a:lnTo>
                  <a:lnTo>
                    <a:pt x="35173" y="1196"/>
                  </a:lnTo>
                  <a:lnTo>
                    <a:pt x="1197" y="35144"/>
                  </a:lnTo>
                  <a:lnTo>
                    <a:pt x="0" y="41185"/>
                  </a:lnTo>
                  <a:lnTo>
                    <a:pt x="0" y="877662"/>
                  </a:lnTo>
                  <a:lnTo>
                    <a:pt x="23518" y="912826"/>
                  </a:lnTo>
                  <a:lnTo>
                    <a:pt x="41219" y="918848"/>
                  </a:lnTo>
                  <a:lnTo>
                    <a:pt x="53843" y="918848"/>
                  </a:lnTo>
                  <a:lnTo>
                    <a:pt x="89035" y="895348"/>
                  </a:lnTo>
                  <a:lnTo>
                    <a:pt x="95062" y="94985"/>
                  </a:lnTo>
                  <a:lnTo>
                    <a:pt x="47531" y="94985"/>
                  </a:lnTo>
                  <a:lnTo>
                    <a:pt x="47531" y="47492"/>
                  </a:lnTo>
                  <a:lnTo>
                    <a:pt x="629505" y="47492"/>
                  </a:lnTo>
                  <a:lnTo>
                    <a:pt x="629505" y="41185"/>
                  </a:lnTo>
                  <a:lnTo>
                    <a:pt x="605986" y="6022"/>
                  </a:lnTo>
                  <a:lnTo>
                    <a:pt x="594331" y="1196"/>
                  </a:lnTo>
                  <a:lnTo>
                    <a:pt x="588286" y="0"/>
                  </a:lnTo>
                  <a:close/>
                </a:path>
                <a:path w="629920" h="1427479">
                  <a:moveTo>
                    <a:pt x="95062" y="47492"/>
                  </a:moveTo>
                  <a:lnTo>
                    <a:pt x="47531" y="47492"/>
                  </a:lnTo>
                  <a:lnTo>
                    <a:pt x="47531" y="94985"/>
                  </a:lnTo>
                  <a:lnTo>
                    <a:pt x="95062" y="94985"/>
                  </a:lnTo>
                  <a:lnTo>
                    <a:pt x="95062" y="47492"/>
                  </a:lnTo>
                  <a:close/>
                </a:path>
                <a:path w="629920" h="1427479">
                  <a:moveTo>
                    <a:pt x="534442" y="47492"/>
                  </a:moveTo>
                  <a:lnTo>
                    <a:pt x="95062" y="47492"/>
                  </a:lnTo>
                  <a:lnTo>
                    <a:pt x="95062" y="94985"/>
                  </a:lnTo>
                  <a:lnTo>
                    <a:pt x="534442" y="94985"/>
                  </a:lnTo>
                  <a:lnTo>
                    <a:pt x="534442" y="47492"/>
                  </a:lnTo>
                  <a:close/>
                </a:path>
                <a:path w="629920" h="1427479">
                  <a:moveTo>
                    <a:pt x="629505" y="47492"/>
                  </a:moveTo>
                  <a:lnTo>
                    <a:pt x="581973" y="47492"/>
                  </a:lnTo>
                  <a:lnTo>
                    <a:pt x="581973" y="94985"/>
                  </a:lnTo>
                  <a:lnTo>
                    <a:pt x="629505" y="94985"/>
                  </a:lnTo>
                  <a:lnTo>
                    <a:pt x="629505" y="47492"/>
                  </a:lnTo>
                  <a:close/>
                </a:path>
              </a:pathLst>
            </a:custGeom>
            <a:solidFill>
              <a:srgbClr val="182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4144" y="5112674"/>
              <a:ext cx="2757805" cy="1904364"/>
            </a:xfrm>
            <a:custGeom>
              <a:avLst/>
              <a:gdLst/>
              <a:ahLst/>
              <a:cxnLst/>
              <a:rect l="l" t="t" r="r" b="b"/>
              <a:pathLst>
                <a:path w="2757804" h="1904365">
                  <a:moveTo>
                    <a:pt x="871344" y="1904071"/>
                  </a:moveTo>
                  <a:lnTo>
                    <a:pt x="729321" y="1805667"/>
                  </a:lnTo>
                  <a:lnTo>
                    <a:pt x="234044" y="1427056"/>
                  </a:lnTo>
                  <a:lnTo>
                    <a:pt x="0" y="1250194"/>
                  </a:lnTo>
                  <a:lnTo>
                    <a:pt x="1200451" y="561172"/>
                  </a:lnTo>
                  <a:lnTo>
                    <a:pt x="1859806" y="0"/>
                  </a:lnTo>
                  <a:lnTo>
                    <a:pt x="2757578" y="132219"/>
                  </a:lnTo>
                  <a:lnTo>
                    <a:pt x="2757578" y="1032868"/>
                  </a:lnTo>
                  <a:lnTo>
                    <a:pt x="1911140" y="1608858"/>
                  </a:lnTo>
                  <a:lnTo>
                    <a:pt x="871344" y="1904071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6194" y="3560240"/>
              <a:ext cx="3310121" cy="3504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28472" y="3704641"/>
            <a:ext cx="3780481" cy="3656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50380" y="3266936"/>
            <a:ext cx="4120661" cy="411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433806" y="1297768"/>
            <a:ext cx="5420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20" dirty="0"/>
              <a:t>TOOLS</a:t>
            </a:r>
            <a:r>
              <a:rPr sz="6000" spc="655" dirty="0"/>
              <a:t> </a:t>
            </a:r>
            <a:r>
              <a:rPr sz="6000" spc="855" dirty="0"/>
              <a:t>USED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6691" y="7301217"/>
            <a:ext cx="644525" cy="2701925"/>
          </a:xfrm>
          <a:custGeom>
            <a:avLst/>
            <a:gdLst/>
            <a:ahLst/>
            <a:cxnLst/>
            <a:rect l="l" t="t" r="r" b="b"/>
            <a:pathLst>
              <a:path w="644525" h="2701925">
                <a:moveTo>
                  <a:pt x="322252" y="2701873"/>
                </a:moveTo>
                <a:lnTo>
                  <a:pt x="281097" y="2699256"/>
                </a:lnTo>
                <a:lnTo>
                  <a:pt x="240837" y="2691465"/>
                </a:lnTo>
                <a:lnTo>
                  <a:pt x="201983" y="2678589"/>
                </a:lnTo>
                <a:lnTo>
                  <a:pt x="165047" y="2660720"/>
                </a:lnTo>
                <a:lnTo>
                  <a:pt x="130542" y="2637946"/>
                </a:lnTo>
                <a:lnTo>
                  <a:pt x="98977" y="2610359"/>
                </a:lnTo>
                <a:lnTo>
                  <a:pt x="70865" y="2578048"/>
                </a:lnTo>
                <a:lnTo>
                  <a:pt x="46718" y="2541103"/>
                </a:lnTo>
                <a:lnTo>
                  <a:pt x="27046" y="2499614"/>
                </a:lnTo>
                <a:lnTo>
                  <a:pt x="12361" y="2453672"/>
                </a:lnTo>
                <a:lnTo>
                  <a:pt x="3175" y="2403367"/>
                </a:lnTo>
                <a:lnTo>
                  <a:pt x="0" y="2348788"/>
                </a:lnTo>
                <a:lnTo>
                  <a:pt x="0" y="322382"/>
                </a:lnTo>
                <a:lnTo>
                  <a:pt x="3700" y="274494"/>
                </a:lnTo>
                <a:lnTo>
                  <a:pt x="14388" y="228870"/>
                </a:lnTo>
                <a:lnTo>
                  <a:pt x="31440" y="185995"/>
                </a:lnTo>
                <a:lnTo>
                  <a:pt x="54233" y="146353"/>
                </a:lnTo>
                <a:lnTo>
                  <a:pt x="82145" y="110427"/>
                </a:lnTo>
                <a:lnTo>
                  <a:pt x="114554" y="78701"/>
                </a:lnTo>
                <a:lnTo>
                  <a:pt x="150836" y="51658"/>
                </a:lnTo>
                <a:lnTo>
                  <a:pt x="190370" y="29783"/>
                </a:lnTo>
                <a:lnTo>
                  <a:pt x="232532" y="13559"/>
                </a:lnTo>
                <a:lnTo>
                  <a:pt x="276700" y="3470"/>
                </a:lnTo>
                <a:lnTo>
                  <a:pt x="322252" y="0"/>
                </a:lnTo>
                <a:lnTo>
                  <a:pt x="367804" y="3181"/>
                </a:lnTo>
                <a:lnTo>
                  <a:pt x="411973" y="12568"/>
                </a:lnTo>
                <a:lnTo>
                  <a:pt x="454135" y="27927"/>
                </a:lnTo>
                <a:lnTo>
                  <a:pt x="493668" y="49025"/>
                </a:lnTo>
                <a:lnTo>
                  <a:pt x="529951" y="75627"/>
                </a:lnTo>
                <a:lnTo>
                  <a:pt x="562359" y="107500"/>
                </a:lnTo>
                <a:lnTo>
                  <a:pt x="590272" y="144409"/>
                </a:lnTo>
                <a:lnTo>
                  <a:pt x="613065" y="186121"/>
                </a:lnTo>
                <a:lnTo>
                  <a:pt x="630117" y="232402"/>
                </a:lnTo>
                <a:lnTo>
                  <a:pt x="640804" y="283017"/>
                </a:lnTo>
                <a:lnTo>
                  <a:pt x="644505" y="337734"/>
                </a:lnTo>
                <a:lnTo>
                  <a:pt x="644505" y="2348788"/>
                </a:lnTo>
                <a:lnTo>
                  <a:pt x="641095" y="2407333"/>
                </a:lnTo>
                <a:lnTo>
                  <a:pt x="631291" y="2460229"/>
                </a:lnTo>
                <a:lnTo>
                  <a:pt x="615732" y="2507580"/>
                </a:lnTo>
                <a:lnTo>
                  <a:pt x="595059" y="2549495"/>
                </a:lnTo>
                <a:lnTo>
                  <a:pt x="569909" y="2586079"/>
                </a:lnTo>
                <a:lnTo>
                  <a:pt x="540924" y="2617440"/>
                </a:lnTo>
                <a:lnTo>
                  <a:pt x="508741" y="2643683"/>
                </a:lnTo>
                <a:lnTo>
                  <a:pt x="474001" y="2664916"/>
                </a:lnTo>
                <a:lnTo>
                  <a:pt x="437343" y="2681245"/>
                </a:lnTo>
                <a:lnTo>
                  <a:pt x="399405" y="2692776"/>
                </a:lnTo>
                <a:lnTo>
                  <a:pt x="360829" y="2699617"/>
                </a:lnTo>
                <a:lnTo>
                  <a:pt x="322252" y="2701873"/>
                </a:lnTo>
                <a:close/>
              </a:path>
            </a:pathLst>
          </a:custGeom>
          <a:solidFill>
            <a:srgbClr val="F9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2696" y="8329772"/>
            <a:ext cx="644525" cy="1673860"/>
          </a:xfrm>
          <a:custGeom>
            <a:avLst/>
            <a:gdLst/>
            <a:ahLst/>
            <a:cxnLst/>
            <a:rect l="l" t="t" r="r" b="b"/>
            <a:pathLst>
              <a:path w="644525" h="1673859">
                <a:moveTo>
                  <a:pt x="322252" y="1673319"/>
                </a:moveTo>
                <a:lnTo>
                  <a:pt x="281097" y="1670702"/>
                </a:lnTo>
                <a:lnTo>
                  <a:pt x="240837" y="1662911"/>
                </a:lnTo>
                <a:lnTo>
                  <a:pt x="201983" y="1650035"/>
                </a:lnTo>
                <a:lnTo>
                  <a:pt x="165047" y="1632166"/>
                </a:lnTo>
                <a:lnTo>
                  <a:pt x="130542" y="1609392"/>
                </a:lnTo>
                <a:lnTo>
                  <a:pt x="98977" y="1581805"/>
                </a:lnTo>
                <a:lnTo>
                  <a:pt x="70865" y="1549493"/>
                </a:lnTo>
                <a:lnTo>
                  <a:pt x="46718" y="1512549"/>
                </a:lnTo>
                <a:lnTo>
                  <a:pt x="27046" y="1471060"/>
                </a:lnTo>
                <a:lnTo>
                  <a:pt x="12361" y="1425118"/>
                </a:lnTo>
                <a:lnTo>
                  <a:pt x="3175" y="1374812"/>
                </a:lnTo>
                <a:lnTo>
                  <a:pt x="0" y="1320233"/>
                </a:lnTo>
                <a:lnTo>
                  <a:pt x="0" y="322382"/>
                </a:lnTo>
                <a:lnTo>
                  <a:pt x="3700" y="274494"/>
                </a:lnTo>
                <a:lnTo>
                  <a:pt x="14388" y="228870"/>
                </a:lnTo>
                <a:lnTo>
                  <a:pt x="31440" y="185995"/>
                </a:lnTo>
                <a:lnTo>
                  <a:pt x="54233" y="146353"/>
                </a:lnTo>
                <a:lnTo>
                  <a:pt x="82145" y="110427"/>
                </a:lnTo>
                <a:lnTo>
                  <a:pt x="114554" y="78701"/>
                </a:lnTo>
                <a:lnTo>
                  <a:pt x="150836" y="51658"/>
                </a:lnTo>
                <a:lnTo>
                  <a:pt x="190370" y="29783"/>
                </a:lnTo>
                <a:lnTo>
                  <a:pt x="232532" y="13559"/>
                </a:lnTo>
                <a:lnTo>
                  <a:pt x="276700" y="3470"/>
                </a:lnTo>
                <a:lnTo>
                  <a:pt x="322252" y="0"/>
                </a:lnTo>
                <a:lnTo>
                  <a:pt x="367804" y="3181"/>
                </a:lnTo>
                <a:lnTo>
                  <a:pt x="411973" y="12568"/>
                </a:lnTo>
                <a:lnTo>
                  <a:pt x="454135" y="27927"/>
                </a:lnTo>
                <a:lnTo>
                  <a:pt x="493668" y="49025"/>
                </a:lnTo>
                <a:lnTo>
                  <a:pt x="529951" y="75627"/>
                </a:lnTo>
                <a:lnTo>
                  <a:pt x="562359" y="107500"/>
                </a:lnTo>
                <a:lnTo>
                  <a:pt x="590272" y="144409"/>
                </a:lnTo>
                <a:lnTo>
                  <a:pt x="613065" y="186121"/>
                </a:lnTo>
                <a:lnTo>
                  <a:pt x="630117" y="232402"/>
                </a:lnTo>
                <a:lnTo>
                  <a:pt x="640804" y="283017"/>
                </a:lnTo>
                <a:lnTo>
                  <a:pt x="644505" y="337734"/>
                </a:lnTo>
                <a:lnTo>
                  <a:pt x="644505" y="1320233"/>
                </a:lnTo>
                <a:lnTo>
                  <a:pt x="641095" y="1378779"/>
                </a:lnTo>
                <a:lnTo>
                  <a:pt x="631291" y="1431674"/>
                </a:lnTo>
                <a:lnTo>
                  <a:pt x="615732" y="1479026"/>
                </a:lnTo>
                <a:lnTo>
                  <a:pt x="595059" y="1520941"/>
                </a:lnTo>
                <a:lnTo>
                  <a:pt x="569909" y="1557525"/>
                </a:lnTo>
                <a:lnTo>
                  <a:pt x="540924" y="1588886"/>
                </a:lnTo>
                <a:lnTo>
                  <a:pt x="508741" y="1615129"/>
                </a:lnTo>
                <a:lnTo>
                  <a:pt x="474001" y="1636362"/>
                </a:lnTo>
                <a:lnTo>
                  <a:pt x="437343" y="1652691"/>
                </a:lnTo>
                <a:lnTo>
                  <a:pt x="399405" y="1664222"/>
                </a:lnTo>
                <a:lnTo>
                  <a:pt x="360829" y="1671063"/>
                </a:lnTo>
                <a:lnTo>
                  <a:pt x="322252" y="1673319"/>
                </a:lnTo>
                <a:close/>
              </a:path>
            </a:pathLst>
          </a:custGeom>
          <a:solidFill>
            <a:srgbClr val="E3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1" y="9358326"/>
            <a:ext cx="644525" cy="645160"/>
          </a:xfrm>
          <a:custGeom>
            <a:avLst/>
            <a:gdLst/>
            <a:ahLst/>
            <a:cxnLst/>
            <a:rect l="l" t="t" r="r" b="b"/>
            <a:pathLst>
              <a:path w="644525" h="645159">
                <a:moveTo>
                  <a:pt x="322252" y="644765"/>
                </a:moveTo>
                <a:lnTo>
                  <a:pt x="274968" y="641274"/>
                </a:lnTo>
                <a:lnTo>
                  <a:pt x="228707" y="630887"/>
                </a:lnTo>
                <a:lnTo>
                  <a:pt x="184471" y="613812"/>
                </a:lnTo>
                <a:lnTo>
                  <a:pt x="143218" y="590436"/>
                </a:lnTo>
                <a:lnTo>
                  <a:pt x="105841" y="561254"/>
                </a:lnTo>
                <a:lnTo>
                  <a:pt x="73148" y="526896"/>
                </a:lnTo>
                <a:lnTo>
                  <a:pt x="45846" y="488120"/>
                </a:lnTo>
                <a:lnTo>
                  <a:pt x="24529" y="445747"/>
                </a:lnTo>
                <a:lnTo>
                  <a:pt x="9657" y="400714"/>
                </a:lnTo>
                <a:lnTo>
                  <a:pt x="1551" y="353976"/>
                </a:lnTo>
                <a:lnTo>
                  <a:pt x="0" y="322382"/>
                </a:lnTo>
                <a:lnTo>
                  <a:pt x="387" y="306562"/>
                </a:lnTo>
                <a:lnTo>
                  <a:pt x="6191" y="259487"/>
                </a:lnTo>
                <a:lnTo>
                  <a:pt x="18837" y="213776"/>
                </a:lnTo>
                <a:lnTo>
                  <a:pt x="38050" y="170417"/>
                </a:lnTo>
                <a:lnTo>
                  <a:pt x="63416" y="130336"/>
                </a:lnTo>
                <a:lnTo>
                  <a:pt x="94386" y="94427"/>
                </a:lnTo>
                <a:lnTo>
                  <a:pt x="130286" y="63438"/>
                </a:lnTo>
                <a:lnTo>
                  <a:pt x="170344" y="38071"/>
                </a:lnTo>
                <a:lnTo>
                  <a:pt x="213689" y="18844"/>
                </a:lnTo>
                <a:lnTo>
                  <a:pt x="259384" y="6202"/>
                </a:lnTo>
                <a:lnTo>
                  <a:pt x="306440" y="389"/>
                </a:lnTo>
                <a:lnTo>
                  <a:pt x="322252" y="0"/>
                </a:lnTo>
                <a:lnTo>
                  <a:pt x="338065" y="389"/>
                </a:lnTo>
                <a:lnTo>
                  <a:pt x="385121" y="6202"/>
                </a:lnTo>
                <a:lnTo>
                  <a:pt x="430816" y="18844"/>
                </a:lnTo>
                <a:lnTo>
                  <a:pt x="474161" y="38071"/>
                </a:lnTo>
                <a:lnTo>
                  <a:pt x="514218" y="63438"/>
                </a:lnTo>
                <a:lnTo>
                  <a:pt x="550119" y="94427"/>
                </a:lnTo>
                <a:lnTo>
                  <a:pt x="581088" y="130336"/>
                </a:lnTo>
                <a:lnTo>
                  <a:pt x="606453" y="170417"/>
                </a:lnTo>
                <a:lnTo>
                  <a:pt x="625668" y="213776"/>
                </a:lnTo>
                <a:lnTo>
                  <a:pt x="638313" y="259487"/>
                </a:lnTo>
                <a:lnTo>
                  <a:pt x="644117" y="306562"/>
                </a:lnTo>
                <a:lnTo>
                  <a:pt x="644505" y="322382"/>
                </a:lnTo>
                <a:lnTo>
                  <a:pt x="644117" y="338202"/>
                </a:lnTo>
                <a:lnTo>
                  <a:pt x="638313" y="385278"/>
                </a:lnTo>
                <a:lnTo>
                  <a:pt x="625668" y="430989"/>
                </a:lnTo>
                <a:lnTo>
                  <a:pt x="606453" y="474347"/>
                </a:lnTo>
                <a:lnTo>
                  <a:pt x="581088" y="514428"/>
                </a:lnTo>
                <a:lnTo>
                  <a:pt x="550119" y="550337"/>
                </a:lnTo>
                <a:lnTo>
                  <a:pt x="514218" y="581326"/>
                </a:lnTo>
                <a:lnTo>
                  <a:pt x="474161" y="606693"/>
                </a:lnTo>
                <a:lnTo>
                  <a:pt x="430816" y="625921"/>
                </a:lnTo>
                <a:lnTo>
                  <a:pt x="385121" y="638563"/>
                </a:lnTo>
                <a:lnTo>
                  <a:pt x="338065" y="644375"/>
                </a:lnTo>
                <a:lnTo>
                  <a:pt x="322252" y="644765"/>
                </a:lnTo>
                <a:close/>
              </a:path>
            </a:pathLst>
          </a:custGeom>
          <a:solidFill>
            <a:srgbClr val="E3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75146" y="94541"/>
            <a:ext cx="681669" cy="144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02102" y="94309"/>
            <a:ext cx="681356" cy="144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1162" y="103528"/>
            <a:ext cx="1013090" cy="1428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492" y="2748259"/>
            <a:ext cx="6353190" cy="32194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03347" y="2430615"/>
            <a:ext cx="4307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80" dirty="0"/>
              <a:t>POWER</a:t>
            </a:r>
            <a:r>
              <a:rPr sz="6000" spc="660" dirty="0"/>
              <a:t> </a:t>
            </a:r>
            <a:r>
              <a:rPr sz="6000" spc="695" dirty="0"/>
              <a:t>BI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7082861" y="3718208"/>
            <a:ext cx="9667240" cy="572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Power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BI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500" spc="225" dirty="0">
                <a:solidFill>
                  <a:srgbClr val="1C1126"/>
                </a:solidFill>
                <a:latin typeface="Trebuchet MS"/>
                <a:cs typeface="Trebuchet MS"/>
              </a:rPr>
              <a:t>cloud-based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tool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that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requires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no 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capital 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expenditure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or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infrastructure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support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regardless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size 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business.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modern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iteration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tool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free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from  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legacy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software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constraints 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40" dirty="0">
                <a:solidFill>
                  <a:srgbClr val="1C1126"/>
                </a:solidFill>
                <a:latin typeface="Trebuchet MS"/>
                <a:cs typeface="Trebuchet MS"/>
              </a:rPr>
              <a:t>its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users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do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not 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need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any 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specialised </a:t>
            </a:r>
            <a:r>
              <a:rPr sz="2500" spc="95" dirty="0">
                <a:solidFill>
                  <a:srgbClr val="1C1126"/>
                </a:solidFill>
                <a:latin typeface="Trebuchet MS"/>
                <a:cs typeface="Trebuchet MS"/>
              </a:rPr>
              <a:t>training </a:t>
            </a:r>
            <a:r>
              <a:rPr sz="2500" spc="2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order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generate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business 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intelligence 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insights.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Typical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all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Microsoft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cloud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services, 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implementation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Power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BI 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embedded 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rapid</a:t>
            </a:r>
            <a:r>
              <a:rPr sz="2500" spc="1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trouble-free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2700" marR="5715">
              <a:lnSpc>
                <a:spcPct val="114999"/>
              </a:lnSpc>
              <a:spcBef>
                <a:spcPts val="5"/>
              </a:spcBef>
            </a:pPr>
            <a:r>
              <a:rPr sz="2500" spc="35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95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using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this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tool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mainly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format 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20" dirty="0">
                <a:solidFill>
                  <a:srgbClr val="1C1126"/>
                </a:solidFill>
                <a:latin typeface="Trebuchet MS"/>
                <a:cs typeface="Trebuchet MS"/>
              </a:rPr>
              <a:t>filter 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60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our 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usage 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also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integrate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machine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learning  algorithm 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which </a:t>
            </a:r>
            <a:r>
              <a:rPr sz="2500" spc="60" dirty="0">
                <a:solidFill>
                  <a:srgbClr val="1C1126"/>
                </a:solidFill>
                <a:latin typeface="Trebuchet MS"/>
                <a:cs typeface="Trebuchet MS"/>
              </a:rPr>
              <a:t>will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do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predictive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analysis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using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regression 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techniques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450" dirty="0">
                <a:solidFill>
                  <a:srgbClr val="1C1126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91" y="2835014"/>
            <a:ext cx="6067425" cy="24130"/>
          </a:xfrm>
          <a:custGeom>
            <a:avLst/>
            <a:gdLst/>
            <a:ahLst/>
            <a:cxnLst/>
            <a:rect l="l" t="t" r="r" b="b"/>
            <a:pathLst>
              <a:path w="6067425" h="24130">
                <a:moveTo>
                  <a:pt x="0" y="0"/>
                </a:moveTo>
                <a:lnTo>
                  <a:pt x="6067430" y="23798"/>
                </a:lnTo>
              </a:path>
            </a:pathLst>
          </a:custGeom>
          <a:ln w="47625">
            <a:solidFill>
              <a:srgbClr val="61DA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53461" y="1745090"/>
            <a:ext cx="511809" cy="635000"/>
            <a:chOff x="15753461" y="1745090"/>
            <a:chExt cx="511809" cy="635000"/>
          </a:xfrm>
        </p:grpSpPr>
        <p:sp>
          <p:nvSpPr>
            <p:cNvPr id="4" name="object 4"/>
            <p:cNvSpPr/>
            <p:nvPr/>
          </p:nvSpPr>
          <p:spPr>
            <a:xfrm>
              <a:off x="15782422" y="1774124"/>
              <a:ext cx="454025" cy="576580"/>
            </a:xfrm>
            <a:custGeom>
              <a:avLst/>
              <a:gdLst/>
              <a:ahLst/>
              <a:cxnLst/>
              <a:rect l="l" t="t" r="r" b="b"/>
              <a:pathLst>
                <a:path w="454025" h="576580">
                  <a:moveTo>
                    <a:pt x="453879" y="576486"/>
                  </a:moveTo>
                  <a:lnTo>
                    <a:pt x="0" y="576486"/>
                  </a:lnTo>
                  <a:lnTo>
                    <a:pt x="0" y="0"/>
                  </a:lnTo>
                  <a:lnTo>
                    <a:pt x="453879" y="0"/>
                  </a:lnTo>
                  <a:lnTo>
                    <a:pt x="453879" y="576486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53461" y="1745090"/>
              <a:ext cx="511809" cy="635000"/>
            </a:xfrm>
            <a:custGeom>
              <a:avLst/>
              <a:gdLst/>
              <a:ahLst/>
              <a:cxnLst/>
              <a:rect l="l" t="t" r="r" b="b"/>
              <a:pathLst>
                <a:path w="511809" h="635000">
                  <a:moveTo>
                    <a:pt x="490486" y="634552"/>
                  </a:moveTo>
                  <a:lnTo>
                    <a:pt x="21315" y="634552"/>
                  </a:lnTo>
                  <a:lnTo>
                    <a:pt x="13901" y="631533"/>
                  </a:lnTo>
                  <a:lnTo>
                    <a:pt x="3127" y="620732"/>
                  </a:lnTo>
                  <a:lnTo>
                    <a:pt x="0" y="613184"/>
                  </a:lnTo>
                  <a:lnTo>
                    <a:pt x="0" y="21368"/>
                  </a:lnTo>
                  <a:lnTo>
                    <a:pt x="3127" y="13936"/>
                  </a:lnTo>
                  <a:lnTo>
                    <a:pt x="13901" y="3135"/>
                  </a:lnTo>
                  <a:lnTo>
                    <a:pt x="21315" y="0"/>
                  </a:lnTo>
                  <a:lnTo>
                    <a:pt x="482840" y="0"/>
                  </a:lnTo>
                  <a:lnTo>
                    <a:pt x="482840" y="29033"/>
                  </a:lnTo>
                  <a:lnTo>
                    <a:pt x="453879" y="29033"/>
                  </a:lnTo>
                  <a:lnTo>
                    <a:pt x="453879" y="58066"/>
                  </a:lnTo>
                  <a:lnTo>
                    <a:pt x="57922" y="58066"/>
                  </a:lnTo>
                  <a:lnTo>
                    <a:pt x="57922" y="576486"/>
                  </a:lnTo>
                  <a:lnTo>
                    <a:pt x="511801" y="576486"/>
                  </a:lnTo>
                  <a:lnTo>
                    <a:pt x="511801" y="613184"/>
                  </a:lnTo>
                  <a:lnTo>
                    <a:pt x="508790" y="620732"/>
                  </a:lnTo>
                  <a:lnTo>
                    <a:pt x="503345" y="626074"/>
                  </a:lnTo>
                  <a:lnTo>
                    <a:pt x="498016" y="631533"/>
                  </a:lnTo>
                  <a:lnTo>
                    <a:pt x="490486" y="634552"/>
                  </a:lnTo>
                  <a:close/>
                </a:path>
                <a:path w="511809" h="635000">
                  <a:moveTo>
                    <a:pt x="511801" y="58066"/>
                  </a:moveTo>
                  <a:lnTo>
                    <a:pt x="482840" y="58066"/>
                  </a:lnTo>
                  <a:lnTo>
                    <a:pt x="482840" y="0"/>
                  </a:lnTo>
                  <a:lnTo>
                    <a:pt x="490486" y="0"/>
                  </a:lnTo>
                  <a:lnTo>
                    <a:pt x="498016" y="3135"/>
                  </a:lnTo>
                  <a:lnTo>
                    <a:pt x="503345" y="8593"/>
                  </a:lnTo>
                  <a:lnTo>
                    <a:pt x="508790" y="13936"/>
                  </a:lnTo>
                  <a:lnTo>
                    <a:pt x="511801" y="21368"/>
                  </a:lnTo>
                  <a:lnTo>
                    <a:pt x="511801" y="58066"/>
                  </a:lnTo>
                  <a:close/>
                </a:path>
                <a:path w="511809" h="635000">
                  <a:moveTo>
                    <a:pt x="511801" y="576486"/>
                  </a:moveTo>
                  <a:lnTo>
                    <a:pt x="453879" y="576486"/>
                  </a:lnTo>
                  <a:lnTo>
                    <a:pt x="453879" y="29033"/>
                  </a:lnTo>
                  <a:lnTo>
                    <a:pt x="482840" y="29033"/>
                  </a:lnTo>
                  <a:lnTo>
                    <a:pt x="482840" y="58066"/>
                  </a:lnTo>
                  <a:lnTo>
                    <a:pt x="511801" y="58066"/>
                  </a:lnTo>
                  <a:lnTo>
                    <a:pt x="511801" y="576486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370797" y="1435595"/>
            <a:ext cx="512445" cy="944244"/>
            <a:chOff x="16370797" y="1435595"/>
            <a:chExt cx="512445" cy="944244"/>
          </a:xfrm>
        </p:grpSpPr>
        <p:sp>
          <p:nvSpPr>
            <p:cNvPr id="7" name="object 7"/>
            <p:cNvSpPr/>
            <p:nvPr/>
          </p:nvSpPr>
          <p:spPr>
            <a:xfrm>
              <a:off x="16399758" y="1464628"/>
              <a:ext cx="454659" cy="886460"/>
            </a:xfrm>
            <a:custGeom>
              <a:avLst/>
              <a:gdLst/>
              <a:ahLst/>
              <a:cxnLst/>
              <a:rect l="l" t="t" r="r" b="b"/>
              <a:pathLst>
                <a:path w="454659" h="886460">
                  <a:moveTo>
                    <a:pt x="454111" y="885981"/>
                  </a:moveTo>
                  <a:lnTo>
                    <a:pt x="0" y="885981"/>
                  </a:lnTo>
                  <a:lnTo>
                    <a:pt x="0" y="0"/>
                  </a:lnTo>
                  <a:lnTo>
                    <a:pt x="454111" y="0"/>
                  </a:lnTo>
                  <a:lnTo>
                    <a:pt x="454111" y="885981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70797" y="1435595"/>
              <a:ext cx="512445" cy="944244"/>
            </a:xfrm>
            <a:custGeom>
              <a:avLst/>
              <a:gdLst/>
              <a:ahLst/>
              <a:cxnLst/>
              <a:rect l="l" t="t" r="r" b="b"/>
              <a:pathLst>
                <a:path w="512444" h="944244">
                  <a:moveTo>
                    <a:pt x="490602" y="944048"/>
                  </a:moveTo>
                  <a:lnTo>
                    <a:pt x="21431" y="944048"/>
                  </a:lnTo>
                  <a:lnTo>
                    <a:pt x="13901" y="941028"/>
                  </a:lnTo>
                  <a:lnTo>
                    <a:pt x="8572" y="935570"/>
                  </a:lnTo>
                  <a:lnTo>
                    <a:pt x="3127" y="930228"/>
                  </a:lnTo>
                  <a:lnTo>
                    <a:pt x="0" y="922679"/>
                  </a:lnTo>
                  <a:lnTo>
                    <a:pt x="0" y="21484"/>
                  </a:lnTo>
                  <a:lnTo>
                    <a:pt x="3127" y="13936"/>
                  </a:lnTo>
                  <a:lnTo>
                    <a:pt x="13901" y="3135"/>
                  </a:lnTo>
                  <a:lnTo>
                    <a:pt x="21431" y="0"/>
                  </a:lnTo>
                  <a:lnTo>
                    <a:pt x="483072" y="0"/>
                  </a:lnTo>
                  <a:lnTo>
                    <a:pt x="483072" y="29033"/>
                  </a:lnTo>
                  <a:lnTo>
                    <a:pt x="453995" y="29033"/>
                  </a:lnTo>
                  <a:lnTo>
                    <a:pt x="453995" y="58066"/>
                  </a:lnTo>
                  <a:lnTo>
                    <a:pt x="57922" y="58066"/>
                  </a:lnTo>
                  <a:lnTo>
                    <a:pt x="57922" y="885981"/>
                  </a:lnTo>
                  <a:lnTo>
                    <a:pt x="512033" y="885981"/>
                  </a:lnTo>
                  <a:lnTo>
                    <a:pt x="512033" y="922679"/>
                  </a:lnTo>
                  <a:lnTo>
                    <a:pt x="508905" y="930228"/>
                  </a:lnTo>
                  <a:lnTo>
                    <a:pt x="503461" y="935570"/>
                  </a:lnTo>
                  <a:lnTo>
                    <a:pt x="498132" y="941028"/>
                  </a:lnTo>
                  <a:lnTo>
                    <a:pt x="490602" y="944048"/>
                  </a:lnTo>
                  <a:close/>
                </a:path>
                <a:path w="512444" h="944244">
                  <a:moveTo>
                    <a:pt x="512033" y="58066"/>
                  </a:moveTo>
                  <a:lnTo>
                    <a:pt x="483072" y="58066"/>
                  </a:lnTo>
                  <a:lnTo>
                    <a:pt x="483072" y="0"/>
                  </a:lnTo>
                  <a:lnTo>
                    <a:pt x="490602" y="0"/>
                  </a:lnTo>
                  <a:lnTo>
                    <a:pt x="498132" y="3135"/>
                  </a:lnTo>
                  <a:lnTo>
                    <a:pt x="508905" y="13936"/>
                  </a:lnTo>
                  <a:lnTo>
                    <a:pt x="512033" y="21484"/>
                  </a:lnTo>
                  <a:lnTo>
                    <a:pt x="512033" y="58066"/>
                  </a:lnTo>
                  <a:close/>
                </a:path>
                <a:path w="512444" h="944244">
                  <a:moveTo>
                    <a:pt x="512033" y="885981"/>
                  </a:moveTo>
                  <a:lnTo>
                    <a:pt x="453995" y="885981"/>
                  </a:lnTo>
                  <a:lnTo>
                    <a:pt x="453995" y="29033"/>
                  </a:lnTo>
                  <a:lnTo>
                    <a:pt x="483072" y="29033"/>
                  </a:lnTo>
                  <a:lnTo>
                    <a:pt x="483072" y="58066"/>
                  </a:lnTo>
                  <a:lnTo>
                    <a:pt x="512033" y="58066"/>
                  </a:lnTo>
                  <a:lnTo>
                    <a:pt x="512033" y="885981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563303" y="616855"/>
            <a:ext cx="512445" cy="1763395"/>
            <a:chOff x="17563303" y="616855"/>
            <a:chExt cx="512445" cy="1763395"/>
          </a:xfrm>
        </p:grpSpPr>
        <p:sp>
          <p:nvSpPr>
            <p:cNvPr id="10" name="object 10"/>
            <p:cNvSpPr/>
            <p:nvPr/>
          </p:nvSpPr>
          <p:spPr>
            <a:xfrm>
              <a:off x="17592264" y="645888"/>
              <a:ext cx="454025" cy="1704975"/>
            </a:xfrm>
            <a:custGeom>
              <a:avLst/>
              <a:gdLst/>
              <a:ahLst/>
              <a:cxnLst/>
              <a:rect l="l" t="t" r="r" b="b"/>
              <a:pathLst>
                <a:path w="454025" h="1704975">
                  <a:moveTo>
                    <a:pt x="453995" y="1704721"/>
                  </a:moveTo>
                  <a:lnTo>
                    <a:pt x="0" y="1704721"/>
                  </a:lnTo>
                  <a:lnTo>
                    <a:pt x="0" y="0"/>
                  </a:lnTo>
                  <a:lnTo>
                    <a:pt x="453995" y="0"/>
                  </a:lnTo>
                  <a:lnTo>
                    <a:pt x="453995" y="1704721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63303" y="616855"/>
              <a:ext cx="512445" cy="1763395"/>
            </a:xfrm>
            <a:custGeom>
              <a:avLst/>
              <a:gdLst/>
              <a:ahLst/>
              <a:cxnLst/>
              <a:rect l="l" t="t" r="r" b="b"/>
              <a:pathLst>
                <a:path w="512444" h="1763395">
                  <a:moveTo>
                    <a:pt x="490602" y="1762788"/>
                  </a:moveTo>
                  <a:lnTo>
                    <a:pt x="21315" y="1762788"/>
                  </a:lnTo>
                  <a:lnTo>
                    <a:pt x="13901" y="1759768"/>
                  </a:lnTo>
                  <a:lnTo>
                    <a:pt x="3127" y="1748968"/>
                  </a:lnTo>
                  <a:lnTo>
                    <a:pt x="0" y="1741419"/>
                  </a:lnTo>
                  <a:lnTo>
                    <a:pt x="0" y="21484"/>
                  </a:lnTo>
                  <a:lnTo>
                    <a:pt x="3127" y="13936"/>
                  </a:lnTo>
                  <a:lnTo>
                    <a:pt x="8456" y="8477"/>
                  </a:lnTo>
                  <a:lnTo>
                    <a:pt x="13901" y="3135"/>
                  </a:lnTo>
                  <a:lnTo>
                    <a:pt x="21315" y="0"/>
                  </a:lnTo>
                  <a:lnTo>
                    <a:pt x="482956" y="0"/>
                  </a:lnTo>
                  <a:lnTo>
                    <a:pt x="482956" y="29033"/>
                  </a:lnTo>
                  <a:lnTo>
                    <a:pt x="453995" y="29033"/>
                  </a:lnTo>
                  <a:lnTo>
                    <a:pt x="453995" y="58066"/>
                  </a:lnTo>
                  <a:lnTo>
                    <a:pt x="57922" y="58066"/>
                  </a:lnTo>
                  <a:lnTo>
                    <a:pt x="57922" y="1704721"/>
                  </a:lnTo>
                  <a:lnTo>
                    <a:pt x="511917" y="1704721"/>
                  </a:lnTo>
                  <a:lnTo>
                    <a:pt x="511917" y="1741419"/>
                  </a:lnTo>
                  <a:lnTo>
                    <a:pt x="508790" y="1748968"/>
                  </a:lnTo>
                  <a:lnTo>
                    <a:pt x="503345" y="1754310"/>
                  </a:lnTo>
                  <a:lnTo>
                    <a:pt x="498016" y="1759768"/>
                  </a:lnTo>
                  <a:lnTo>
                    <a:pt x="490602" y="1762788"/>
                  </a:lnTo>
                  <a:close/>
                </a:path>
                <a:path w="512444" h="1763395">
                  <a:moveTo>
                    <a:pt x="511917" y="58066"/>
                  </a:moveTo>
                  <a:lnTo>
                    <a:pt x="482956" y="58066"/>
                  </a:lnTo>
                  <a:lnTo>
                    <a:pt x="482956" y="0"/>
                  </a:lnTo>
                  <a:lnTo>
                    <a:pt x="490602" y="0"/>
                  </a:lnTo>
                  <a:lnTo>
                    <a:pt x="498016" y="3135"/>
                  </a:lnTo>
                  <a:lnTo>
                    <a:pt x="508790" y="13936"/>
                  </a:lnTo>
                  <a:lnTo>
                    <a:pt x="511917" y="21484"/>
                  </a:lnTo>
                  <a:lnTo>
                    <a:pt x="511917" y="58066"/>
                  </a:lnTo>
                  <a:close/>
                </a:path>
                <a:path w="512444" h="1763395">
                  <a:moveTo>
                    <a:pt x="511917" y="1704721"/>
                  </a:moveTo>
                  <a:lnTo>
                    <a:pt x="453995" y="1704721"/>
                  </a:lnTo>
                  <a:lnTo>
                    <a:pt x="453995" y="29033"/>
                  </a:lnTo>
                  <a:lnTo>
                    <a:pt x="482956" y="29033"/>
                  </a:lnTo>
                  <a:lnTo>
                    <a:pt x="482956" y="58066"/>
                  </a:lnTo>
                  <a:lnTo>
                    <a:pt x="511917" y="58066"/>
                  </a:lnTo>
                  <a:lnTo>
                    <a:pt x="511917" y="1704721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542866" y="0"/>
            <a:ext cx="2743200" cy="2502535"/>
            <a:chOff x="15542866" y="0"/>
            <a:chExt cx="2743200" cy="2502535"/>
          </a:xfrm>
        </p:grpSpPr>
        <p:sp>
          <p:nvSpPr>
            <p:cNvPr id="13" name="object 13"/>
            <p:cNvSpPr/>
            <p:nvPr/>
          </p:nvSpPr>
          <p:spPr>
            <a:xfrm>
              <a:off x="17002151" y="1009618"/>
              <a:ext cx="454025" cy="1341120"/>
            </a:xfrm>
            <a:custGeom>
              <a:avLst/>
              <a:gdLst/>
              <a:ahLst/>
              <a:cxnLst/>
              <a:rect l="l" t="t" r="r" b="b"/>
              <a:pathLst>
                <a:path w="454025" h="1341120">
                  <a:moveTo>
                    <a:pt x="453879" y="1340992"/>
                  </a:moveTo>
                  <a:lnTo>
                    <a:pt x="0" y="1340992"/>
                  </a:lnTo>
                  <a:lnTo>
                    <a:pt x="0" y="0"/>
                  </a:lnTo>
                  <a:lnTo>
                    <a:pt x="453879" y="0"/>
                  </a:lnTo>
                  <a:lnTo>
                    <a:pt x="453879" y="1340992"/>
                  </a:lnTo>
                  <a:close/>
                </a:path>
              </a:pathLst>
            </a:custGeom>
            <a:solidFill>
              <a:srgbClr val="7DC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73189" y="980584"/>
              <a:ext cx="511809" cy="1399540"/>
            </a:xfrm>
            <a:custGeom>
              <a:avLst/>
              <a:gdLst/>
              <a:ahLst/>
              <a:cxnLst/>
              <a:rect l="l" t="t" r="r" b="b"/>
              <a:pathLst>
                <a:path w="511809" h="1399539">
                  <a:moveTo>
                    <a:pt x="490486" y="1399058"/>
                  </a:moveTo>
                  <a:lnTo>
                    <a:pt x="21315" y="1399058"/>
                  </a:lnTo>
                  <a:lnTo>
                    <a:pt x="13785" y="1396039"/>
                  </a:lnTo>
                  <a:lnTo>
                    <a:pt x="8456" y="1390580"/>
                  </a:lnTo>
                  <a:lnTo>
                    <a:pt x="3011" y="1385238"/>
                  </a:lnTo>
                  <a:lnTo>
                    <a:pt x="0" y="1377690"/>
                  </a:lnTo>
                  <a:lnTo>
                    <a:pt x="0" y="21368"/>
                  </a:lnTo>
                  <a:lnTo>
                    <a:pt x="3011" y="13819"/>
                  </a:lnTo>
                  <a:lnTo>
                    <a:pt x="8456" y="8477"/>
                  </a:lnTo>
                  <a:lnTo>
                    <a:pt x="13785" y="3019"/>
                  </a:lnTo>
                  <a:lnTo>
                    <a:pt x="21315" y="0"/>
                  </a:lnTo>
                  <a:lnTo>
                    <a:pt x="482840" y="0"/>
                  </a:lnTo>
                  <a:lnTo>
                    <a:pt x="482840" y="29033"/>
                  </a:lnTo>
                  <a:lnTo>
                    <a:pt x="453879" y="29033"/>
                  </a:lnTo>
                  <a:lnTo>
                    <a:pt x="453879" y="57950"/>
                  </a:lnTo>
                  <a:lnTo>
                    <a:pt x="57922" y="57950"/>
                  </a:lnTo>
                  <a:lnTo>
                    <a:pt x="57922" y="1340991"/>
                  </a:lnTo>
                  <a:lnTo>
                    <a:pt x="511801" y="1340991"/>
                  </a:lnTo>
                  <a:lnTo>
                    <a:pt x="511801" y="1377690"/>
                  </a:lnTo>
                  <a:lnTo>
                    <a:pt x="508790" y="1385238"/>
                  </a:lnTo>
                  <a:lnTo>
                    <a:pt x="503345" y="1390580"/>
                  </a:lnTo>
                  <a:lnTo>
                    <a:pt x="497900" y="1396039"/>
                  </a:lnTo>
                  <a:lnTo>
                    <a:pt x="490486" y="1399058"/>
                  </a:lnTo>
                  <a:close/>
                </a:path>
                <a:path w="511809" h="1399539">
                  <a:moveTo>
                    <a:pt x="511801" y="57950"/>
                  </a:moveTo>
                  <a:lnTo>
                    <a:pt x="482840" y="57950"/>
                  </a:lnTo>
                  <a:lnTo>
                    <a:pt x="482840" y="0"/>
                  </a:lnTo>
                  <a:lnTo>
                    <a:pt x="490486" y="0"/>
                  </a:lnTo>
                  <a:lnTo>
                    <a:pt x="497900" y="3019"/>
                  </a:lnTo>
                  <a:lnTo>
                    <a:pt x="503345" y="8477"/>
                  </a:lnTo>
                  <a:lnTo>
                    <a:pt x="508790" y="13819"/>
                  </a:lnTo>
                  <a:lnTo>
                    <a:pt x="511801" y="21368"/>
                  </a:lnTo>
                  <a:lnTo>
                    <a:pt x="511801" y="57950"/>
                  </a:lnTo>
                  <a:close/>
                </a:path>
                <a:path w="511809" h="1399539">
                  <a:moveTo>
                    <a:pt x="511801" y="1340991"/>
                  </a:moveTo>
                  <a:lnTo>
                    <a:pt x="453879" y="1340991"/>
                  </a:lnTo>
                  <a:lnTo>
                    <a:pt x="453879" y="29033"/>
                  </a:lnTo>
                  <a:lnTo>
                    <a:pt x="482840" y="29033"/>
                  </a:lnTo>
                  <a:lnTo>
                    <a:pt x="482840" y="57950"/>
                  </a:lnTo>
                  <a:lnTo>
                    <a:pt x="511801" y="57950"/>
                  </a:lnTo>
                  <a:lnTo>
                    <a:pt x="511801" y="1340991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71828" y="2321576"/>
              <a:ext cx="2685415" cy="149225"/>
            </a:xfrm>
            <a:custGeom>
              <a:avLst/>
              <a:gdLst/>
              <a:ahLst/>
              <a:cxnLst/>
              <a:rect l="l" t="t" r="r" b="b"/>
              <a:pathLst>
                <a:path w="2685415" h="149225">
                  <a:moveTo>
                    <a:pt x="2655972" y="149115"/>
                  </a:moveTo>
                  <a:lnTo>
                    <a:pt x="28961" y="149115"/>
                  </a:lnTo>
                  <a:lnTo>
                    <a:pt x="17696" y="146832"/>
                  </a:lnTo>
                  <a:lnTo>
                    <a:pt x="8489" y="140608"/>
                  </a:lnTo>
                  <a:lnTo>
                    <a:pt x="2278" y="131379"/>
                  </a:lnTo>
                  <a:lnTo>
                    <a:pt x="0" y="120081"/>
                  </a:lnTo>
                  <a:lnTo>
                    <a:pt x="0" y="29033"/>
                  </a:lnTo>
                  <a:lnTo>
                    <a:pt x="2278" y="17735"/>
                  </a:lnTo>
                  <a:lnTo>
                    <a:pt x="8489" y="8506"/>
                  </a:lnTo>
                  <a:lnTo>
                    <a:pt x="17696" y="2282"/>
                  </a:lnTo>
                  <a:lnTo>
                    <a:pt x="28961" y="0"/>
                  </a:lnTo>
                  <a:lnTo>
                    <a:pt x="2655972" y="0"/>
                  </a:lnTo>
                  <a:lnTo>
                    <a:pt x="2667290" y="2282"/>
                  </a:lnTo>
                  <a:lnTo>
                    <a:pt x="2676491" y="8506"/>
                  </a:lnTo>
                  <a:lnTo>
                    <a:pt x="2682672" y="17735"/>
                  </a:lnTo>
                  <a:lnTo>
                    <a:pt x="2684933" y="29033"/>
                  </a:lnTo>
                  <a:lnTo>
                    <a:pt x="2684933" y="120081"/>
                  </a:lnTo>
                  <a:lnTo>
                    <a:pt x="2682672" y="131379"/>
                  </a:lnTo>
                  <a:lnTo>
                    <a:pt x="2676491" y="140608"/>
                  </a:lnTo>
                  <a:lnTo>
                    <a:pt x="2667290" y="146832"/>
                  </a:lnTo>
                  <a:lnTo>
                    <a:pt x="2655972" y="149115"/>
                  </a:lnTo>
                  <a:close/>
                </a:path>
              </a:pathLst>
            </a:custGeom>
            <a:solidFill>
              <a:srgbClr val="97B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42857" y="0"/>
              <a:ext cx="2743200" cy="2502535"/>
            </a:xfrm>
            <a:custGeom>
              <a:avLst/>
              <a:gdLst/>
              <a:ahLst/>
              <a:cxnLst/>
              <a:rect l="l" t="t" r="r" b="b"/>
              <a:pathLst>
                <a:path w="2743200" h="2502535">
                  <a:moveTo>
                    <a:pt x="2305291" y="26746"/>
                  </a:moveTo>
                  <a:lnTo>
                    <a:pt x="2277656" y="0"/>
                  </a:lnTo>
                  <a:lnTo>
                    <a:pt x="2270544" y="584"/>
                  </a:lnTo>
                  <a:lnTo>
                    <a:pt x="2043607" y="47028"/>
                  </a:lnTo>
                  <a:lnTo>
                    <a:pt x="2033028" y="51549"/>
                  </a:lnTo>
                  <a:lnTo>
                    <a:pt x="2025230" y="59499"/>
                  </a:lnTo>
                  <a:lnTo>
                    <a:pt x="2020976" y="69786"/>
                  </a:lnTo>
                  <a:lnTo>
                    <a:pt x="2021014" y="81292"/>
                  </a:lnTo>
                  <a:lnTo>
                    <a:pt x="2025523" y="91884"/>
                  </a:lnTo>
                  <a:lnTo>
                    <a:pt x="2033460" y="99669"/>
                  </a:lnTo>
                  <a:lnTo>
                    <a:pt x="2043709" y="103924"/>
                  </a:lnTo>
                  <a:lnTo>
                    <a:pt x="2055190" y="103936"/>
                  </a:lnTo>
                  <a:lnTo>
                    <a:pt x="2203386" y="73634"/>
                  </a:lnTo>
                  <a:lnTo>
                    <a:pt x="2185225" y="94627"/>
                  </a:lnTo>
                  <a:lnTo>
                    <a:pt x="2151608" y="132219"/>
                  </a:lnTo>
                  <a:lnTo>
                    <a:pt x="2117255" y="169468"/>
                  </a:lnTo>
                  <a:lnTo>
                    <a:pt x="2082203" y="206362"/>
                  </a:lnTo>
                  <a:lnTo>
                    <a:pt x="2046490" y="242874"/>
                  </a:lnTo>
                  <a:lnTo>
                    <a:pt x="2010143" y="279019"/>
                  </a:lnTo>
                  <a:lnTo>
                    <a:pt x="1973224" y="314782"/>
                  </a:lnTo>
                  <a:lnTo>
                    <a:pt x="1935734" y="350151"/>
                  </a:lnTo>
                  <a:lnTo>
                    <a:pt x="1897748" y="385140"/>
                  </a:lnTo>
                  <a:lnTo>
                    <a:pt x="1859267" y="419735"/>
                  </a:lnTo>
                  <a:lnTo>
                    <a:pt x="1820341" y="453923"/>
                  </a:lnTo>
                  <a:lnTo>
                    <a:pt x="1781022" y="487705"/>
                  </a:lnTo>
                  <a:lnTo>
                    <a:pt x="1741322" y="521068"/>
                  </a:lnTo>
                  <a:lnTo>
                    <a:pt x="1701279" y="553999"/>
                  </a:lnTo>
                  <a:lnTo>
                    <a:pt x="1660956" y="586524"/>
                  </a:lnTo>
                  <a:lnTo>
                    <a:pt x="1620354" y="618604"/>
                  </a:lnTo>
                  <a:lnTo>
                    <a:pt x="1579537" y="650252"/>
                  </a:lnTo>
                  <a:lnTo>
                    <a:pt x="1538528" y="681456"/>
                  </a:lnTo>
                  <a:lnTo>
                    <a:pt x="1497368" y="712203"/>
                  </a:lnTo>
                  <a:lnTo>
                    <a:pt x="1456093" y="742505"/>
                  </a:lnTo>
                  <a:lnTo>
                    <a:pt x="1414741" y="772337"/>
                  </a:lnTo>
                  <a:lnTo>
                    <a:pt x="1373339" y="801700"/>
                  </a:lnTo>
                  <a:lnTo>
                    <a:pt x="1331937" y="830592"/>
                  </a:lnTo>
                  <a:lnTo>
                    <a:pt x="1290561" y="859002"/>
                  </a:lnTo>
                  <a:lnTo>
                    <a:pt x="1249248" y="886929"/>
                  </a:lnTo>
                  <a:lnTo>
                    <a:pt x="1166964" y="941311"/>
                  </a:lnTo>
                  <a:lnTo>
                    <a:pt x="1085380" y="993673"/>
                  </a:lnTo>
                  <a:lnTo>
                    <a:pt x="1004785" y="1043978"/>
                  </a:lnTo>
                  <a:lnTo>
                    <a:pt x="964958" y="1068349"/>
                  </a:lnTo>
                  <a:lnTo>
                    <a:pt x="886396" y="1115466"/>
                  </a:lnTo>
                  <a:lnTo>
                    <a:pt x="796429" y="1167980"/>
                  </a:lnTo>
                  <a:lnTo>
                    <a:pt x="696683" y="1224483"/>
                  </a:lnTo>
                  <a:lnTo>
                    <a:pt x="601383" y="1276858"/>
                  </a:lnTo>
                  <a:lnTo>
                    <a:pt x="511238" y="1325003"/>
                  </a:lnTo>
                  <a:lnTo>
                    <a:pt x="426935" y="1368806"/>
                  </a:lnTo>
                  <a:lnTo>
                    <a:pt x="313004" y="1426133"/>
                  </a:lnTo>
                  <a:lnTo>
                    <a:pt x="227279" y="1467815"/>
                  </a:lnTo>
                  <a:lnTo>
                    <a:pt x="141744" y="1508074"/>
                  </a:lnTo>
                  <a:lnTo>
                    <a:pt x="94246" y="1529702"/>
                  </a:lnTo>
                  <a:lnTo>
                    <a:pt x="47879" y="1550263"/>
                  </a:lnTo>
                  <a:lnTo>
                    <a:pt x="46609" y="1550733"/>
                  </a:lnTo>
                  <a:lnTo>
                    <a:pt x="37134" y="1557248"/>
                  </a:lnTo>
                  <a:lnTo>
                    <a:pt x="31089" y="1566595"/>
                  </a:lnTo>
                  <a:lnTo>
                    <a:pt x="28968" y="1577530"/>
                  </a:lnTo>
                  <a:lnTo>
                    <a:pt x="31267" y="1588820"/>
                  </a:lnTo>
                  <a:lnTo>
                    <a:pt x="37795" y="1598320"/>
                  </a:lnTo>
                  <a:lnTo>
                    <a:pt x="47104" y="1604365"/>
                  </a:lnTo>
                  <a:lnTo>
                    <a:pt x="58000" y="1606473"/>
                  </a:lnTo>
                  <a:lnTo>
                    <a:pt x="69265" y="1604149"/>
                  </a:lnTo>
                  <a:lnTo>
                    <a:pt x="146469" y="1569783"/>
                  </a:lnTo>
                  <a:lnTo>
                    <a:pt x="215861" y="1537538"/>
                  </a:lnTo>
                  <a:lnTo>
                    <a:pt x="304076" y="1495221"/>
                  </a:lnTo>
                  <a:lnTo>
                    <a:pt x="408978" y="1443113"/>
                  </a:lnTo>
                  <a:lnTo>
                    <a:pt x="528447" y="1381556"/>
                  </a:lnTo>
                  <a:lnTo>
                    <a:pt x="592988" y="1347343"/>
                  </a:lnTo>
                  <a:lnTo>
                    <a:pt x="660374" y="1310868"/>
                  </a:lnTo>
                  <a:lnTo>
                    <a:pt x="730338" y="1272197"/>
                  </a:lnTo>
                  <a:lnTo>
                    <a:pt x="802614" y="1231353"/>
                  </a:lnTo>
                  <a:lnTo>
                    <a:pt x="876935" y="1188389"/>
                  </a:lnTo>
                  <a:lnTo>
                    <a:pt x="915860" y="1165466"/>
                  </a:lnTo>
                  <a:lnTo>
                    <a:pt x="994981" y="1117968"/>
                  </a:lnTo>
                  <a:lnTo>
                    <a:pt x="1075550" y="1068349"/>
                  </a:lnTo>
                  <a:lnTo>
                    <a:pt x="1116291" y="1042746"/>
                  </a:lnTo>
                  <a:lnTo>
                    <a:pt x="1198511" y="989977"/>
                  </a:lnTo>
                  <a:lnTo>
                    <a:pt x="1281455" y="935189"/>
                  </a:lnTo>
                  <a:lnTo>
                    <a:pt x="1323098" y="907034"/>
                  </a:lnTo>
                  <a:lnTo>
                    <a:pt x="1364830" y="878382"/>
                  </a:lnTo>
                  <a:lnTo>
                    <a:pt x="1406601" y="849249"/>
                  </a:lnTo>
                  <a:lnTo>
                    <a:pt x="1448371" y="819632"/>
                  </a:lnTo>
                  <a:lnTo>
                    <a:pt x="1490103" y="789520"/>
                  </a:lnTo>
                  <a:lnTo>
                    <a:pt x="1531772" y="758952"/>
                  </a:lnTo>
                  <a:lnTo>
                    <a:pt x="1573326" y="727900"/>
                  </a:lnTo>
                  <a:lnTo>
                    <a:pt x="1614741" y="696391"/>
                  </a:lnTo>
                  <a:lnTo>
                    <a:pt x="1655991" y="664413"/>
                  </a:lnTo>
                  <a:lnTo>
                    <a:pt x="1697012" y="631990"/>
                  </a:lnTo>
                  <a:lnTo>
                    <a:pt x="1737779" y="599109"/>
                  </a:lnTo>
                  <a:lnTo>
                    <a:pt x="1778266" y="565785"/>
                  </a:lnTo>
                  <a:lnTo>
                    <a:pt x="1818436" y="532015"/>
                  </a:lnTo>
                  <a:lnTo>
                    <a:pt x="1858238" y="497814"/>
                  </a:lnTo>
                  <a:lnTo>
                    <a:pt x="1897646" y="463194"/>
                  </a:lnTo>
                  <a:lnTo>
                    <a:pt x="1936635" y="428129"/>
                  </a:lnTo>
                  <a:lnTo>
                    <a:pt x="1975142" y="392658"/>
                  </a:lnTo>
                  <a:lnTo>
                    <a:pt x="2013153" y="356768"/>
                  </a:lnTo>
                  <a:lnTo>
                    <a:pt x="2050618" y="320459"/>
                  </a:lnTo>
                  <a:lnTo>
                    <a:pt x="2087511" y="283756"/>
                  </a:lnTo>
                  <a:lnTo>
                    <a:pt x="2123795" y="246646"/>
                  </a:lnTo>
                  <a:lnTo>
                    <a:pt x="2159431" y="209143"/>
                  </a:lnTo>
                  <a:lnTo>
                    <a:pt x="2194382" y="171246"/>
                  </a:lnTo>
                  <a:lnTo>
                    <a:pt x="2228621" y="132956"/>
                  </a:lnTo>
                  <a:lnTo>
                    <a:pt x="2229866" y="131521"/>
                  </a:lnTo>
                  <a:lnTo>
                    <a:pt x="2211463" y="240969"/>
                  </a:lnTo>
                  <a:lnTo>
                    <a:pt x="2211882" y="252488"/>
                  </a:lnTo>
                  <a:lnTo>
                    <a:pt x="2216480" y="262623"/>
                  </a:lnTo>
                  <a:lnTo>
                    <a:pt x="2224506" y="270294"/>
                  </a:lnTo>
                  <a:lnTo>
                    <a:pt x="2235212" y="274421"/>
                  </a:lnTo>
                  <a:lnTo>
                    <a:pt x="2246769" y="274053"/>
                  </a:lnTo>
                  <a:lnTo>
                    <a:pt x="2256904" y="269443"/>
                  </a:lnTo>
                  <a:lnTo>
                    <a:pt x="2264575" y="261378"/>
                  </a:lnTo>
                  <a:lnTo>
                    <a:pt x="2268690" y="250609"/>
                  </a:lnTo>
                  <a:lnTo>
                    <a:pt x="2304961" y="33794"/>
                  </a:lnTo>
                  <a:lnTo>
                    <a:pt x="2305291" y="26746"/>
                  </a:lnTo>
                  <a:close/>
                </a:path>
                <a:path w="2743200" h="2502535">
                  <a:moveTo>
                    <a:pt x="2742857" y="2353094"/>
                  </a:moveTo>
                  <a:lnTo>
                    <a:pt x="2738323" y="2330500"/>
                  </a:lnTo>
                  <a:lnTo>
                    <a:pt x="2725928" y="2312035"/>
                  </a:lnTo>
                  <a:lnTo>
                    <a:pt x="2707525" y="2299589"/>
                  </a:lnTo>
                  <a:lnTo>
                    <a:pt x="2684932" y="2295029"/>
                  </a:lnTo>
                  <a:lnTo>
                    <a:pt x="2684919" y="2353094"/>
                  </a:lnTo>
                  <a:lnTo>
                    <a:pt x="2684919" y="2444140"/>
                  </a:lnTo>
                  <a:lnTo>
                    <a:pt x="57912" y="2444140"/>
                  </a:lnTo>
                  <a:lnTo>
                    <a:pt x="57924" y="2353094"/>
                  </a:lnTo>
                  <a:lnTo>
                    <a:pt x="2684919" y="2353094"/>
                  </a:lnTo>
                  <a:lnTo>
                    <a:pt x="2684919" y="2295029"/>
                  </a:lnTo>
                  <a:lnTo>
                    <a:pt x="57912" y="2295029"/>
                  </a:lnTo>
                  <a:lnTo>
                    <a:pt x="35394" y="2299589"/>
                  </a:lnTo>
                  <a:lnTo>
                    <a:pt x="16979" y="2312035"/>
                  </a:lnTo>
                  <a:lnTo>
                    <a:pt x="4559" y="2330500"/>
                  </a:lnTo>
                  <a:lnTo>
                    <a:pt x="0" y="2353094"/>
                  </a:lnTo>
                  <a:lnTo>
                    <a:pt x="0" y="2444140"/>
                  </a:lnTo>
                  <a:lnTo>
                    <a:pt x="4559" y="2466733"/>
                  </a:lnTo>
                  <a:lnTo>
                    <a:pt x="16979" y="2485199"/>
                  </a:lnTo>
                  <a:lnTo>
                    <a:pt x="35394" y="2497645"/>
                  </a:lnTo>
                  <a:lnTo>
                    <a:pt x="57924" y="2502204"/>
                  </a:lnTo>
                  <a:lnTo>
                    <a:pt x="2684932" y="2502204"/>
                  </a:lnTo>
                  <a:lnTo>
                    <a:pt x="2707525" y="2497645"/>
                  </a:lnTo>
                  <a:lnTo>
                    <a:pt x="2725928" y="2485199"/>
                  </a:lnTo>
                  <a:lnTo>
                    <a:pt x="2738323" y="2466733"/>
                  </a:lnTo>
                  <a:lnTo>
                    <a:pt x="2742857" y="2444140"/>
                  </a:lnTo>
                  <a:lnTo>
                    <a:pt x="2742857" y="2353094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65664" y="3292175"/>
            <a:ext cx="6429390" cy="5095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84961" y="3385381"/>
            <a:ext cx="8893810" cy="4829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240" dirty="0">
                <a:solidFill>
                  <a:srgbClr val="1C1126"/>
                </a:solidFill>
                <a:latin typeface="Trebuchet MS"/>
                <a:cs typeface="Trebuchet MS"/>
              </a:rPr>
              <a:t>What </a:t>
            </a:r>
            <a:r>
              <a:rPr sz="1950" spc="110" dirty="0">
                <a:solidFill>
                  <a:srgbClr val="1C1126"/>
                </a:solidFill>
                <a:latin typeface="Trebuchet MS"/>
                <a:cs typeface="Trebuchet MS"/>
              </a:rPr>
              <a:t>is</a:t>
            </a:r>
            <a:r>
              <a:rPr sz="1950" spc="36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45" dirty="0">
                <a:solidFill>
                  <a:srgbClr val="1C1126"/>
                </a:solidFill>
                <a:latin typeface="Trebuchet MS"/>
                <a:cs typeface="Trebuchet MS"/>
              </a:rPr>
              <a:t>Tableau?</a:t>
            </a:r>
            <a:endParaRPr sz="1950">
              <a:latin typeface="Trebuchet MS"/>
              <a:cs typeface="Trebuchet MS"/>
            </a:endParaRPr>
          </a:p>
          <a:p>
            <a:pPr marL="12700" marR="514350">
              <a:lnSpc>
                <a:spcPts val="2700"/>
              </a:lnSpc>
              <a:spcBef>
                <a:spcPts val="150"/>
              </a:spcBef>
            </a:pP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Tableau </a:t>
            </a:r>
            <a:r>
              <a:rPr sz="1950" spc="11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1950" spc="40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1950" spc="215" dirty="0">
                <a:solidFill>
                  <a:srgbClr val="1C1126"/>
                </a:solidFill>
                <a:latin typeface="Trebuchet MS"/>
                <a:cs typeface="Trebuchet MS"/>
              </a:rPr>
              <a:t>powerful </a:t>
            </a:r>
            <a:r>
              <a:rPr sz="1950" spc="21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1950" spc="200" dirty="0">
                <a:solidFill>
                  <a:srgbClr val="1C1126"/>
                </a:solidFill>
                <a:latin typeface="Trebuchet MS"/>
                <a:cs typeface="Trebuchet MS"/>
              </a:rPr>
              <a:t>fastest- </a:t>
            </a:r>
            <a:r>
              <a:rPr sz="1950" spc="250" dirty="0">
                <a:solidFill>
                  <a:srgbClr val="1C1126"/>
                </a:solidFill>
                <a:latin typeface="Trebuchet MS"/>
                <a:cs typeface="Trebuchet MS"/>
              </a:rPr>
              <a:t>growing </a:t>
            </a:r>
            <a:r>
              <a:rPr sz="1950" spc="170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1950" spc="185" dirty="0">
                <a:solidFill>
                  <a:srgbClr val="1C1126"/>
                </a:solidFill>
                <a:latin typeface="Trebuchet MS"/>
                <a:cs typeface="Trebuchet MS"/>
              </a:rPr>
              <a:t>visualization  </a:t>
            </a:r>
            <a:r>
              <a:rPr sz="1950" spc="165" dirty="0">
                <a:solidFill>
                  <a:srgbClr val="1C1126"/>
                </a:solidFill>
                <a:latin typeface="Trebuchet MS"/>
                <a:cs typeface="Trebuchet MS"/>
              </a:rPr>
              <a:t>tool </a:t>
            </a:r>
            <a:r>
              <a:rPr sz="1950" spc="265" dirty="0">
                <a:solidFill>
                  <a:srgbClr val="1C1126"/>
                </a:solidFill>
                <a:latin typeface="Trebuchet MS"/>
                <a:cs typeface="Trebuchet MS"/>
              </a:rPr>
              <a:t>used </a:t>
            </a:r>
            <a:r>
              <a:rPr sz="195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1950" spc="270" dirty="0">
                <a:solidFill>
                  <a:srgbClr val="1C1126"/>
                </a:solidFill>
                <a:latin typeface="Trebuchet MS"/>
                <a:cs typeface="Trebuchet MS"/>
              </a:rPr>
              <a:t>Business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Intelligence </a:t>
            </a:r>
            <a:r>
              <a:rPr sz="1950" spc="170" dirty="0">
                <a:solidFill>
                  <a:srgbClr val="1C1126"/>
                </a:solidFill>
                <a:latin typeface="Trebuchet MS"/>
                <a:cs typeface="Trebuchet MS"/>
              </a:rPr>
              <a:t>Industry. </a:t>
            </a:r>
            <a:r>
              <a:rPr sz="1950" spc="-60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1950" spc="-120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helps</a:t>
            </a:r>
            <a:r>
              <a:rPr sz="1950" spc="1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1C1126"/>
                </a:solidFill>
                <a:latin typeface="Trebuchet MS"/>
                <a:cs typeface="Trebuchet MS"/>
              </a:rPr>
              <a:t>in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spc="210" dirty="0">
                <a:solidFill>
                  <a:srgbClr val="1C1126"/>
                </a:solidFill>
                <a:latin typeface="Trebuchet MS"/>
                <a:cs typeface="Trebuchet MS"/>
              </a:rPr>
              <a:t>simplifying </a:t>
            </a:r>
            <a:r>
              <a:rPr sz="1950" spc="165" dirty="0">
                <a:solidFill>
                  <a:srgbClr val="1C1126"/>
                </a:solidFill>
                <a:latin typeface="Trebuchet MS"/>
                <a:cs typeface="Trebuchet MS"/>
              </a:rPr>
              <a:t>raw </a:t>
            </a:r>
            <a:r>
              <a:rPr sz="1950" spc="170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195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1950" spc="40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1950" spc="195" dirty="0">
                <a:solidFill>
                  <a:srgbClr val="1C1126"/>
                </a:solidFill>
                <a:latin typeface="Trebuchet MS"/>
                <a:cs typeface="Trebuchet MS"/>
              </a:rPr>
              <a:t>very easily </a:t>
            </a: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understandable</a:t>
            </a:r>
            <a:r>
              <a:rPr sz="1950" spc="114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1C1126"/>
                </a:solidFill>
                <a:latin typeface="Trebuchet MS"/>
                <a:cs typeface="Trebuchet MS"/>
              </a:rPr>
              <a:t>format.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Tableau </a:t>
            </a: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helps </a:t>
            </a:r>
            <a:r>
              <a:rPr sz="1950" spc="180" dirty="0">
                <a:solidFill>
                  <a:srgbClr val="1C1126"/>
                </a:solidFill>
                <a:latin typeface="Trebuchet MS"/>
                <a:cs typeface="Trebuchet MS"/>
              </a:rPr>
              <a:t>create </a:t>
            </a:r>
            <a:r>
              <a:rPr sz="1950" spc="170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1950" spc="114" dirty="0">
                <a:solidFill>
                  <a:srgbClr val="1C1126"/>
                </a:solidFill>
                <a:latin typeface="Trebuchet MS"/>
                <a:cs typeface="Trebuchet MS"/>
              </a:rPr>
              <a:t>that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can </a:t>
            </a:r>
            <a:r>
              <a:rPr sz="1950" spc="200" dirty="0">
                <a:solidFill>
                  <a:srgbClr val="1C1126"/>
                </a:solidFill>
                <a:latin typeface="Trebuchet MS"/>
                <a:cs typeface="Trebuchet MS"/>
              </a:rPr>
              <a:t>be </a:t>
            </a:r>
            <a:r>
              <a:rPr sz="1950" spc="245" dirty="0">
                <a:solidFill>
                  <a:srgbClr val="1C1126"/>
                </a:solidFill>
                <a:latin typeface="Trebuchet MS"/>
                <a:cs typeface="Trebuchet MS"/>
              </a:rPr>
              <a:t>understood</a:t>
            </a:r>
            <a:r>
              <a:rPr sz="1950" spc="254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by</a:t>
            </a:r>
            <a:endParaRPr sz="1950">
              <a:latin typeface="Trebuchet MS"/>
              <a:cs typeface="Trebuchet MS"/>
            </a:endParaRPr>
          </a:p>
          <a:p>
            <a:pPr marL="12700" marR="59690">
              <a:lnSpc>
                <a:spcPts val="2700"/>
              </a:lnSpc>
              <a:spcBef>
                <a:spcPts val="150"/>
              </a:spcBef>
            </a:pP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professionals </a:t>
            </a:r>
            <a:r>
              <a:rPr sz="1950" spc="60" dirty="0">
                <a:solidFill>
                  <a:srgbClr val="1C1126"/>
                </a:solidFill>
                <a:latin typeface="Trebuchet MS"/>
                <a:cs typeface="Trebuchet MS"/>
              </a:rPr>
              <a:t>at </a:t>
            </a:r>
            <a:r>
              <a:rPr sz="1950" spc="200" dirty="0">
                <a:solidFill>
                  <a:srgbClr val="1C1126"/>
                </a:solidFill>
                <a:latin typeface="Trebuchet MS"/>
                <a:cs typeface="Trebuchet MS"/>
              </a:rPr>
              <a:t>any </a:t>
            </a:r>
            <a:r>
              <a:rPr sz="1950" spc="190" dirty="0">
                <a:solidFill>
                  <a:srgbClr val="1C1126"/>
                </a:solidFill>
                <a:latin typeface="Trebuchet MS"/>
                <a:cs typeface="Trebuchet MS"/>
              </a:rPr>
              <a:t>level </a:t>
            </a:r>
            <a:r>
              <a:rPr sz="195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1950" spc="155" dirty="0">
                <a:solidFill>
                  <a:srgbClr val="1C1126"/>
                </a:solidFill>
                <a:latin typeface="Trebuchet MS"/>
                <a:cs typeface="Trebuchet MS"/>
              </a:rPr>
              <a:t>an </a:t>
            </a:r>
            <a:r>
              <a:rPr sz="1950" spc="175" dirty="0">
                <a:solidFill>
                  <a:srgbClr val="1C1126"/>
                </a:solidFill>
                <a:latin typeface="Trebuchet MS"/>
                <a:cs typeface="Trebuchet MS"/>
              </a:rPr>
              <a:t>organization. </a:t>
            </a:r>
            <a:r>
              <a:rPr sz="1950" spc="-60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1950" spc="-120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1950" spc="215" dirty="0">
                <a:solidFill>
                  <a:srgbClr val="1C1126"/>
                </a:solidFill>
                <a:latin typeface="Trebuchet MS"/>
                <a:cs typeface="Trebuchet MS"/>
              </a:rPr>
              <a:t>also </a:t>
            </a: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allows </a:t>
            </a:r>
            <a:r>
              <a:rPr sz="1950" spc="240" dirty="0">
                <a:solidFill>
                  <a:srgbClr val="1C1126"/>
                </a:solidFill>
                <a:latin typeface="Trebuchet MS"/>
                <a:cs typeface="Trebuchet MS"/>
              </a:rPr>
              <a:t>non-  </a:t>
            </a:r>
            <a:r>
              <a:rPr sz="1950" spc="195" dirty="0">
                <a:solidFill>
                  <a:srgbClr val="1C1126"/>
                </a:solidFill>
                <a:latin typeface="Trebuchet MS"/>
                <a:cs typeface="Trebuchet MS"/>
              </a:rPr>
              <a:t>technical </a:t>
            </a:r>
            <a:r>
              <a:rPr sz="1950" spc="240" dirty="0">
                <a:solidFill>
                  <a:srgbClr val="1C1126"/>
                </a:solidFill>
                <a:latin typeface="Trebuchet MS"/>
                <a:cs typeface="Trebuchet MS"/>
              </a:rPr>
              <a:t>users </a:t>
            </a:r>
            <a:r>
              <a:rPr sz="1950" spc="9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1950" spc="180" dirty="0">
                <a:solidFill>
                  <a:srgbClr val="1C1126"/>
                </a:solidFill>
                <a:latin typeface="Trebuchet MS"/>
                <a:cs typeface="Trebuchet MS"/>
              </a:rPr>
              <a:t>create </a:t>
            </a:r>
            <a:r>
              <a:rPr sz="1950" spc="240" dirty="0">
                <a:solidFill>
                  <a:srgbClr val="1C1126"/>
                </a:solidFill>
                <a:latin typeface="Trebuchet MS"/>
                <a:cs typeface="Trebuchet MS"/>
              </a:rPr>
              <a:t>customized</a:t>
            </a:r>
            <a:r>
              <a:rPr sz="1950" spc="81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dashboards.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spc="185" dirty="0">
                <a:solidFill>
                  <a:srgbClr val="1C1126"/>
                </a:solidFill>
                <a:latin typeface="Trebuchet MS"/>
                <a:cs typeface="Trebuchet MS"/>
              </a:rPr>
              <a:t>Data</a:t>
            </a:r>
            <a:r>
              <a:rPr sz="1950" spc="3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1C1126"/>
                </a:solidFill>
                <a:latin typeface="Trebuchet MS"/>
                <a:cs typeface="Trebuchet MS"/>
              </a:rPr>
              <a:t>analysis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10" dirty="0">
                <a:solidFill>
                  <a:srgbClr val="1C1126"/>
                </a:solidFill>
                <a:latin typeface="Trebuchet MS"/>
                <a:cs typeface="Trebuchet MS"/>
              </a:rPr>
              <a:t>is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95" dirty="0">
                <a:solidFill>
                  <a:srgbClr val="1C1126"/>
                </a:solidFill>
                <a:latin typeface="Trebuchet MS"/>
                <a:cs typeface="Trebuchet MS"/>
              </a:rPr>
              <a:t>very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1C1126"/>
                </a:solidFill>
                <a:latin typeface="Trebuchet MS"/>
                <a:cs typeface="Trebuchet MS"/>
              </a:rPr>
              <a:t>fast</a:t>
            </a:r>
            <a:r>
              <a:rPr sz="1950" spc="3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1C1126"/>
                </a:solidFill>
                <a:latin typeface="Trebuchet MS"/>
                <a:cs typeface="Trebuchet MS"/>
              </a:rPr>
              <a:t>with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Tableau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1C1126"/>
                </a:solidFill>
                <a:latin typeface="Trebuchet MS"/>
                <a:cs typeface="Trebuchet MS"/>
              </a:rPr>
              <a:t>tool</a:t>
            </a:r>
            <a:r>
              <a:rPr sz="1950" spc="3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10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r>
              <a:rPr sz="1950" spc="3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1950">
              <a:latin typeface="Trebuchet MS"/>
              <a:cs typeface="Trebuchet MS"/>
            </a:endParaRPr>
          </a:p>
          <a:p>
            <a:pPr marL="12700" marR="1078865">
              <a:lnSpc>
                <a:spcPts val="2700"/>
              </a:lnSpc>
              <a:spcBef>
                <a:spcPts val="150"/>
              </a:spcBef>
            </a:pPr>
            <a:r>
              <a:rPr sz="1950" spc="200" dirty="0">
                <a:solidFill>
                  <a:srgbClr val="1C1126"/>
                </a:solidFill>
                <a:latin typeface="Trebuchet MS"/>
                <a:cs typeface="Trebuchet MS"/>
              </a:rPr>
              <a:t>visualizations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created </a:t>
            </a:r>
            <a:r>
              <a:rPr sz="1950" spc="145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1950" spc="70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1950" spc="180" dirty="0">
                <a:solidFill>
                  <a:srgbClr val="1C1126"/>
                </a:solidFill>
                <a:latin typeface="Trebuchet MS"/>
                <a:cs typeface="Trebuchet MS"/>
              </a:rPr>
              <a:t>form </a:t>
            </a:r>
            <a:r>
              <a:rPr sz="1950" spc="114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1950" spc="265" dirty="0">
                <a:solidFill>
                  <a:srgbClr val="1C1126"/>
                </a:solidFill>
                <a:latin typeface="Trebuchet MS"/>
                <a:cs typeface="Trebuchet MS"/>
              </a:rPr>
              <a:t>dashboards </a:t>
            </a:r>
            <a:r>
              <a:rPr sz="1950" spc="210" dirty="0">
                <a:solidFill>
                  <a:srgbClr val="1C1126"/>
                </a:solidFill>
                <a:latin typeface="Trebuchet MS"/>
                <a:cs typeface="Trebuchet MS"/>
              </a:rPr>
              <a:t>and 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worksheets.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5500"/>
              </a:lnSpc>
            </a:pPr>
            <a:r>
              <a:rPr sz="1950" spc="33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1950" spc="145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1950" spc="240" dirty="0">
                <a:solidFill>
                  <a:srgbClr val="1C1126"/>
                </a:solidFill>
                <a:latin typeface="Trebuchet MS"/>
                <a:cs typeface="Trebuchet MS"/>
              </a:rPr>
              <a:t>using </a:t>
            </a:r>
            <a:r>
              <a:rPr sz="1950" spc="225" dirty="0">
                <a:solidFill>
                  <a:srgbClr val="1C1126"/>
                </a:solidFill>
                <a:latin typeface="Trebuchet MS"/>
                <a:cs typeface="Trebuchet MS"/>
              </a:rPr>
              <a:t>Tableau </a:t>
            </a:r>
            <a:r>
              <a:rPr sz="1950" spc="120" dirty="0">
                <a:solidFill>
                  <a:srgbClr val="1C1126"/>
                </a:solidFill>
                <a:latin typeface="Trebuchet MS"/>
                <a:cs typeface="Trebuchet MS"/>
              </a:rPr>
              <a:t>for </a:t>
            </a:r>
            <a:r>
              <a:rPr sz="1950" spc="204" dirty="0">
                <a:solidFill>
                  <a:srgbClr val="1C1126"/>
                </a:solidFill>
                <a:latin typeface="Trebuchet MS"/>
                <a:cs typeface="Trebuchet MS"/>
              </a:rPr>
              <a:t>visualizing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1950" spc="18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1950" spc="215" dirty="0">
                <a:solidFill>
                  <a:srgbClr val="1C1126"/>
                </a:solidFill>
                <a:latin typeface="Trebuchet MS"/>
                <a:cs typeface="Trebuchet MS"/>
              </a:rPr>
              <a:t>acquired </a:t>
            </a:r>
            <a:r>
              <a:rPr sz="1950" spc="125" dirty="0">
                <a:solidFill>
                  <a:srgbClr val="1C1126"/>
                </a:solidFill>
                <a:latin typeface="Trebuchet MS"/>
                <a:cs typeface="Trebuchet MS"/>
              </a:rPr>
              <a:t>after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  </a:t>
            </a:r>
            <a:r>
              <a:rPr sz="1950" spc="-75" dirty="0">
                <a:solidFill>
                  <a:srgbClr val="1C1126"/>
                </a:solidFill>
                <a:latin typeface="Trebuchet MS"/>
                <a:cs typeface="Trebuchet MS"/>
              </a:rPr>
              <a:t>f </a:t>
            </a:r>
            <a:r>
              <a:rPr sz="1950" spc="-130" dirty="0">
                <a:solidFill>
                  <a:srgbClr val="1C1126"/>
                </a:solidFill>
                <a:latin typeface="Trebuchet MS"/>
                <a:cs typeface="Trebuchet MS"/>
              </a:rPr>
              <a:t>i </a:t>
            </a:r>
            <a:r>
              <a:rPr sz="1950" spc="-45" dirty="0">
                <a:solidFill>
                  <a:srgbClr val="1C1126"/>
                </a:solidFill>
                <a:latin typeface="Trebuchet MS"/>
                <a:cs typeface="Trebuchet MS"/>
              </a:rPr>
              <a:t>l </a:t>
            </a:r>
            <a:r>
              <a:rPr sz="1950" spc="175" dirty="0">
                <a:solidFill>
                  <a:srgbClr val="1C1126"/>
                </a:solidFill>
                <a:latin typeface="Trebuchet MS"/>
                <a:cs typeface="Trebuchet MS"/>
              </a:rPr>
              <a:t>tering </a:t>
            </a:r>
            <a:r>
              <a:rPr sz="1950" spc="21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1950" spc="190" dirty="0">
                <a:solidFill>
                  <a:srgbClr val="1C1126"/>
                </a:solidFill>
                <a:latin typeface="Trebuchet MS"/>
                <a:cs typeface="Trebuchet MS"/>
              </a:rPr>
              <a:t>turning </a:t>
            </a:r>
            <a:r>
              <a:rPr sz="1950" spc="200" dirty="0">
                <a:solidFill>
                  <a:srgbClr val="1C1126"/>
                </a:solidFill>
                <a:latin typeface="Trebuchet MS"/>
                <a:cs typeface="Trebuchet MS"/>
              </a:rPr>
              <a:t>them </a:t>
            </a:r>
            <a:r>
              <a:rPr sz="1950" spc="130" dirty="0">
                <a:solidFill>
                  <a:srgbClr val="1C1126"/>
                </a:solidFill>
                <a:latin typeface="Trebuchet MS"/>
                <a:cs typeface="Trebuchet MS"/>
              </a:rPr>
              <a:t>into </a:t>
            </a:r>
            <a:r>
              <a:rPr sz="1950" spc="254" dirty="0">
                <a:solidFill>
                  <a:srgbClr val="1C1126"/>
                </a:solidFill>
                <a:latin typeface="Trebuchet MS"/>
                <a:cs typeface="Trebuchet MS"/>
              </a:rPr>
              <a:t>graphs </a:t>
            </a:r>
            <a:r>
              <a:rPr sz="1950" spc="114" dirty="0">
                <a:solidFill>
                  <a:srgbClr val="1C1126"/>
                </a:solidFill>
                <a:latin typeface="Trebuchet MS"/>
                <a:cs typeface="Trebuchet MS"/>
              </a:rPr>
              <a:t>that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1950" spc="1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stakeholders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spc="235" dirty="0">
                <a:solidFill>
                  <a:srgbClr val="1C1126"/>
                </a:solidFill>
                <a:latin typeface="Trebuchet MS"/>
                <a:cs typeface="Trebuchet MS"/>
              </a:rPr>
              <a:t>could </a:t>
            </a:r>
            <a:r>
              <a:rPr sz="1950" spc="245" dirty="0">
                <a:solidFill>
                  <a:srgbClr val="1C1126"/>
                </a:solidFill>
                <a:latin typeface="Trebuchet MS"/>
                <a:cs typeface="Trebuchet MS"/>
              </a:rPr>
              <a:t>use </a:t>
            </a:r>
            <a:r>
              <a:rPr sz="1950" spc="9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1950" spc="160" dirty="0">
                <a:solidFill>
                  <a:srgbClr val="1C1126"/>
                </a:solidFill>
                <a:latin typeface="Trebuchet MS"/>
                <a:cs typeface="Trebuchet MS"/>
              </a:rPr>
              <a:t>take </a:t>
            </a:r>
            <a:r>
              <a:rPr sz="1950" spc="140" dirty="0">
                <a:solidFill>
                  <a:srgbClr val="1C1126"/>
                </a:solidFill>
                <a:latin typeface="Trebuchet MS"/>
                <a:cs typeface="Trebuchet MS"/>
              </a:rPr>
              <a:t>critical</a:t>
            </a:r>
            <a:r>
              <a:rPr sz="1950" spc="77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1950" spc="195" dirty="0">
                <a:solidFill>
                  <a:srgbClr val="1C1126"/>
                </a:solidFill>
                <a:latin typeface="Trebuchet MS"/>
                <a:cs typeface="Trebuchet MS"/>
              </a:rPr>
              <a:t>decisions.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533361" y="1286116"/>
            <a:ext cx="39738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70" dirty="0"/>
              <a:t>T</a:t>
            </a:r>
            <a:r>
              <a:rPr sz="6000" spc="825" dirty="0"/>
              <a:t>A</a:t>
            </a:r>
            <a:r>
              <a:rPr sz="6000" spc="1160" dirty="0"/>
              <a:t>B</a:t>
            </a:r>
            <a:r>
              <a:rPr sz="6000" spc="810" dirty="0"/>
              <a:t>L</a:t>
            </a:r>
            <a:r>
              <a:rPr sz="6000" spc="765" dirty="0"/>
              <a:t>E</a:t>
            </a:r>
            <a:r>
              <a:rPr sz="6000" spc="825" dirty="0"/>
              <a:t>A</a:t>
            </a:r>
            <a:r>
              <a:rPr sz="6000" spc="375" dirty="0"/>
              <a:t>U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748" y="2177247"/>
            <a:ext cx="6819899" cy="593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558581" y="180476"/>
            <a:ext cx="1719580" cy="1953260"/>
            <a:chOff x="16558581" y="180476"/>
            <a:chExt cx="1719580" cy="1953260"/>
          </a:xfrm>
        </p:grpSpPr>
        <p:sp>
          <p:nvSpPr>
            <p:cNvPr id="4" name="object 4"/>
            <p:cNvSpPr/>
            <p:nvPr/>
          </p:nvSpPr>
          <p:spPr>
            <a:xfrm>
              <a:off x="16558581" y="180476"/>
              <a:ext cx="1412875" cy="1823720"/>
            </a:xfrm>
            <a:custGeom>
              <a:avLst/>
              <a:gdLst/>
              <a:ahLst/>
              <a:cxnLst/>
              <a:rect l="l" t="t" r="r" b="b"/>
              <a:pathLst>
                <a:path w="1412875" h="1823720">
                  <a:moveTo>
                    <a:pt x="1357290" y="1823366"/>
                  </a:moveTo>
                  <a:lnTo>
                    <a:pt x="51025" y="1823366"/>
                  </a:lnTo>
                  <a:lnTo>
                    <a:pt x="31234" y="1819331"/>
                  </a:lnTo>
                  <a:lnTo>
                    <a:pt x="15007" y="1808345"/>
                  </a:lnTo>
                  <a:lnTo>
                    <a:pt x="4033" y="1792087"/>
                  </a:lnTo>
                  <a:lnTo>
                    <a:pt x="0" y="1772236"/>
                  </a:lnTo>
                  <a:lnTo>
                    <a:pt x="0" y="56232"/>
                  </a:lnTo>
                  <a:lnTo>
                    <a:pt x="15007" y="20211"/>
                  </a:lnTo>
                  <a:lnTo>
                    <a:pt x="51025" y="5203"/>
                  </a:lnTo>
                  <a:lnTo>
                    <a:pt x="1000609" y="0"/>
                  </a:lnTo>
                  <a:lnTo>
                    <a:pt x="1412318" y="422347"/>
                  </a:lnTo>
                  <a:lnTo>
                    <a:pt x="1408316" y="1772236"/>
                  </a:lnTo>
                  <a:lnTo>
                    <a:pt x="1393346" y="1808345"/>
                  </a:lnTo>
                  <a:lnTo>
                    <a:pt x="1357290" y="1823366"/>
                  </a:lnTo>
                  <a:close/>
                </a:path>
              </a:pathLst>
            </a:custGeom>
            <a:solidFill>
              <a:srgbClr val="95D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56875" y="539495"/>
              <a:ext cx="264160" cy="1256665"/>
            </a:xfrm>
            <a:custGeom>
              <a:avLst/>
              <a:gdLst/>
              <a:ahLst/>
              <a:cxnLst/>
              <a:rect l="l" t="t" r="r" b="b"/>
              <a:pathLst>
                <a:path w="264159" h="1256664">
                  <a:moveTo>
                    <a:pt x="263931" y="992378"/>
                  </a:moveTo>
                  <a:lnTo>
                    <a:pt x="0" y="992378"/>
                  </a:lnTo>
                  <a:lnTo>
                    <a:pt x="0" y="1256233"/>
                  </a:lnTo>
                  <a:lnTo>
                    <a:pt x="263931" y="1256233"/>
                  </a:lnTo>
                  <a:lnTo>
                    <a:pt x="263931" y="992378"/>
                  </a:lnTo>
                  <a:close/>
                </a:path>
                <a:path w="264159" h="1256664">
                  <a:moveTo>
                    <a:pt x="263931" y="496087"/>
                  </a:moveTo>
                  <a:lnTo>
                    <a:pt x="0" y="496087"/>
                  </a:lnTo>
                  <a:lnTo>
                    <a:pt x="0" y="760044"/>
                  </a:lnTo>
                  <a:lnTo>
                    <a:pt x="263931" y="760044"/>
                  </a:lnTo>
                  <a:lnTo>
                    <a:pt x="263931" y="496087"/>
                  </a:lnTo>
                  <a:close/>
                </a:path>
                <a:path w="264159" h="1256664">
                  <a:moveTo>
                    <a:pt x="263931" y="0"/>
                  </a:moveTo>
                  <a:lnTo>
                    <a:pt x="0" y="0"/>
                  </a:lnTo>
                  <a:lnTo>
                    <a:pt x="0" y="263855"/>
                  </a:lnTo>
                  <a:lnTo>
                    <a:pt x="263931" y="263855"/>
                  </a:lnTo>
                  <a:lnTo>
                    <a:pt x="26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73537" y="539495"/>
              <a:ext cx="718185" cy="1183005"/>
            </a:xfrm>
            <a:custGeom>
              <a:avLst/>
              <a:gdLst/>
              <a:ahLst/>
              <a:cxnLst/>
              <a:rect l="l" t="t" r="r" b="b"/>
              <a:pathLst>
                <a:path w="718184" h="1183005">
                  <a:moveTo>
                    <a:pt x="686244" y="126669"/>
                  </a:moveTo>
                  <a:lnTo>
                    <a:pt x="0" y="126669"/>
                  </a:lnTo>
                  <a:lnTo>
                    <a:pt x="0" y="190004"/>
                  </a:lnTo>
                  <a:lnTo>
                    <a:pt x="686244" y="190004"/>
                  </a:lnTo>
                  <a:lnTo>
                    <a:pt x="686244" y="126669"/>
                  </a:lnTo>
                  <a:close/>
                </a:path>
                <a:path w="718184" h="1183005">
                  <a:moveTo>
                    <a:pt x="686244" y="0"/>
                  </a:moveTo>
                  <a:lnTo>
                    <a:pt x="0" y="0"/>
                  </a:lnTo>
                  <a:lnTo>
                    <a:pt x="0" y="63334"/>
                  </a:lnTo>
                  <a:lnTo>
                    <a:pt x="686244" y="63334"/>
                  </a:lnTo>
                  <a:lnTo>
                    <a:pt x="686244" y="0"/>
                  </a:lnTo>
                  <a:close/>
                </a:path>
                <a:path w="718184" h="1183005">
                  <a:moveTo>
                    <a:pt x="707364" y="622858"/>
                  </a:moveTo>
                  <a:lnTo>
                    <a:pt x="21107" y="622858"/>
                  </a:lnTo>
                  <a:lnTo>
                    <a:pt x="21107" y="686193"/>
                  </a:lnTo>
                  <a:lnTo>
                    <a:pt x="707364" y="686193"/>
                  </a:lnTo>
                  <a:lnTo>
                    <a:pt x="707364" y="622858"/>
                  </a:lnTo>
                  <a:close/>
                </a:path>
                <a:path w="718184" h="1183005">
                  <a:moveTo>
                    <a:pt x="707364" y="496087"/>
                  </a:moveTo>
                  <a:lnTo>
                    <a:pt x="21107" y="496087"/>
                  </a:lnTo>
                  <a:lnTo>
                    <a:pt x="21107" y="559523"/>
                  </a:lnTo>
                  <a:lnTo>
                    <a:pt x="707364" y="559523"/>
                  </a:lnTo>
                  <a:lnTo>
                    <a:pt x="707364" y="496087"/>
                  </a:lnTo>
                  <a:close/>
                </a:path>
                <a:path w="718184" h="1183005">
                  <a:moveTo>
                    <a:pt x="717867" y="1119047"/>
                  </a:moveTo>
                  <a:lnTo>
                    <a:pt x="31711" y="1119047"/>
                  </a:lnTo>
                  <a:lnTo>
                    <a:pt x="31711" y="1182382"/>
                  </a:lnTo>
                  <a:lnTo>
                    <a:pt x="717867" y="1182382"/>
                  </a:lnTo>
                  <a:lnTo>
                    <a:pt x="717867" y="1119047"/>
                  </a:lnTo>
                  <a:close/>
                </a:path>
                <a:path w="718184" h="1183005">
                  <a:moveTo>
                    <a:pt x="717867" y="992378"/>
                  </a:moveTo>
                  <a:lnTo>
                    <a:pt x="31711" y="992378"/>
                  </a:lnTo>
                  <a:lnTo>
                    <a:pt x="31711" y="1055712"/>
                  </a:lnTo>
                  <a:lnTo>
                    <a:pt x="717867" y="1055712"/>
                  </a:lnTo>
                  <a:lnTo>
                    <a:pt x="717867" y="992378"/>
                  </a:lnTo>
                  <a:close/>
                </a:path>
              </a:pathLst>
            </a:custGeom>
            <a:solidFill>
              <a:srgbClr val="203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58790" y="185679"/>
              <a:ext cx="408305" cy="417195"/>
            </a:xfrm>
            <a:custGeom>
              <a:avLst/>
              <a:gdLst/>
              <a:ahLst/>
              <a:cxnLst/>
              <a:rect l="l" t="t" r="r" b="b"/>
              <a:pathLst>
                <a:path w="408305" h="417195">
                  <a:moveTo>
                    <a:pt x="408107" y="417144"/>
                  </a:moveTo>
                  <a:lnTo>
                    <a:pt x="69835" y="417144"/>
                  </a:lnTo>
                  <a:lnTo>
                    <a:pt x="43301" y="411786"/>
                  </a:lnTo>
                  <a:lnTo>
                    <a:pt x="21598" y="397169"/>
                  </a:lnTo>
                  <a:lnTo>
                    <a:pt x="6930" y="375480"/>
                  </a:lnTo>
                  <a:lnTo>
                    <a:pt x="1500" y="348904"/>
                  </a:lnTo>
                  <a:lnTo>
                    <a:pt x="0" y="0"/>
                  </a:lnTo>
                  <a:lnTo>
                    <a:pt x="408107" y="417144"/>
                  </a:lnTo>
                  <a:close/>
                </a:path>
              </a:pathLst>
            </a:custGeom>
            <a:solidFill>
              <a:srgbClr val="67C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4632" y="1300131"/>
              <a:ext cx="833119" cy="833119"/>
            </a:xfrm>
            <a:custGeom>
              <a:avLst/>
              <a:gdLst/>
              <a:ahLst/>
              <a:cxnLst/>
              <a:rect l="l" t="t" r="r" b="b"/>
              <a:pathLst>
                <a:path w="833119" h="833119">
                  <a:moveTo>
                    <a:pt x="422152" y="833049"/>
                  </a:moveTo>
                  <a:lnTo>
                    <a:pt x="403162" y="831212"/>
                  </a:lnTo>
                  <a:lnTo>
                    <a:pt x="384895" y="819479"/>
                  </a:lnTo>
                  <a:lnTo>
                    <a:pt x="349978" y="759043"/>
                  </a:lnTo>
                  <a:lnTo>
                    <a:pt x="297851" y="799667"/>
                  </a:lnTo>
                  <a:lnTo>
                    <a:pt x="294850" y="801468"/>
                  </a:lnTo>
                  <a:lnTo>
                    <a:pt x="291648" y="802869"/>
                  </a:lnTo>
                  <a:lnTo>
                    <a:pt x="276292" y="806090"/>
                  </a:lnTo>
                  <a:lnTo>
                    <a:pt x="260720" y="803269"/>
                  </a:lnTo>
                  <a:lnTo>
                    <a:pt x="246780" y="794145"/>
                  </a:lnTo>
                  <a:lnTo>
                    <a:pt x="236320" y="778455"/>
                  </a:lnTo>
                  <a:lnTo>
                    <a:pt x="225914" y="704612"/>
                  </a:lnTo>
                  <a:lnTo>
                    <a:pt x="157580" y="722822"/>
                  </a:lnTo>
                  <a:lnTo>
                    <a:pt x="154078" y="723323"/>
                  </a:lnTo>
                  <a:lnTo>
                    <a:pt x="150576" y="723323"/>
                  </a:lnTo>
                  <a:lnTo>
                    <a:pt x="135198" y="720327"/>
                  </a:lnTo>
                  <a:lnTo>
                    <a:pt x="121949" y="711666"/>
                  </a:lnTo>
                  <a:lnTo>
                    <a:pt x="112658" y="697826"/>
                  </a:lnTo>
                  <a:lnTo>
                    <a:pt x="109155" y="679297"/>
                  </a:lnTo>
                  <a:lnTo>
                    <a:pt x="127264" y="611657"/>
                  </a:lnTo>
                  <a:lnTo>
                    <a:pt x="65333" y="604053"/>
                  </a:lnTo>
                  <a:lnTo>
                    <a:pt x="48018" y="597712"/>
                  </a:lnTo>
                  <a:lnTo>
                    <a:pt x="35317" y="584541"/>
                  </a:lnTo>
                  <a:lnTo>
                    <a:pt x="29596" y="566343"/>
                  </a:lnTo>
                  <a:lnTo>
                    <a:pt x="33216" y="544918"/>
                  </a:lnTo>
                  <a:lnTo>
                    <a:pt x="78139" y="485383"/>
                  </a:lnTo>
                  <a:lnTo>
                    <a:pt x="20010" y="451864"/>
                  </a:lnTo>
                  <a:lnTo>
                    <a:pt x="6543" y="439294"/>
                  </a:lnTo>
                  <a:lnTo>
                    <a:pt x="0" y="422221"/>
                  </a:lnTo>
                  <a:lnTo>
                    <a:pt x="1860" y="403235"/>
                  </a:lnTo>
                  <a:lnTo>
                    <a:pt x="13606" y="384925"/>
                  </a:lnTo>
                  <a:lnTo>
                    <a:pt x="74037" y="350004"/>
                  </a:lnTo>
                  <a:lnTo>
                    <a:pt x="35618" y="300775"/>
                  </a:lnTo>
                  <a:lnTo>
                    <a:pt x="27840" y="284066"/>
                  </a:lnTo>
                  <a:lnTo>
                    <a:pt x="28176" y="265780"/>
                  </a:lnTo>
                  <a:lnTo>
                    <a:pt x="37011" y="248883"/>
                  </a:lnTo>
                  <a:lnTo>
                    <a:pt x="54727" y="236338"/>
                  </a:lnTo>
                  <a:lnTo>
                    <a:pt x="128465" y="225932"/>
                  </a:lnTo>
                  <a:lnTo>
                    <a:pt x="111156" y="161094"/>
                  </a:lnTo>
                  <a:lnTo>
                    <a:pt x="110559" y="142724"/>
                  </a:lnTo>
                  <a:lnTo>
                    <a:pt x="118010" y="126023"/>
                  </a:lnTo>
                  <a:lnTo>
                    <a:pt x="132739" y="113900"/>
                  </a:lnTo>
                  <a:lnTo>
                    <a:pt x="153978" y="109263"/>
                  </a:lnTo>
                  <a:lnTo>
                    <a:pt x="221412" y="127274"/>
                  </a:lnTo>
                  <a:lnTo>
                    <a:pt x="229016" y="65338"/>
                  </a:lnTo>
                  <a:lnTo>
                    <a:pt x="235357" y="48065"/>
                  </a:lnTo>
                  <a:lnTo>
                    <a:pt x="248526" y="35370"/>
                  </a:lnTo>
                  <a:lnTo>
                    <a:pt x="266723" y="29654"/>
                  </a:lnTo>
                  <a:lnTo>
                    <a:pt x="288146" y="33319"/>
                  </a:lnTo>
                  <a:lnTo>
                    <a:pt x="347576" y="78145"/>
                  </a:lnTo>
                  <a:lnTo>
                    <a:pt x="381193" y="20011"/>
                  </a:lnTo>
                  <a:lnTo>
                    <a:pt x="393762" y="6544"/>
                  </a:lnTo>
                  <a:lnTo>
                    <a:pt x="410834" y="0"/>
                  </a:lnTo>
                  <a:lnTo>
                    <a:pt x="429818" y="1860"/>
                  </a:lnTo>
                  <a:lnTo>
                    <a:pt x="448128" y="13607"/>
                  </a:lnTo>
                  <a:lnTo>
                    <a:pt x="483045" y="74043"/>
                  </a:lnTo>
                  <a:lnTo>
                    <a:pt x="532270" y="35620"/>
                  </a:lnTo>
                  <a:lnTo>
                    <a:pt x="548923" y="27883"/>
                  </a:lnTo>
                  <a:lnTo>
                    <a:pt x="567188" y="28203"/>
                  </a:lnTo>
                  <a:lnTo>
                    <a:pt x="584103" y="36985"/>
                  </a:lnTo>
                  <a:lnTo>
                    <a:pt x="596703" y="54631"/>
                  </a:lnTo>
                  <a:lnTo>
                    <a:pt x="607108" y="128575"/>
                  </a:lnTo>
                  <a:lnTo>
                    <a:pt x="671941" y="111165"/>
                  </a:lnTo>
                  <a:lnTo>
                    <a:pt x="690296" y="110550"/>
                  </a:lnTo>
                  <a:lnTo>
                    <a:pt x="706972" y="117956"/>
                  </a:lnTo>
                  <a:lnTo>
                    <a:pt x="719089" y="132622"/>
                  </a:lnTo>
                  <a:lnTo>
                    <a:pt x="723768" y="153789"/>
                  </a:lnTo>
                  <a:lnTo>
                    <a:pt x="705659" y="221429"/>
                  </a:lnTo>
                  <a:lnTo>
                    <a:pt x="774994" y="229934"/>
                  </a:lnTo>
                  <a:lnTo>
                    <a:pt x="792953" y="242193"/>
                  </a:lnTo>
                  <a:lnTo>
                    <a:pt x="802058" y="258963"/>
                  </a:lnTo>
                  <a:lnTo>
                    <a:pt x="802683" y="277254"/>
                  </a:lnTo>
                  <a:lnTo>
                    <a:pt x="795204" y="294072"/>
                  </a:lnTo>
                  <a:lnTo>
                    <a:pt x="754884" y="347703"/>
                  </a:lnTo>
                  <a:lnTo>
                    <a:pt x="819416" y="384925"/>
                  </a:lnTo>
                  <a:lnTo>
                    <a:pt x="831149" y="403235"/>
                  </a:lnTo>
                  <a:lnTo>
                    <a:pt x="832986" y="422221"/>
                  </a:lnTo>
                  <a:lnTo>
                    <a:pt x="826437" y="439294"/>
                  </a:lnTo>
                  <a:lnTo>
                    <a:pt x="813013" y="451864"/>
                  </a:lnTo>
                  <a:lnTo>
                    <a:pt x="758886" y="483082"/>
                  </a:lnTo>
                  <a:lnTo>
                    <a:pt x="797405" y="532311"/>
                  </a:lnTo>
                  <a:lnTo>
                    <a:pt x="802811" y="541582"/>
                  </a:lnTo>
                  <a:lnTo>
                    <a:pt x="805609" y="551772"/>
                  </a:lnTo>
                  <a:lnTo>
                    <a:pt x="805706" y="562338"/>
                  </a:lnTo>
                  <a:lnTo>
                    <a:pt x="803008" y="572735"/>
                  </a:lnTo>
                  <a:lnTo>
                    <a:pt x="704458" y="607155"/>
                  </a:lnTo>
                  <a:lnTo>
                    <a:pt x="721867" y="671993"/>
                  </a:lnTo>
                  <a:lnTo>
                    <a:pt x="711261" y="711416"/>
                  </a:lnTo>
                  <a:lnTo>
                    <a:pt x="682347" y="723323"/>
                  </a:lnTo>
                  <a:lnTo>
                    <a:pt x="678945" y="723323"/>
                  </a:lnTo>
                  <a:lnTo>
                    <a:pt x="675343" y="722822"/>
                  </a:lnTo>
                  <a:lnTo>
                    <a:pt x="611611" y="705712"/>
                  </a:lnTo>
                  <a:lnTo>
                    <a:pt x="604007" y="767749"/>
                  </a:lnTo>
                  <a:lnTo>
                    <a:pt x="597666" y="785023"/>
                  </a:lnTo>
                  <a:lnTo>
                    <a:pt x="584497" y="797729"/>
                  </a:lnTo>
                  <a:lnTo>
                    <a:pt x="566300" y="803474"/>
                  </a:lnTo>
                  <a:lnTo>
                    <a:pt x="544877" y="799867"/>
                  </a:lnTo>
                  <a:lnTo>
                    <a:pt x="485346" y="755041"/>
                  </a:lnTo>
                  <a:lnTo>
                    <a:pt x="451829" y="813075"/>
                  </a:lnTo>
                  <a:lnTo>
                    <a:pt x="439246" y="826500"/>
                  </a:lnTo>
                  <a:lnTo>
                    <a:pt x="422152" y="833049"/>
                  </a:lnTo>
                  <a:close/>
                </a:path>
              </a:pathLst>
            </a:custGeom>
            <a:solidFill>
              <a:srgbClr val="EC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74649" y="1565975"/>
              <a:ext cx="371475" cy="307340"/>
            </a:xfrm>
            <a:custGeom>
              <a:avLst/>
              <a:gdLst/>
              <a:ahLst/>
              <a:cxnLst/>
              <a:rect l="l" t="t" r="r" b="b"/>
              <a:pathLst>
                <a:path w="371475" h="307339">
                  <a:moveTo>
                    <a:pt x="0" y="179204"/>
                  </a:moveTo>
                  <a:lnTo>
                    <a:pt x="153678" y="307279"/>
                  </a:lnTo>
                  <a:lnTo>
                    <a:pt x="371288" y="0"/>
                  </a:lnTo>
                </a:path>
              </a:pathLst>
            </a:custGeom>
            <a:ln w="64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15791" y="520700"/>
            <a:ext cx="5690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55" dirty="0"/>
              <a:t>C</a:t>
            </a:r>
            <a:r>
              <a:rPr sz="6000" spc="740" dirty="0"/>
              <a:t>O</a:t>
            </a:r>
            <a:r>
              <a:rPr sz="6000" spc="1115" dirty="0"/>
              <a:t>N</a:t>
            </a:r>
            <a:r>
              <a:rPr sz="6000" spc="855" dirty="0"/>
              <a:t>C</a:t>
            </a:r>
            <a:r>
              <a:rPr sz="6000" spc="810" dirty="0"/>
              <a:t>L</a:t>
            </a:r>
            <a:r>
              <a:rPr sz="6000" spc="975" dirty="0"/>
              <a:t>U</a:t>
            </a:r>
            <a:r>
              <a:rPr sz="6000" spc="1230" dirty="0"/>
              <a:t>S</a:t>
            </a:r>
            <a:r>
              <a:rPr sz="6000" spc="830" dirty="0"/>
              <a:t>I</a:t>
            </a:r>
            <a:r>
              <a:rPr sz="6000" spc="740" dirty="0"/>
              <a:t>O</a:t>
            </a:r>
            <a:r>
              <a:rPr sz="6000" spc="515" dirty="0"/>
              <a:t>N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7765856" y="2045839"/>
            <a:ext cx="9844405" cy="693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0720">
              <a:lnSpc>
                <a:spcPct val="115700"/>
              </a:lnSpc>
              <a:spcBef>
                <a:spcPts val="95"/>
              </a:spcBef>
            </a:pPr>
            <a:r>
              <a:rPr sz="2450" spc="265" dirty="0">
                <a:solidFill>
                  <a:srgbClr val="1C1126"/>
                </a:solidFill>
                <a:latin typeface="Trebuchet MS"/>
                <a:cs typeface="Trebuchet MS"/>
              </a:rPr>
              <a:t>M&amp;A </a:t>
            </a:r>
            <a:r>
              <a:rPr sz="2450" spc="170" dirty="0">
                <a:solidFill>
                  <a:srgbClr val="1C1126"/>
                </a:solidFill>
                <a:latin typeface="Trebuchet MS"/>
                <a:cs typeface="Trebuchet MS"/>
              </a:rPr>
              <a:t>executives </a:t>
            </a:r>
            <a:r>
              <a:rPr sz="2450" spc="105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2450" spc="215" dirty="0">
                <a:solidFill>
                  <a:srgbClr val="1C1126"/>
                </a:solidFill>
                <a:latin typeface="Trebuchet MS"/>
                <a:cs typeface="Trebuchet MS"/>
              </a:rPr>
              <a:t>sending </a:t>
            </a:r>
            <a:r>
              <a:rPr sz="2450" spc="125" dirty="0">
                <a:solidFill>
                  <a:srgbClr val="1C1126"/>
                </a:solidFill>
                <a:latin typeface="Trebuchet MS"/>
                <a:cs typeface="Trebuchet MS"/>
              </a:rPr>
              <a:t>clear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 strong </a:t>
            </a:r>
            <a:r>
              <a:rPr sz="2450" spc="195" dirty="0">
                <a:solidFill>
                  <a:srgbClr val="1C1126"/>
                </a:solidFill>
                <a:latin typeface="Trebuchet MS"/>
                <a:cs typeface="Trebuchet MS"/>
              </a:rPr>
              <a:t>signals</a:t>
            </a:r>
            <a:r>
              <a:rPr sz="2450" spc="-16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55" dirty="0">
                <a:solidFill>
                  <a:srgbClr val="1C1126"/>
                </a:solidFill>
                <a:latin typeface="Trebuchet MS"/>
                <a:cs typeface="Trebuchet MS"/>
              </a:rPr>
              <a:t>that 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deal-making </a:t>
            </a:r>
            <a:r>
              <a:rPr sz="2450" spc="130" dirty="0">
                <a:solidFill>
                  <a:srgbClr val="1C1126"/>
                </a:solidFill>
                <a:latin typeface="Trebuchet MS"/>
                <a:cs typeface="Trebuchet MS"/>
              </a:rPr>
              <a:t>activity—acquisitions, </a:t>
            </a:r>
            <a:r>
              <a:rPr sz="2450" spc="110" dirty="0">
                <a:solidFill>
                  <a:srgbClr val="1C1126"/>
                </a:solidFill>
                <a:latin typeface="Trebuchet MS"/>
                <a:cs typeface="Trebuchet MS"/>
              </a:rPr>
              <a:t>divestitures,</a:t>
            </a:r>
            <a:r>
              <a:rPr sz="2450" spc="7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endParaRPr sz="2450">
              <a:latin typeface="Trebuchet MS"/>
              <a:cs typeface="Trebuchet MS"/>
            </a:endParaRPr>
          </a:p>
          <a:p>
            <a:pPr marL="12700" marR="202565">
              <a:lnSpc>
                <a:spcPct val="115700"/>
              </a:lnSpc>
            </a:pPr>
            <a:r>
              <a:rPr sz="2450" spc="105" dirty="0">
                <a:solidFill>
                  <a:srgbClr val="1C1126"/>
                </a:solidFill>
                <a:latin typeface="Trebuchet MS"/>
                <a:cs typeface="Trebuchet MS"/>
              </a:rPr>
              <a:t>alternative </a:t>
            </a:r>
            <a:r>
              <a:rPr sz="2450" spc="265" dirty="0">
                <a:solidFill>
                  <a:srgbClr val="1C1126"/>
                </a:solidFill>
                <a:latin typeface="Trebuchet MS"/>
                <a:cs typeface="Trebuchet MS"/>
              </a:rPr>
              <a:t>M&amp;A </a:t>
            </a:r>
            <a:r>
              <a:rPr sz="2450" spc="160" dirty="0">
                <a:solidFill>
                  <a:srgbClr val="1C1126"/>
                </a:solidFill>
                <a:latin typeface="Trebuchet MS"/>
                <a:cs typeface="Trebuchet MS"/>
              </a:rPr>
              <a:t>strategies—will </a:t>
            </a:r>
            <a:r>
              <a:rPr sz="2450" spc="165" dirty="0">
                <a:solidFill>
                  <a:srgbClr val="1C1126"/>
                </a:solidFill>
                <a:latin typeface="Trebuchet MS"/>
                <a:cs typeface="Trebuchet MS"/>
              </a:rPr>
              <a:t>provide </a:t>
            </a:r>
            <a:r>
              <a:rPr sz="2450" spc="120" dirty="0">
                <a:solidFill>
                  <a:srgbClr val="1C1126"/>
                </a:solidFill>
                <a:latin typeface="Trebuchet MS"/>
                <a:cs typeface="Trebuchet MS"/>
              </a:rPr>
              <a:t>important </a:t>
            </a:r>
            <a:r>
              <a:rPr sz="2450" spc="165" dirty="0">
                <a:solidFill>
                  <a:srgbClr val="1C1126"/>
                </a:solidFill>
                <a:latin typeface="Trebuchet MS"/>
                <a:cs typeface="Trebuchet MS"/>
              </a:rPr>
              <a:t>levers </a:t>
            </a:r>
            <a:r>
              <a:rPr sz="2450" spc="70" dirty="0">
                <a:solidFill>
                  <a:srgbClr val="1C1126"/>
                </a:solidFill>
                <a:latin typeface="Trebuchet MS"/>
                <a:cs typeface="Trebuchet MS"/>
              </a:rPr>
              <a:t>for  </a:t>
            </a:r>
            <a:r>
              <a:rPr sz="2450" spc="235" dirty="0">
                <a:solidFill>
                  <a:srgbClr val="1C1126"/>
                </a:solidFill>
                <a:latin typeface="Trebuchet MS"/>
                <a:cs typeface="Trebuchet MS"/>
              </a:rPr>
              <a:t>businesses </a:t>
            </a:r>
            <a:r>
              <a:rPr sz="2450" spc="190" dirty="0">
                <a:solidFill>
                  <a:srgbClr val="1C1126"/>
                </a:solidFill>
                <a:latin typeface="Trebuchet MS"/>
                <a:cs typeface="Trebuchet MS"/>
              </a:rPr>
              <a:t>as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they </a:t>
            </a:r>
            <a:r>
              <a:rPr sz="2450" spc="155" dirty="0">
                <a:solidFill>
                  <a:srgbClr val="1C1126"/>
                </a:solidFill>
                <a:latin typeface="Trebuchet MS"/>
                <a:cs typeface="Trebuchet MS"/>
              </a:rPr>
              <a:t>continue </a:t>
            </a:r>
            <a:r>
              <a:rPr sz="2450" spc="60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450" spc="155" dirty="0">
                <a:solidFill>
                  <a:srgbClr val="1C1126"/>
                </a:solidFill>
                <a:latin typeface="Trebuchet MS"/>
                <a:cs typeface="Trebuchet MS"/>
              </a:rPr>
              <a:t>navigate</a:t>
            </a:r>
            <a:r>
              <a:rPr sz="2450" spc="3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55" dirty="0">
                <a:solidFill>
                  <a:srgbClr val="1C1126"/>
                </a:solidFill>
                <a:latin typeface="Trebuchet MS"/>
                <a:cs typeface="Trebuchet MS"/>
              </a:rPr>
              <a:t>regulatory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50" spc="145" dirty="0">
                <a:solidFill>
                  <a:srgbClr val="1C1126"/>
                </a:solidFill>
                <a:latin typeface="Trebuchet MS"/>
                <a:cs typeface="Trebuchet MS"/>
              </a:rPr>
              <a:t>tightening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an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evolving </a:t>
            </a:r>
            <a:r>
              <a:rPr sz="2450" spc="210" dirty="0">
                <a:solidFill>
                  <a:srgbClr val="1C1126"/>
                </a:solidFill>
                <a:latin typeface="Trebuchet MS"/>
                <a:cs typeface="Trebuchet MS"/>
              </a:rPr>
              <a:t>economic</a:t>
            </a:r>
            <a:r>
              <a:rPr sz="2450" spc="2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25" dirty="0">
                <a:solidFill>
                  <a:srgbClr val="1C1126"/>
                </a:solidFill>
                <a:latin typeface="Trebuchet MS"/>
                <a:cs typeface="Trebuchet MS"/>
              </a:rPr>
              <a:t>environment.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50" spc="-120" dirty="0">
                <a:solidFill>
                  <a:srgbClr val="1C1126"/>
                </a:solidFill>
                <a:latin typeface="Arial"/>
                <a:cs typeface="Arial"/>
              </a:rPr>
              <a:t>"Adaptting, </a:t>
            </a:r>
            <a:r>
              <a:rPr sz="2450" spc="-95" dirty="0">
                <a:solidFill>
                  <a:srgbClr val="1C1126"/>
                </a:solidFill>
                <a:latin typeface="Arial"/>
                <a:cs typeface="Arial"/>
              </a:rPr>
              <a:t>antticipatting, </a:t>
            </a:r>
            <a:r>
              <a:rPr sz="2450" spc="-150" dirty="0">
                <a:solidFill>
                  <a:srgbClr val="1C1126"/>
                </a:solidFill>
                <a:latin typeface="Arial"/>
                <a:cs typeface="Arial"/>
              </a:rPr>
              <a:t>and</a:t>
            </a:r>
            <a:r>
              <a:rPr sz="2450" spc="-170" dirty="0">
                <a:solidFill>
                  <a:srgbClr val="1C1126"/>
                </a:solidFill>
                <a:latin typeface="Arial"/>
                <a:cs typeface="Arial"/>
              </a:rPr>
              <a:t> </a:t>
            </a:r>
            <a:r>
              <a:rPr sz="2450" spc="-100" dirty="0">
                <a:solidFill>
                  <a:srgbClr val="1C1126"/>
                </a:solidFill>
                <a:latin typeface="Arial"/>
                <a:cs typeface="Arial"/>
              </a:rPr>
              <a:t>innovatting"</a:t>
            </a:r>
            <a:endParaRPr sz="2450">
              <a:latin typeface="Arial"/>
              <a:cs typeface="Arial"/>
            </a:endParaRPr>
          </a:p>
          <a:p>
            <a:pPr marL="12700" marR="590550">
              <a:lnSpc>
                <a:spcPct val="115700"/>
              </a:lnSpc>
              <a:spcBef>
                <a:spcPts val="295"/>
              </a:spcBef>
            </a:pPr>
            <a:r>
              <a:rPr sz="2450" spc="145" dirty="0">
                <a:solidFill>
                  <a:srgbClr val="1C1126"/>
                </a:solidFill>
                <a:latin typeface="Trebuchet MS"/>
                <a:cs typeface="Trebuchet MS"/>
              </a:rPr>
              <a:t>This </a:t>
            </a:r>
            <a:r>
              <a:rPr sz="2450" spc="8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450" spc="145" dirty="0">
                <a:solidFill>
                  <a:srgbClr val="1C1126"/>
                </a:solidFill>
                <a:latin typeface="Trebuchet MS"/>
                <a:cs typeface="Trebuchet MS"/>
              </a:rPr>
              <a:t>motto </a:t>
            </a:r>
            <a:r>
              <a:rPr sz="2450" spc="175" dirty="0">
                <a:solidFill>
                  <a:srgbClr val="1C1126"/>
                </a:solidFill>
                <a:latin typeface="Trebuchet MS"/>
                <a:cs typeface="Trebuchet MS"/>
              </a:rPr>
              <a:t>followed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by </a:t>
            </a: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450" spc="105" dirty="0">
                <a:solidFill>
                  <a:srgbClr val="1C1126"/>
                </a:solidFill>
                <a:latin typeface="Trebuchet MS"/>
                <a:cs typeface="Trebuchet MS"/>
              </a:rPr>
              <a:t>Different </a:t>
            </a:r>
            <a:r>
              <a:rPr sz="2450" spc="195" dirty="0">
                <a:solidFill>
                  <a:srgbClr val="1C1126"/>
                </a:solidFill>
                <a:latin typeface="Trebuchet MS"/>
                <a:cs typeface="Trebuchet MS"/>
              </a:rPr>
              <a:t>Tech </a:t>
            </a:r>
            <a:r>
              <a:rPr sz="2450" spc="75" dirty="0">
                <a:solidFill>
                  <a:srgbClr val="1C1126"/>
                </a:solidFill>
                <a:latin typeface="Trebuchet MS"/>
                <a:cs typeface="Trebuchet MS"/>
              </a:rPr>
              <a:t>Giants, </a:t>
            </a:r>
            <a:r>
              <a:rPr sz="2450" spc="60" dirty="0">
                <a:solidFill>
                  <a:srgbClr val="1C1126"/>
                </a:solidFill>
                <a:latin typeface="Trebuchet MS"/>
                <a:cs typeface="Trebuchet MS"/>
              </a:rPr>
              <a:t>to 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keep </a:t>
            </a:r>
            <a:r>
              <a:rPr sz="2450" spc="55" dirty="0">
                <a:solidFill>
                  <a:srgbClr val="1C1126"/>
                </a:solidFill>
                <a:latin typeface="Trebuchet MS"/>
                <a:cs typeface="Trebuchet MS"/>
              </a:rPr>
              <a:t>their </a:t>
            </a:r>
            <a:r>
              <a:rPr sz="2450" spc="220" dirty="0">
                <a:solidFill>
                  <a:srgbClr val="1C1126"/>
                </a:solidFill>
                <a:latin typeface="Trebuchet MS"/>
                <a:cs typeface="Trebuchet MS"/>
              </a:rPr>
              <a:t>business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up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r>
              <a:rPr sz="245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65" dirty="0">
                <a:solidFill>
                  <a:srgbClr val="1C1126"/>
                </a:solidFill>
                <a:latin typeface="Trebuchet MS"/>
                <a:cs typeface="Trebuchet MS"/>
              </a:rPr>
              <a:t>running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Government's</a:t>
            </a:r>
            <a:r>
              <a:rPr sz="2450" spc="13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1C1126"/>
                </a:solidFill>
                <a:latin typeface="Trebuchet MS"/>
                <a:cs typeface="Trebuchet MS"/>
              </a:rPr>
              <a:t>support!</a:t>
            </a:r>
            <a:endParaRPr sz="2450">
              <a:latin typeface="Trebuchet MS"/>
              <a:cs typeface="Trebuchet MS"/>
            </a:endParaRPr>
          </a:p>
          <a:p>
            <a:pPr marL="12700" marR="769620" indent="95250">
              <a:lnSpc>
                <a:spcPct val="115700"/>
              </a:lnSpc>
            </a:pPr>
            <a:r>
              <a:rPr sz="245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450" spc="130" dirty="0">
                <a:solidFill>
                  <a:srgbClr val="1C1126"/>
                </a:solidFill>
                <a:latin typeface="Trebuchet MS"/>
                <a:cs typeface="Trebuchet MS"/>
              </a:rPr>
              <a:t>Indian </a:t>
            </a:r>
            <a:r>
              <a:rPr sz="2450" spc="210" dirty="0">
                <a:solidFill>
                  <a:srgbClr val="1C1126"/>
                </a:solidFill>
                <a:latin typeface="Trebuchet MS"/>
                <a:cs typeface="Trebuchet MS"/>
              </a:rPr>
              <a:t>economic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reform </a:t>
            </a:r>
            <a:r>
              <a:rPr sz="2450" spc="175" dirty="0">
                <a:solidFill>
                  <a:srgbClr val="1C1126"/>
                </a:solidFill>
                <a:latin typeface="Trebuchet MS"/>
                <a:cs typeface="Trebuchet MS"/>
              </a:rPr>
              <a:t>since </a:t>
            </a:r>
            <a:r>
              <a:rPr sz="2450" spc="55" dirty="0">
                <a:solidFill>
                  <a:srgbClr val="1C1126"/>
                </a:solidFill>
                <a:latin typeface="Trebuchet MS"/>
                <a:cs typeface="Trebuchet MS"/>
              </a:rPr>
              <a:t>1991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has </a:t>
            </a:r>
            <a:r>
              <a:rPr sz="2450" spc="229" dirty="0">
                <a:solidFill>
                  <a:srgbClr val="1C1126"/>
                </a:solidFill>
                <a:latin typeface="Trebuchet MS"/>
                <a:cs typeface="Trebuchet MS"/>
              </a:rPr>
              <a:t>opened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up</a:t>
            </a:r>
            <a:r>
              <a:rPr sz="2450" spc="-114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55" dirty="0">
                <a:solidFill>
                  <a:srgbClr val="1C1126"/>
                </a:solidFill>
                <a:latin typeface="Trebuchet MS"/>
                <a:cs typeface="Trebuchet MS"/>
              </a:rPr>
              <a:t>a  </a:t>
            </a:r>
            <a:r>
              <a:rPr sz="2450" spc="190" dirty="0">
                <a:solidFill>
                  <a:srgbClr val="1C1126"/>
                </a:solidFill>
                <a:latin typeface="Trebuchet MS"/>
                <a:cs typeface="Trebuchet MS"/>
              </a:rPr>
              <a:t>whole </a:t>
            </a:r>
            <a:r>
              <a:rPr sz="2450" spc="60" dirty="0">
                <a:solidFill>
                  <a:srgbClr val="1C1126"/>
                </a:solidFill>
                <a:latin typeface="Trebuchet MS"/>
                <a:cs typeface="Trebuchet MS"/>
              </a:rPr>
              <a:t>lot </a:t>
            </a:r>
            <a:r>
              <a:rPr sz="245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450" spc="204" dirty="0">
                <a:solidFill>
                  <a:srgbClr val="1C1126"/>
                </a:solidFill>
                <a:latin typeface="Trebuchet MS"/>
                <a:cs typeface="Trebuchet MS"/>
              </a:rPr>
              <a:t>challenges </a:t>
            </a:r>
            <a:r>
              <a:rPr sz="2450" spc="155" dirty="0">
                <a:solidFill>
                  <a:srgbClr val="1C1126"/>
                </a:solidFill>
                <a:latin typeface="Trebuchet MS"/>
                <a:cs typeface="Trebuchet MS"/>
              </a:rPr>
              <a:t>both </a:t>
            </a:r>
            <a:r>
              <a:rPr sz="2450" spc="25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450" spc="190" dirty="0">
                <a:solidFill>
                  <a:srgbClr val="1C1126"/>
                </a:solidFill>
                <a:latin typeface="Trebuchet MS"/>
                <a:cs typeface="Trebuchet MS"/>
              </a:rPr>
              <a:t>domestic</a:t>
            </a:r>
            <a:r>
              <a:rPr sz="2450" spc="26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endParaRPr sz="2450">
              <a:latin typeface="Trebuchet MS"/>
              <a:cs typeface="Trebuchet MS"/>
            </a:endParaRPr>
          </a:p>
          <a:p>
            <a:pPr marL="12700" marR="931544">
              <a:lnSpc>
                <a:spcPct val="115700"/>
              </a:lnSpc>
            </a:pP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international </a:t>
            </a:r>
            <a:r>
              <a:rPr sz="2450" spc="150" dirty="0">
                <a:solidFill>
                  <a:srgbClr val="1C1126"/>
                </a:solidFill>
                <a:latin typeface="Trebuchet MS"/>
                <a:cs typeface="Trebuchet MS"/>
              </a:rPr>
              <a:t>spheres. </a:t>
            </a:r>
            <a:r>
              <a:rPr sz="2450" spc="175" dirty="0">
                <a:solidFill>
                  <a:srgbClr val="1C1126"/>
                </a:solidFill>
                <a:latin typeface="Trebuchet MS"/>
                <a:cs typeface="Trebuchet MS"/>
              </a:rPr>
              <a:t>The increased </a:t>
            </a:r>
            <a:r>
              <a:rPr sz="2450" spc="145" dirty="0">
                <a:solidFill>
                  <a:srgbClr val="1C1126"/>
                </a:solidFill>
                <a:latin typeface="Trebuchet MS"/>
                <a:cs typeface="Trebuchet MS"/>
              </a:rPr>
              <a:t>competition </a:t>
            </a:r>
            <a:r>
              <a:rPr sz="2450" spc="25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the  </a:t>
            </a:r>
            <a:r>
              <a:rPr sz="2450" spc="190" dirty="0">
                <a:solidFill>
                  <a:srgbClr val="1C1126"/>
                </a:solidFill>
                <a:latin typeface="Trebuchet MS"/>
                <a:cs typeface="Trebuchet MS"/>
              </a:rPr>
              <a:t>global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market </a:t>
            </a:r>
            <a:r>
              <a:rPr sz="2450" spc="200" dirty="0">
                <a:solidFill>
                  <a:srgbClr val="1C1126"/>
                </a:solidFill>
                <a:latin typeface="Trebuchet MS"/>
                <a:cs typeface="Trebuchet MS"/>
              </a:rPr>
              <a:t>has </a:t>
            </a:r>
            <a:r>
              <a:rPr sz="2450" spc="195" dirty="0">
                <a:solidFill>
                  <a:srgbClr val="1C1126"/>
                </a:solidFill>
                <a:latin typeface="Trebuchet MS"/>
                <a:cs typeface="Trebuchet MS"/>
              </a:rPr>
              <a:t>prompted </a:t>
            </a:r>
            <a:r>
              <a:rPr sz="2450" spc="130" dirty="0">
                <a:solidFill>
                  <a:srgbClr val="1C1126"/>
                </a:solidFill>
                <a:latin typeface="Trebuchet MS"/>
                <a:cs typeface="Trebuchet MS"/>
              </a:rPr>
              <a:t>Indian </a:t>
            </a:r>
            <a:r>
              <a:rPr sz="2450" spc="215" dirty="0">
                <a:solidFill>
                  <a:srgbClr val="1C1126"/>
                </a:solidFill>
                <a:latin typeface="Trebuchet MS"/>
                <a:cs typeface="Trebuchet MS"/>
              </a:rPr>
              <a:t>companies </a:t>
            </a:r>
            <a:r>
              <a:rPr sz="2450" spc="60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450" spc="280" dirty="0">
                <a:solidFill>
                  <a:srgbClr val="1C1126"/>
                </a:solidFill>
                <a:latin typeface="Trebuchet MS"/>
                <a:cs typeface="Trebuchet MS"/>
              </a:rPr>
              <a:t>go</a:t>
            </a:r>
            <a:r>
              <a:rPr sz="2450" spc="-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1C1126"/>
                </a:solidFill>
                <a:latin typeface="Trebuchet MS"/>
                <a:cs typeface="Trebuchet MS"/>
              </a:rPr>
              <a:t>for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2450" spc="210" dirty="0">
                <a:solidFill>
                  <a:srgbClr val="1C1126"/>
                </a:solidFill>
                <a:latin typeface="Trebuchet MS"/>
                <a:cs typeface="Trebuchet MS"/>
              </a:rPr>
              <a:t>mergers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450" spc="150" dirty="0">
                <a:solidFill>
                  <a:srgbClr val="1C1126"/>
                </a:solidFill>
                <a:latin typeface="Trebuchet MS"/>
                <a:cs typeface="Trebuchet MS"/>
              </a:rPr>
              <a:t>acquisitions </a:t>
            </a:r>
            <a:r>
              <a:rPr sz="2450" spc="190" dirty="0">
                <a:solidFill>
                  <a:srgbClr val="1C1126"/>
                </a:solidFill>
                <a:latin typeface="Trebuchet MS"/>
                <a:cs typeface="Trebuchet MS"/>
              </a:rPr>
              <a:t>as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an </a:t>
            </a:r>
            <a:r>
              <a:rPr sz="2450" spc="120" dirty="0">
                <a:solidFill>
                  <a:srgbClr val="1C1126"/>
                </a:solidFill>
                <a:latin typeface="Trebuchet MS"/>
                <a:cs typeface="Trebuchet MS"/>
              </a:rPr>
              <a:t>important </a:t>
            </a:r>
            <a:r>
              <a:rPr sz="2450" spc="135" dirty="0">
                <a:solidFill>
                  <a:srgbClr val="1C1126"/>
                </a:solidFill>
                <a:latin typeface="Trebuchet MS"/>
                <a:cs typeface="Trebuchet MS"/>
              </a:rPr>
              <a:t>strategic</a:t>
            </a:r>
            <a:r>
              <a:rPr sz="2450" spc="-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105" dirty="0">
                <a:solidFill>
                  <a:srgbClr val="1C1126"/>
                </a:solidFill>
                <a:latin typeface="Trebuchet MS"/>
                <a:cs typeface="Trebuchet MS"/>
              </a:rPr>
              <a:t>choice.</a:t>
            </a: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45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450" spc="155" dirty="0">
                <a:solidFill>
                  <a:srgbClr val="1C1126"/>
                </a:solidFill>
                <a:latin typeface="Trebuchet MS"/>
                <a:cs typeface="Trebuchet MS"/>
              </a:rPr>
              <a:t>trends </a:t>
            </a:r>
            <a:r>
              <a:rPr sz="245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450" spc="210" dirty="0">
                <a:solidFill>
                  <a:srgbClr val="1C1126"/>
                </a:solidFill>
                <a:latin typeface="Trebuchet MS"/>
                <a:cs typeface="Trebuchet MS"/>
              </a:rPr>
              <a:t>mergers </a:t>
            </a:r>
            <a:r>
              <a:rPr sz="2450" spc="185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450" spc="150" dirty="0">
                <a:solidFill>
                  <a:srgbClr val="1C1126"/>
                </a:solidFill>
                <a:latin typeface="Trebuchet MS"/>
                <a:cs typeface="Trebuchet MS"/>
              </a:rPr>
              <a:t>acquisitions </a:t>
            </a:r>
            <a:r>
              <a:rPr sz="2450" spc="25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450" spc="110" dirty="0">
                <a:solidFill>
                  <a:srgbClr val="1C1126"/>
                </a:solidFill>
                <a:latin typeface="Trebuchet MS"/>
                <a:cs typeface="Trebuchet MS"/>
              </a:rPr>
              <a:t>India </a:t>
            </a:r>
            <a:r>
              <a:rPr sz="2450" spc="180" dirty="0">
                <a:solidFill>
                  <a:srgbClr val="1C1126"/>
                </a:solidFill>
                <a:latin typeface="Trebuchet MS"/>
                <a:cs typeface="Trebuchet MS"/>
              </a:rPr>
              <a:t>have </a:t>
            </a:r>
            <a:r>
              <a:rPr sz="2450" spc="240" dirty="0">
                <a:solidFill>
                  <a:srgbClr val="1C1126"/>
                </a:solidFill>
                <a:latin typeface="Trebuchet MS"/>
                <a:cs typeface="Trebuchet MS"/>
              </a:rPr>
              <a:t>changed  </a:t>
            </a:r>
            <a:r>
              <a:rPr sz="2450" spc="160" dirty="0">
                <a:solidFill>
                  <a:srgbClr val="1C1126"/>
                </a:solidFill>
                <a:latin typeface="Trebuchet MS"/>
                <a:cs typeface="Trebuchet MS"/>
              </a:rPr>
              <a:t>over </a:t>
            </a:r>
            <a:r>
              <a:rPr sz="2450" spc="100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450" spc="1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1C1126"/>
                </a:solidFill>
                <a:latin typeface="Trebuchet MS"/>
                <a:cs typeface="Trebuchet MS"/>
              </a:rPr>
              <a:t>years.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889" y="348182"/>
            <a:ext cx="8514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25" dirty="0"/>
              <a:t>TABLE </a:t>
            </a:r>
            <a:r>
              <a:rPr sz="6000" spc="295" dirty="0"/>
              <a:t>OF</a:t>
            </a:r>
            <a:r>
              <a:rPr sz="6000" spc="680" dirty="0"/>
              <a:t> </a:t>
            </a:r>
            <a:r>
              <a:rPr sz="6000" spc="765" dirty="0"/>
              <a:t>CONTENT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442714" y="1851228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2714" y="2701175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2714" y="3587375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2714" y="4438163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4430" y="8707588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24487" y="2599273"/>
            <a:ext cx="8096249" cy="640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2714" y="5336592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4430" y="6247242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3480" y="7099463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4430" y="9515247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3480" y="7903526"/>
            <a:ext cx="398145" cy="377825"/>
          </a:xfrm>
          <a:custGeom>
            <a:avLst/>
            <a:gdLst/>
            <a:ahLst/>
            <a:cxnLst/>
            <a:rect l="l" t="t" r="r" b="b"/>
            <a:pathLst>
              <a:path w="398144" h="377825">
                <a:moveTo>
                  <a:pt x="79361" y="377349"/>
                </a:moveTo>
                <a:lnTo>
                  <a:pt x="73712" y="373125"/>
                </a:lnTo>
                <a:lnTo>
                  <a:pt x="74559" y="367775"/>
                </a:lnTo>
                <a:lnTo>
                  <a:pt x="95741" y="243869"/>
                </a:lnTo>
                <a:lnTo>
                  <a:pt x="96024" y="241616"/>
                </a:lnTo>
                <a:lnTo>
                  <a:pt x="95459" y="239645"/>
                </a:lnTo>
                <a:lnTo>
                  <a:pt x="93764" y="237955"/>
                </a:lnTo>
                <a:lnTo>
                  <a:pt x="3953" y="150376"/>
                </a:lnTo>
                <a:lnTo>
                  <a:pt x="0" y="146434"/>
                </a:lnTo>
                <a:lnTo>
                  <a:pt x="2259" y="139957"/>
                </a:lnTo>
                <a:lnTo>
                  <a:pt x="7625" y="139112"/>
                </a:lnTo>
                <a:lnTo>
                  <a:pt x="132174" y="121089"/>
                </a:lnTo>
                <a:lnTo>
                  <a:pt x="134433" y="120808"/>
                </a:lnTo>
                <a:lnTo>
                  <a:pt x="136128" y="119400"/>
                </a:lnTo>
                <a:lnTo>
                  <a:pt x="137258" y="117429"/>
                </a:lnTo>
                <a:lnTo>
                  <a:pt x="192895" y="4787"/>
                </a:lnTo>
                <a:lnTo>
                  <a:pt x="195437" y="0"/>
                </a:lnTo>
                <a:lnTo>
                  <a:pt x="202498" y="0"/>
                </a:lnTo>
                <a:lnTo>
                  <a:pt x="205039" y="4787"/>
                </a:lnTo>
                <a:lnTo>
                  <a:pt x="260677" y="117429"/>
                </a:lnTo>
                <a:lnTo>
                  <a:pt x="261524" y="119400"/>
                </a:lnTo>
                <a:lnTo>
                  <a:pt x="263501" y="120808"/>
                </a:lnTo>
                <a:lnTo>
                  <a:pt x="265760" y="121089"/>
                </a:lnTo>
                <a:lnTo>
                  <a:pt x="390309" y="139112"/>
                </a:lnTo>
                <a:lnTo>
                  <a:pt x="395676" y="139957"/>
                </a:lnTo>
                <a:lnTo>
                  <a:pt x="397935" y="146715"/>
                </a:lnTo>
                <a:lnTo>
                  <a:pt x="393981" y="150376"/>
                </a:lnTo>
                <a:lnTo>
                  <a:pt x="303888" y="237955"/>
                </a:lnTo>
                <a:lnTo>
                  <a:pt x="302193" y="239363"/>
                </a:lnTo>
                <a:lnTo>
                  <a:pt x="301628" y="241616"/>
                </a:lnTo>
                <a:lnTo>
                  <a:pt x="301911" y="243869"/>
                </a:lnTo>
                <a:lnTo>
                  <a:pt x="314090" y="315115"/>
                </a:lnTo>
                <a:lnTo>
                  <a:pt x="197696" y="315115"/>
                </a:lnTo>
                <a:lnTo>
                  <a:pt x="195719" y="316241"/>
                </a:lnTo>
                <a:lnTo>
                  <a:pt x="79361" y="377349"/>
                </a:lnTo>
                <a:close/>
              </a:path>
              <a:path w="398144" h="377825">
                <a:moveTo>
                  <a:pt x="318291" y="377349"/>
                </a:moveTo>
                <a:lnTo>
                  <a:pt x="201933" y="316241"/>
                </a:lnTo>
                <a:lnTo>
                  <a:pt x="199956" y="315115"/>
                </a:lnTo>
                <a:lnTo>
                  <a:pt x="314090" y="315115"/>
                </a:lnTo>
                <a:lnTo>
                  <a:pt x="323093" y="367775"/>
                </a:lnTo>
                <a:lnTo>
                  <a:pt x="323940" y="373125"/>
                </a:lnTo>
                <a:lnTo>
                  <a:pt x="318291" y="377349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6723" y="1847615"/>
            <a:ext cx="3342640" cy="807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200" b="1" spc="204" dirty="0">
                <a:solidFill>
                  <a:srgbClr val="1C1126"/>
                </a:solidFill>
                <a:latin typeface="Trebuchet MS"/>
                <a:cs typeface="Trebuchet MS"/>
              </a:rPr>
              <a:t>ABSTRACT</a:t>
            </a:r>
            <a:endParaRPr sz="2200">
              <a:latin typeface="Trebuchet MS"/>
              <a:cs typeface="Trebuchet MS"/>
            </a:endParaRPr>
          </a:p>
          <a:p>
            <a:pPr marL="24130" marR="127000">
              <a:lnSpc>
                <a:spcPct val="258900"/>
              </a:lnSpc>
              <a:tabLst>
                <a:tab pos="2030095" algn="l"/>
              </a:tabLst>
            </a:pPr>
            <a:r>
              <a:rPr sz="2200" b="1" spc="145" dirty="0">
                <a:solidFill>
                  <a:srgbClr val="1C1126"/>
                </a:solidFill>
                <a:latin typeface="Trebuchet MS"/>
                <a:cs typeface="Trebuchet MS"/>
              </a:rPr>
              <a:t>PROJECT </a:t>
            </a:r>
            <a:r>
              <a:rPr sz="2200" b="1" spc="175" dirty="0">
                <a:solidFill>
                  <a:srgbClr val="1C1126"/>
                </a:solidFill>
                <a:latin typeface="Trebuchet MS"/>
                <a:cs typeface="Trebuchet MS"/>
              </a:rPr>
              <a:t>AREA  </a:t>
            </a:r>
            <a:r>
              <a:rPr sz="2200" b="1" spc="18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00" b="1" spc="19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00" b="1" spc="13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00" b="1" spc="16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00" b="1" spc="27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00" b="1" spc="185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200" b="1" spc="13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200" b="1" spc="24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00" b="1" spc="27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00" b="1" spc="6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00" b="1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200" b="1" spc="335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00" b="1" spc="24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00" b="1" spc="270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200" b="1" spc="21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200" b="1" spc="16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200" b="1" spc="8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endParaRPr sz="2200">
              <a:latin typeface="Trebuchet MS"/>
              <a:cs typeface="Trebuchet MS"/>
            </a:endParaRPr>
          </a:p>
          <a:p>
            <a:pPr marL="12700" marR="5080" indent="11430">
              <a:lnSpc>
                <a:spcPts val="7130"/>
              </a:lnSpc>
              <a:spcBef>
                <a:spcPts val="894"/>
              </a:spcBef>
            </a:pPr>
            <a:r>
              <a:rPr sz="2200" b="1" spc="215" dirty="0">
                <a:solidFill>
                  <a:srgbClr val="1C1126"/>
                </a:solidFill>
                <a:latin typeface="Trebuchet MS"/>
                <a:cs typeface="Trebuchet MS"/>
              </a:rPr>
              <a:t>PROBLEM</a:t>
            </a:r>
            <a:r>
              <a:rPr sz="2200" b="1" spc="-3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00" b="1" spc="180" dirty="0">
                <a:solidFill>
                  <a:srgbClr val="1C1126"/>
                </a:solidFill>
                <a:latin typeface="Trebuchet MS"/>
                <a:cs typeface="Trebuchet MS"/>
              </a:rPr>
              <a:t>OBJECTIVES  </a:t>
            </a:r>
            <a:r>
              <a:rPr sz="2200" b="1" spc="190" dirty="0">
                <a:solidFill>
                  <a:srgbClr val="1C1126"/>
                </a:solidFill>
                <a:latin typeface="Trebuchet MS"/>
                <a:cs typeface="Trebuchet MS"/>
              </a:rPr>
              <a:t>MOTIVATION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rebuchet MS"/>
              <a:cs typeface="Trebuchet MS"/>
            </a:endParaRPr>
          </a:p>
          <a:p>
            <a:pPr marL="24130">
              <a:lnSpc>
                <a:spcPct val="100000"/>
              </a:lnSpc>
            </a:pPr>
            <a:r>
              <a:rPr sz="2200" b="1" spc="165" dirty="0">
                <a:solidFill>
                  <a:srgbClr val="1C1126"/>
                </a:solidFill>
                <a:latin typeface="Trebuchet MS"/>
                <a:cs typeface="Trebuchet MS"/>
              </a:rPr>
              <a:t>DATA</a:t>
            </a:r>
            <a:r>
              <a:rPr sz="2200" b="1" spc="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200" b="1" spc="175" dirty="0">
                <a:solidFill>
                  <a:srgbClr val="1C1126"/>
                </a:solidFill>
                <a:latin typeface="Trebuchet MS"/>
                <a:cs typeface="Trebuchet MS"/>
              </a:rPr>
              <a:t>SET</a:t>
            </a:r>
            <a:endParaRPr sz="2200">
              <a:latin typeface="Trebuchet MS"/>
              <a:cs typeface="Trebuchet MS"/>
            </a:endParaRPr>
          </a:p>
          <a:p>
            <a:pPr marL="33655" marR="1348740" indent="13335">
              <a:lnSpc>
                <a:spcPct val="239800"/>
              </a:lnSpc>
              <a:spcBef>
                <a:spcPts val="440"/>
              </a:spcBef>
            </a:pPr>
            <a:r>
              <a:rPr sz="2200" b="1" spc="200" dirty="0">
                <a:solidFill>
                  <a:srgbClr val="1C1126"/>
                </a:solidFill>
                <a:latin typeface="Trebuchet MS"/>
                <a:cs typeface="Trebuchet MS"/>
              </a:rPr>
              <a:t>TECHNIQUES  </a:t>
            </a:r>
            <a:r>
              <a:rPr sz="2200" b="1" spc="220" dirty="0">
                <a:solidFill>
                  <a:srgbClr val="1C1126"/>
                </a:solidFill>
                <a:latin typeface="Trebuchet MS"/>
                <a:cs typeface="Trebuchet MS"/>
              </a:rPr>
              <a:t>PROGRESS</a:t>
            </a:r>
            <a:endParaRPr sz="2200">
              <a:latin typeface="Trebuchet MS"/>
              <a:cs typeface="Trebuchet MS"/>
            </a:endParaRPr>
          </a:p>
          <a:p>
            <a:pPr marL="33655" marR="1348740">
              <a:lnSpc>
                <a:spcPct val="226300"/>
              </a:lnSpc>
              <a:spcBef>
                <a:spcPts val="680"/>
              </a:spcBef>
            </a:pPr>
            <a:r>
              <a:rPr sz="2200" b="1" spc="200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00" b="1" spc="15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00" b="1" spc="29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200" b="1" spc="200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200" b="1" spc="18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200" b="1" spc="24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200" b="1" spc="335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200" b="1" spc="195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200" b="1" spc="15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200" b="1" spc="120" dirty="0">
                <a:solidFill>
                  <a:srgbClr val="1C1126"/>
                </a:solidFill>
                <a:latin typeface="Trebuchet MS"/>
                <a:cs typeface="Trebuchet MS"/>
              </a:rPr>
              <a:t>N  </a:t>
            </a:r>
            <a:r>
              <a:rPr sz="2200" b="1" spc="195" dirty="0">
                <a:solidFill>
                  <a:srgbClr val="1C1126"/>
                </a:solidFill>
                <a:latin typeface="Trebuchet MS"/>
                <a:cs typeface="Trebuchet MS"/>
              </a:rPr>
              <a:t>REFERENCES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40" dirty="0"/>
              <a:t>THANK</a:t>
            </a:r>
            <a:r>
              <a:rPr spc="1165" dirty="0"/>
              <a:t> </a:t>
            </a:r>
            <a:r>
              <a:rPr spc="10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7434" y="4205697"/>
            <a:ext cx="6073140" cy="21285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1903730">
              <a:lnSpc>
                <a:spcPts val="3300"/>
              </a:lnSpc>
              <a:spcBef>
                <a:spcPts val="259"/>
              </a:spcBef>
            </a:pPr>
            <a:r>
              <a:rPr sz="2800" spc="320" dirty="0">
                <a:solidFill>
                  <a:srgbClr val="1C1126"/>
                </a:solidFill>
                <a:latin typeface="Trebuchet MS"/>
                <a:cs typeface="Trebuchet MS"/>
              </a:rPr>
              <a:t>BY </a:t>
            </a:r>
            <a:r>
              <a:rPr sz="2800" spc="350" dirty="0">
                <a:solidFill>
                  <a:srgbClr val="1C1126"/>
                </a:solidFill>
                <a:latin typeface="Trebuchet MS"/>
                <a:cs typeface="Trebuchet MS"/>
              </a:rPr>
              <a:t>TEAM </a:t>
            </a:r>
            <a:r>
              <a:rPr sz="2800" spc="-114" dirty="0">
                <a:solidFill>
                  <a:srgbClr val="1C1126"/>
                </a:solidFill>
                <a:latin typeface="Trebuchet MS"/>
                <a:cs typeface="Trebuchet MS"/>
              </a:rPr>
              <a:t>14,  </a:t>
            </a:r>
            <a:r>
              <a:rPr sz="2800" spc="250" dirty="0">
                <a:solidFill>
                  <a:srgbClr val="1C1126"/>
                </a:solidFill>
                <a:latin typeface="Trebuchet MS"/>
                <a:cs typeface="Trebuchet MS"/>
              </a:rPr>
              <a:t>2010030309-K </a:t>
            </a:r>
            <a:r>
              <a:rPr sz="2800" spc="350" dirty="0">
                <a:solidFill>
                  <a:srgbClr val="1C1126"/>
                </a:solidFill>
                <a:latin typeface="Trebuchet MS"/>
                <a:cs typeface="Trebuchet MS"/>
              </a:rPr>
              <a:t>MANIDEEP</a:t>
            </a:r>
            <a:r>
              <a:rPr sz="2800" spc="-1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800" spc="345" dirty="0">
                <a:solidFill>
                  <a:srgbClr val="1C1126"/>
                </a:solidFill>
                <a:latin typeface="Trebuchet MS"/>
                <a:cs typeface="Trebuchet MS"/>
              </a:rPr>
              <a:t>REDDY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ts val="3170"/>
              </a:lnSpc>
            </a:pPr>
            <a:r>
              <a:rPr sz="2800" spc="290" dirty="0">
                <a:solidFill>
                  <a:srgbClr val="1C1126"/>
                </a:solidFill>
                <a:latin typeface="Trebuchet MS"/>
                <a:cs typeface="Trebuchet MS"/>
              </a:rPr>
              <a:t>2010030082-PRANAY</a:t>
            </a:r>
            <a:r>
              <a:rPr sz="2800" spc="12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800" spc="360" dirty="0">
                <a:solidFill>
                  <a:srgbClr val="1C1126"/>
                </a:solidFill>
                <a:latin typeface="Trebuchet MS"/>
                <a:cs typeface="Trebuchet MS"/>
              </a:rPr>
              <a:t>KANALA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ts val="3300"/>
              </a:lnSpc>
            </a:pPr>
            <a:r>
              <a:rPr sz="2800" spc="185" dirty="0">
                <a:solidFill>
                  <a:srgbClr val="1C1126"/>
                </a:solidFill>
                <a:latin typeface="Trebuchet MS"/>
                <a:cs typeface="Trebuchet MS"/>
              </a:rPr>
              <a:t>2010030421-V.RITHVIK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ts val="3329"/>
              </a:lnSpc>
            </a:pPr>
            <a:r>
              <a:rPr sz="2800" spc="310" dirty="0">
                <a:solidFill>
                  <a:srgbClr val="1C1126"/>
                </a:solidFill>
                <a:latin typeface="Trebuchet MS"/>
                <a:cs typeface="Trebuchet MS"/>
              </a:rPr>
              <a:t>2000030666 </a:t>
            </a:r>
            <a:r>
              <a:rPr sz="2800" spc="150" dirty="0">
                <a:solidFill>
                  <a:srgbClr val="1C1126"/>
                </a:solidFill>
                <a:latin typeface="Trebuchet MS"/>
                <a:cs typeface="Trebuchet MS"/>
              </a:rPr>
              <a:t>- </a:t>
            </a:r>
            <a:r>
              <a:rPr sz="2800" spc="445" dirty="0">
                <a:solidFill>
                  <a:srgbClr val="1C1126"/>
                </a:solidFill>
                <a:latin typeface="Trebuchet MS"/>
                <a:cs typeface="Trebuchet MS"/>
              </a:rPr>
              <a:t>MVS</a:t>
            </a:r>
            <a:r>
              <a:rPr sz="2800" spc="-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800" spc="265" dirty="0">
                <a:solidFill>
                  <a:srgbClr val="1C1126"/>
                </a:solidFill>
                <a:latin typeface="Trebuchet MS"/>
                <a:cs typeface="Trebuchet MS"/>
              </a:rPr>
              <a:t>SAITEJA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17821" y="0"/>
            <a:ext cx="3467099" cy="164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2142" y="2372300"/>
            <a:ext cx="6114757" cy="610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10399" y="258018"/>
            <a:ext cx="3581400" cy="3219450"/>
            <a:chOff x="14510399" y="258018"/>
            <a:chExt cx="3581400" cy="3219450"/>
          </a:xfrm>
        </p:grpSpPr>
        <p:sp>
          <p:nvSpPr>
            <p:cNvPr id="4" name="object 4"/>
            <p:cNvSpPr/>
            <p:nvPr/>
          </p:nvSpPr>
          <p:spPr>
            <a:xfrm>
              <a:off x="14510399" y="258018"/>
              <a:ext cx="3581399" cy="3219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930" y="1028701"/>
              <a:ext cx="2619374" cy="17049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300" y="3431082"/>
            <a:ext cx="4549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25" dirty="0"/>
              <a:t>A</a:t>
            </a:r>
            <a:r>
              <a:rPr sz="6000" spc="1160" dirty="0"/>
              <a:t>B</a:t>
            </a:r>
            <a:r>
              <a:rPr sz="6000" spc="1230" dirty="0"/>
              <a:t>S</a:t>
            </a:r>
            <a:r>
              <a:rPr sz="6000" spc="670" dirty="0"/>
              <a:t>T</a:t>
            </a:r>
            <a:r>
              <a:rPr sz="6000" spc="1050" dirty="0"/>
              <a:t>R</a:t>
            </a:r>
            <a:r>
              <a:rPr sz="6000" spc="825" dirty="0"/>
              <a:t>A</a:t>
            </a:r>
            <a:r>
              <a:rPr sz="6000" spc="855" dirty="0"/>
              <a:t>C</a:t>
            </a:r>
            <a:r>
              <a:rPr sz="6000" spc="70" dirty="0"/>
              <a:t>T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165" dirty="0"/>
              <a:t>The </a:t>
            </a:r>
            <a:r>
              <a:rPr spc="220" dirty="0"/>
              <a:t>process </a:t>
            </a:r>
            <a:r>
              <a:rPr spc="80" dirty="0"/>
              <a:t>of </a:t>
            </a:r>
            <a:r>
              <a:rPr spc="204" dirty="0"/>
              <a:t>mergers </a:t>
            </a:r>
            <a:r>
              <a:rPr spc="180" dirty="0"/>
              <a:t>and </a:t>
            </a:r>
            <a:r>
              <a:rPr spc="145" dirty="0"/>
              <a:t>acquisitions </a:t>
            </a:r>
            <a:r>
              <a:rPr spc="195" dirty="0"/>
              <a:t>has  </a:t>
            </a:r>
            <a:r>
              <a:rPr spc="185" dirty="0"/>
              <a:t>gained </a:t>
            </a:r>
            <a:r>
              <a:rPr spc="140" dirty="0"/>
              <a:t>substantial </a:t>
            </a:r>
            <a:r>
              <a:rPr spc="155" dirty="0"/>
              <a:t>importance </a:t>
            </a:r>
            <a:r>
              <a:rPr spc="20" dirty="0"/>
              <a:t>in </a:t>
            </a:r>
            <a:r>
              <a:rPr spc="190" dirty="0"/>
              <a:t>today's  </a:t>
            </a:r>
            <a:r>
              <a:rPr spc="150" dirty="0"/>
              <a:t>corporate </a:t>
            </a:r>
            <a:r>
              <a:rPr spc="80" dirty="0"/>
              <a:t>world. </a:t>
            </a:r>
            <a:r>
              <a:rPr spc="140" dirty="0"/>
              <a:t>This </a:t>
            </a:r>
            <a:r>
              <a:rPr spc="220" dirty="0"/>
              <a:t>process </a:t>
            </a:r>
            <a:r>
              <a:rPr spc="80" dirty="0"/>
              <a:t>is </a:t>
            </a:r>
            <a:r>
              <a:rPr spc="150" dirty="0"/>
              <a:t>extensively  </a:t>
            </a:r>
            <a:r>
              <a:rPr spc="235" dirty="0"/>
              <a:t>used </a:t>
            </a:r>
            <a:r>
              <a:rPr spc="60" dirty="0"/>
              <a:t>for </a:t>
            </a:r>
            <a:r>
              <a:rPr spc="135" dirty="0"/>
              <a:t>restructuring </a:t>
            </a:r>
            <a:r>
              <a:rPr spc="215" dirty="0"/>
              <a:t>business </a:t>
            </a:r>
            <a:r>
              <a:rPr spc="114" dirty="0"/>
              <a:t>organizations.  </a:t>
            </a:r>
            <a:r>
              <a:rPr spc="70" dirty="0"/>
              <a:t>In </a:t>
            </a:r>
            <a:r>
              <a:rPr spc="50" dirty="0"/>
              <a:t>India, </a:t>
            </a:r>
            <a:r>
              <a:rPr spc="95" dirty="0"/>
              <a:t>the </a:t>
            </a:r>
            <a:r>
              <a:rPr spc="185" dirty="0"/>
              <a:t>concept </a:t>
            </a:r>
            <a:r>
              <a:rPr spc="80" dirty="0"/>
              <a:t>of </a:t>
            </a:r>
            <a:r>
              <a:rPr spc="204" dirty="0"/>
              <a:t>mergers </a:t>
            </a:r>
            <a:r>
              <a:rPr spc="180" dirty="0"/>
              <a:t>and  </a:t>
            </a:r>
            <a:r>
              <a:rPr spc="145" dirty="0"/>
              <a:t>acquisitions </a:t>
            </a:r>
            <a:r>
              <a:rPr spc="220" dirty="0"/>
              <a:t>was </a:t>
            </a:r>
            <a:r>
              <a:rPr spc="60" dirty="0"/>
              <a:t>initiated </a:t>
            </a:r>
            <a:r>
              <a:rPr spc="195" dirty="0"/>
              <a:t>by government  </a:t>
            </a:r>
            <a:r>
              <a:rPr spc="125" dirty="0"/>
              <a:t>bodies. </a:t>
            </a:r>
            <a:r>
              <a:rPr spc="285" dirty="0"/>
              <a:t>Some </a:t>
            </a:r>
            <a:r>
              <a:rPr spc="195" dirty="0"/>
              <a:t>well-known </a:t>
            </a:r>
            <a:r>
              <a:rPr spc="95" dirty="0"/>
              <a:t>financial  </a:t>
            </a:r>
            <a:r>
              <a:rPr spc="150" dirty="0"/>
              <a:t>organizations </a:t>
            </a:r>
            <a:r>
              <a:rPr spc="175" dirty="0"/>
              <a:t>also </a:t>
            </a:r>
            <a:r>
              <a:rPr spc="140" dirty="0"/>
              <a:t>took </a:t>
            </a:r>
            <a:r>
              <a:rPr spc="95" dirty="0"/>
              <a:t>the </a:t>
            </a:r>
            <a:r>
              <a:rPr spc="204" dirty="0"/>
              <a:t>necessary </a:t>
            </a:r>
            <a:r>
              <a:rPr spc="70" dirty="0"/>
              <a:t>initiatives  </a:t>
            </a:r>
            <a:r>
              <a:rPr spc="55" dirty="0"/>
              <a:t>to </a:t>
            </a:r>
            <a:r>
              <a:rPr spc="125" dirty="0"/>
              <a:t>restructure </a:t>
            </a:r>
            <a:r>
              <a:rPr spc="95" dirty="0"/>
              <a:t>the </a:t>
            </a:r>
            <a:r>
              <a:rPr spc="150" dirty="0"/>
              <a:t>corporate </a:t>
            </a:r>
            <a:r>
              <a:rPr spc="155" dirty="0"/>
              <a:t>sector </a:t>
            </a:r>
            <a:r>
              <a:rPr spc="80" dirty="0"/>
              <a:t>of </a:t>
            </a:r>
            <a:r>
              <a:rPr spc="105" dirty="0"/>
              <a:t>India </a:t>
            </a:r>
            <a:r>
              <a:rPr spc="195" dirty="0"/>
              <a:t>by  </a:t>
            </a:r>
            <a:r>
              <a:rPr spc="175" dirty="0"/>
              <a:t>adopting </a:t>
            </a:r>
            <a:r>
              <a:rPr spc="95" dirty="0"/>
              <a:t>the </a:t>
            </a:r>
            <a:r>
              <a:rPr spc="204" dirty="0"/>
              <a:t>mergers </a:t>
            </a:r>
            <a:r>
              <a:rPr spc="180" dirty="0"/>
              <a:t>and </a:t>
            </a:r>
            <a:r>
              <a:rPr spc="145" dirty="0"/>
              <a:t>acquisitions</a:t>
            </a:r>
            <a:r>
              <a:rPr spc="-5" dirty="0"/>
              <a:t> </a:t>
            </a:r>
            <a:r>
              <a:rPr spc="95" dirty="0"/>
              <a:t>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575535"/>
            <a:ext cx="5457825" cy="4671695"/>
            <a:chOff x="1028700" y="4575535"/>
            <a:chExt cx="5457825" cy="4671695"/>
          </a:xfrm>
        </p:grpSpPr>
        <p:sp>
          <p:nvSpPr>
            <p:cNvPr id="3" name="object 3"/>
            <p:cNvSpPr/>
            <p:nvPr/>
          </p:nvSpPr>
          <p:spPr>
            <a:xfrm>
              <a:off x="1072016" y="4618866"/>
              <a:ext cx="5371080" cy="4592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0720" y="5697374"/>
              <a:ext cx="445770" cy="2023110"/>
            </a:xfrm>
            <a:custGeom>
              <a:avLst/>
              <a:gdLst/>
              <a:ahLst/>
              <a:cxnLst/>
              <a:rect l="l" t="t" r="r" b="b"/>
              <a:pathLst>
                <a:path w="445769" h="2023109">
                  <a:moveTo>
                    <a:pt x="445288" y="2022689"/>
                  </a:moveTo>
                  <a:lnTo>
                    <a:pt x="0" y="2022689"/>
                  </a:lnTo>
                  <a:lnTo>
                    <a:pt x="0" y="0"/>
                  </a:lnTo>
                  <a:lnTo>
                    <a:pt x="445288" y="0"/>
                  </a:lnTo>
                  <a:lnTo>
                    <a:pt x="445288" y="2022689"/>
                  </a:lnTo>
                  <a:close/>
                </a:path>
              </a:pathLst>
            </a:custGeom>
            <a:solidFill>
              <a:srgbClr val="DB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4575535"/>
              <a:ext cx="5457539" cy="4671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192185" y="230917"/>
            <a:ext cx="3088005" cy="3302000"/>
          </a:xfrm>
          <a:custGeom>
            <a:avLst/>
            <a:gdLst/>
            <a:ahLst/>
            <a:cxnLst/>
            <a:rect l="l" t="t" r="r" b="b"/>
            <a:pathLst>
              <a:path w="3088005" h="3302000">
                <a:moveTo>
                  <a:pt x="2639395" y="12699"/>
                </a:moveTo>
                <a:lnTo>
                  <a:pt x="2279852" y="12699"/>
                </a:lnTo>
                <a:lnTo>
                  <a:pt x="2288441" y="0"/>
                </a:lnTo>
                <a:lnTo>
                  <a:pt x="2630806" y="0"/>
                </a:lnTo>
                <a:lnTo>
                  <a:pt x="2639395" y="12699"/>
                </a:lnTo>
                <a:close/>
              </a:path>
              <a:path w="3088005" h="3302000">
                <a:moveTo>
                  <a:pt x="1658887" y="1155699"/>
                </a:moveTo>
                <a:lnTo>
                  <a:pt x="1541547" y="1155699"/>
                </a:lnTo>
                <a:lnTo>
                  <a:pt x="2494251" y="88899"/>
                </a:lnTo>
                <a:lnTo>
                  <a:pt x="2304619" y="88899"/>
                </a:lnTo>
                <a:lnTo>
                  <a:pt x="2293395" y="76199"/>
                </a:lnTo>
                <a:lnTo>
                  <a:pt x="2288441" y="76199"/>
                </a:lnTo>
                <a:lnTo>
                  <a:pt x="2279852" y="63499"/>
                </a:lnTo>
                <a:lnTo>
                  <a:pt x="2276543" y="63499"/>
                </a:lnTo>
                <a:lnTo>
                  <a:pt x="2271893" y="50799"/>
                </a:lnTo>
                <a:lnTo>
                  <a:pt x="2270732" y="50799"/>
                </a:lnTo>
                <a:lnTo>
                  <a:pt x="2270732" y="38099"/>
                </a:lnTo>
                <a:lnTo>
                  <a:pt x="2271893" y="25399"/>
                </a:lnTo>
                <a:lnTo>
                  <a:pt x="2276543" y="12699"/>
                </a:lnTo>
                <a:lnTo>
                  <a:pt x="2642704" y="12699"/>
                </a:lnTo>
                <a:lnTo>
                  <a:pt x="2647354" y="25399"/>
                </a:lnTo>
                <a:lnTo>
                  <a:pt x="2648515" y="38099"/>
                </a:lnTo>
                <a:lnTo>
                  <a:pt x="2648515" y="152399"/>
                </a:lnTo>
                <a:lnTo>
                  <a:pt x="2556909" y="152399"/>
                </a:lnTo>
                <a:lnTo>
                  <a:pt x="2329360" y="406399"/>
                </a:lnTo>
                <a:lnTo>
                  <a:pt x="3053605" y="406399"/>
                </a:lnTo>
                <a:lnTo>
                  <a:pt x="3064829" y="419099"/>
                </a:lnTo>
                <a:lnTo>
                  <a:pt x="3069783" y="419099"/>
                </a:lnTo>
                <a:lnTo>
                  <a:pt x="3078372" y="431799"/>
                </a:lnTo>
                <a:lnTo>
                  <a:pt x="3081680" y="431799"/>
                </a:lnTo>
                <a:lnTo>
                  <a:pt x="3086330" y="444499"/>
                </a:lnTo>
                <a:lnTo>
                  <a:pt x="3087492" y="444499"/>
                </a:lnTo>
                <a:lnTo>
                  <a:pt x="3087492" y="457199"/>
                </a:lnTo>
                <a:lnTo>
                  <a:pt x="3086330" y="469899"/>
                </a:lnTo>
                <a:lnTo>
                  <a:pt x="3081680" y="482599"/>
                </a:lnTo>
                <a:lnTo>
                  <a:pt x="3078372" y="482599"/>
                </a:lnTo>
                <a:lnTo>
                  <a:pt x="3069783" y="495299"/>
                </a:lnTo>
                <a:lnTo>
                  <a:pt x="2248014" y="495299"/>
                </a:lnTo>
                <a:lnTo>
                  <a:pt x="1658887" y="1155699"/>
                </a:lnTo>
                <a:close/>
              </a:path>
              <a:path w="3088005" h="3302000">
                <a:moveTo>
                  <a:pt x="2642704" y="330199"/>
                </a:moveTo>
                <a:lnTo>
                  <a:pt x="2562721" y="330199"/>
                </a:lnTo>
                <a:lnTo>
                  <a:pt x="2558071" y="317499"/>
                </a:lnTo>
                <a:lnTo>
                  <a:pt x="2556909" y="304799"/>
                </a:lnTo>
                <a:lnTo>
                  <a:pt x="2556909" y="152399"/>
                </a:lnTo>
                <a:lnTo>
                  <a:pt x="2648515" y="152399"/>
                </a:lnTo>
                <a:lnTo>
                  <a:pt x="2648515" y="304799"/>
                </a:lnTo>
                <a:lnTo>
                  <a:pt x="2647354" y="317499"/>
                </a:lnTo>
                <a:lnTo>
                  <a:pt x="2642704" y="330199"/>
                </a:lnTo>
                <a:close/>
              </a:path>
              <a:path w="3088005" h="3302000">
                <a:moveTo>
                  <a:pt x="1566885" y="190499"/>
                </a:moveTo>
                <a:lnTo>
                  <a:pt x="1520606" y="190499"/>
                </a:lnTo>
                <a:lnTo>
                  <a:pt x="1531830" y="177799"/>
                </a:lnTo>
                <a:lnTo>
                  <a:pt x="1555662" y="177799"/>
                </a:lnTo>
                <a:lnTo>
                  <a:pt x="1566885" y="190499"/>
                </a:lnTo>
                <a:close/>
              </a:path>
              <a:path w="3088005" h="3302000">
                <a:moveTo>
                  <a:pt x="1580428" y="203199"/>
                </a:moveTo>
                <a:lnTo>
                  <a:pt x="1507063" y="203199"/>
                </a:lnTo>
                <a:lnTo>
                  <a:pt x="1515652" y="190499"/>
                </a:lnTo>
                <a:lnTo>
                  <a:pt x="1571839" y="190499"/>
                </a:lnTo>
                <a:lnTo>
                  <a:pt x="1580428" y="203199"/>
                </a:lnTo>
                <a:close/>
              </a:path>
              <a:path w="3088005" h="3302000">
                <a:moveTo>
                  <a:pt x="1588387" y="215899"/>
                </a:moveTo>
                <a:lnTo>
                  <a:pt x="1499104" y="215899"/>
                </a:lnTo>
                <a:lnTo>
                  <a:pt x="1503754" y="203199"/>
                </a:lnTo>
                <a:lnTo>
                  <a:pt x="1583737" y="203199"/>
                </a:lnTo>
                <a:lnTo>
                  <a:pt x="1588387" y="215899"/>
                </a:lnTo>
                <a:close/>
              </a:path>
              <a:path w="3088005" h="3302000">
                <a:moveTo>
                  <a:pt x="1589549" y="406399"/>
                </a:moveTo>
                <a:lnTo>
                  <a:pt x="1497943" y="406399"/>
                </a:lnTo>
                <a:lnTo>
                  <a:pt x="1497943" y="215899"/>
                </a:lnTo>
                <a:lnTo>
                  <a:pt x="1589549" y="215899"/>
                </a:lnTo>
                <a:lnTo>
                  <a:pt x="1589549" y="406399"/>
                </a:lnTo>
                <a:close/>
              </a:path>
              <a:path w="3088005" h="3302000">
                <a:moveTo>
                  <a:pt x="2630806" y="342899"/>
                </a:moveTo>
                <a:lnTo>
                  <a:pt x="2574619" y="342899"/>
                </a:lnTo>
                <a:lnTo>
                  <a:pt x="2566030" y="330199"/>
                </a:lnTo>
                <a:lnTo>
                  <a:pt x="2639395" y="330199"/>
                </a:lnTo>
                <a:lnTo>
                  <a:pt x="2630806" y="342899"/>
                </a:lnTo>
                <a:close/>
              </a:path>
              <a:path w="3088005" h="3302000">
                <a:moveTo>
                  <a:pt x="1997801" y="419099"/>
                </a:moveTo>
                <a:lnTo>
                  <a:pt x="22663" y="419099"/>
                </a:lnTo>
                <a:lnTo>
                  <a:pt x="33886" y="406399"/>
                </a:lnTo>
                <a:lnTo>
                  <a:pt x="1986577" y="406399"/>
                </a:lnTo>
                <a:lnTo>
                  <a:pt x="1997801" y="419099"/>
                </a:lnTo>
                <a:close/>
              </a:path>
              <a:path w="3088005" h="3302000">
                <a:moveTo>
                  <a:pt x="2011344" y="431799"/>
                </a:moveTo>
                <a:lnTo>
                  <a:pt x="9120" y="431799"/>
                </a:lnTo>
                <a:lnTo>
                  <a:pt x="17710" y="419099"/>
                </a:lnTo>
                <a:lnTo>
                  <a:pt x="2002755" y="419099"/>
                </a:lnTo>
                <a:lnTo>
                  <a:pt x="2011344" y="431799"/>
                </a:lnTo>
                <a:close/>
              </a:path>
              <a:path w="3088005" h="3302000">
                <a:moveTo>
                  <a:pt x="2019302" y="444499"/>
                </a:moveTo>
                <a:lnTo>
                  <a:pt x="1162" y="444499"/>
                </a:lnTo>
                <a:lnTo>
                  <a:pt x="5810" y="431799"/>
                </a:lnTo>
                <a:lnTo>
                  <a:pt x="2014652" y="431799"/>
                </a:lnTo>
                <a:lnTo>
                  <a:pt x="2019302" y="444499"/>
                </a:lnTo>
                <a:close/>
              </a:path>
              <a:path w="3088005" h="3302000">
                <a:moveTo>
                  <a:pt x="2014652" y="482599"/>
                </a:moveTo>
                <a:lnTo>
                  <a:pt x="5810" y="482599"/>
                </a:lnTo>
                <a:lnTo>
                  <a:pt x="1162" y="469899"/>
                </a:lnTo>
                <a:lnTo>
                  <a:pt x="0" y="457199"/>
                </a:lnTo>
                <a:lnTo>
                  <a:pt x="0" y="444499"/>
                </a:lnTo>
                <a:lnTo>
                  <a:pt x="2020464" y="444499"/>
                </a:lnTo>
                <a:lnTo>
                  <a:pt x="2020464" y="457199"/>
                </a:lnTo>
                <a:lnTo>
                  <a:pt x="2019302" y="469899"/>
                </a:lnTo>
                <a:lnTo>
                  <a:pt x="2014652" y="482599"/>
                </a:lnTo>
                <a:close/>
              </a:path>
              <a:path w="3088005" h="3302000">
                <a:moveTo>
                  <a:pt x="2002755" y="495299"/>
                </a:moveTo>
                <a:lnTo>
                  <a:pt x="17710" y="495299"/>
                </a:lnTo>
                <a:lnTo>
                  <a:pt x="9120" y="482599"/>
                </a:lnTo>
                <a:lnTo>
                  <a:pt x="2011344" y="482599"/>
                </a:lnTo>
                <a:lnTo>
                  <a:pt x="2002755" y="495299"/>
                </a:lnTo>
                <a:close/>
              </a:path>
              <a:path w="3088005" h="3302000">
                <a:moveTo>
                  <a:pt x="1980736" y="507999"/>
                </a:moveTo>
                <a:lnTo>
                  <a:pt x="39729" y="507999"/>
                </a:lnTo>
                <a:lnTo>
                  <a:pt x="33886" y="495299"/>
                </a:lnTo>
                <a:lnTo>
                  <a:pt x="1986577" y="495299"/>
                </a:lnTo>
                <a:lnTo>
                  <a:pt x="1980736" y="507999"/>
                </a:lnTo>
                <a:close/>
              </a:path>
              <a:path w="3088005" h="3302000">
                <a:moveTo>
                  <a:pt x="2898783" y="2146299"/>
                </a:moveTo>
                <a:lnTo>
                  <a:pt x="2807177" y="2146299"/>
                </a:lnTo>
                <a:lnTo>
                  <a:pt x="2807177" y="495299"/>
                </a:lnTo>
                <a:lnTo>
                  <a:pt x="2898783" y="495299"/>
                </a:lnTo>
                <a:lnTo>
                  <a:pt x="2898783" y="2146299"/>
                </a:lnTo>
                <a:close/>
              </a:path>
              <a:path w="3088005" h="3302000">
                <a:moveTo>
                  <a:pt x="2898783" y="2209799"/>
                </a:moveTo>
                <a:lnTo>
                  <a:pt x="189075" y="2209799"/>
                </a:lnTo>
                <a:lnTo>
                  <a:pt x="189075" y="507999"/>
                </a:lnTo>
                <a:lnTo>
                  <a:pt x="280681" y="507999"/>
                </a:lnTo>
                <a:lnTo>
                  <a:pt x="280681" y="761999"/>
                </a:lnTo>
                <a:lnTo>
                  <a:pt x="488689" y="761999"/>
                </a:lnTo>
                <a:lnTo>
                  <a:pt x="497278" y="774699"/>
                </a:lnTo>
                <a:lnTo>
                  <a:pt x="500587" y="787399"/>
                </a:lnTo>
                <a:lnTo>
                  <a:pt x="505237" y="787399"/>
                </a:lnTo>
                <a:lnTo>
                  <a:pt x="506398" y="800099"/>
                </a:lnTo>
                <a:lnTo>
                  <a:pt x="506398" y="812799"/>
                </a:lnTo>
                <a:lnTo>
                  <a:pt x="505237" y="812799"/>
                </a:lnTo>
                <a:lnTo>
                  <a:pt x="500587" y="825499"/>
                </a:lnTo>
                <a:lnTo>
                  <a:pt x="497278" y="838199"/>
                </a:lnTo>
                <a:lnTo>
                  <a:pt x="483735" y="838199"/>
                </a:lnTo>
                <a:lnTo>
                  <a:pt x="472511" y="850899"/>
                </a:lnTo>
                <a:lnTo>
                  <a:pt x="280681" y="850899"/>
                </a:lnTo>
                <a:lnTo>
                  <a:pt x="280681" y="1269999"/>
                </a:lnTo>
                <a:lnTo>
                  <a:pt x="472511" y="1269999"/>
                </a:lnTo>
                <a:lnTo>
                  <a:pt x="483735" y="1282699"/>
                </a:lnTo>
                <a:lnTo>
                  <a:pt x="488689" y="1282699"/>
                </a:lnTo>
                <a:lnTo>
                  <a:pt x="497278" y="1295399"/>
                </a:lnTo>
                <a:lnTo>
                  <a:pt x="500587" y="1295399"/>
                </a:lnTo>
                <a:lnTo>
                  <a:pt x="505237" y="1308099"/>
                </a:lnTo>
                <a:lnTo>
                  <a:pt x="506398" y="1308099"/>
                </a:lnTo>
                <a:lnTo>
                  <a:pt x="506398" y="1320799"/>
                </a:lnTo>
                <a:lnTo>
                  <a:pt x="505237" y="1333499"/>
                </a:lnTo>
                <a:lnTo>
                  <a:pt x="500587" y="1346199"/>
                </a:lnTo>
                <a:lnTo>
                  <a:pt x="497278" y="1346199"/>
                </a:lnTo>
                <a:lnTo>
                  <a:pt x="488689" y="1358899"/>
                </a:lnTo>
                <a:lnTo>
                  <a:pt x="472511" y="1358899"/>
                </a:lnTo>
                <a:lnTo>
                  <a:pt x="466670" y="1371599"/>
                </a:lnTo>
                <a:lnTo>
                  <a:pt x="280681" y="1371599"/>
                </a:lnTo>
                <a:lnTo>
                  <a:pt x="280681" y="1790699"/>
                </a:lnTo>
                <a:lnTo>
                  <a:pt x="483735" y="1790699"/>
                </a:lnTo>
                <a:lnTo>
                  <a:pt x="488689" y="1803399"/>
                </a:lnTo>
                <a:lnTo>
                  <a:pt x="497278" y="1803399"/>
                </a:lnTo>
                <a:lnTo>
                  <a:pt x="500587" y="1816099"/>
                </a:lnTo>
                <a:lnTo>
                  <a:pt x="505237" y="1828799"/>
                </a:lnTo>
                <a:lnTo>
                  <a:pt x="506398" y="1828799"/>
                </a:lnTo>
                <a:lnTo>
                  <a:pt x="506398" y="1841499"/>
                </a:lnTo>
                <a:lnTo>
                  <a:pt x="505237" y="1841499"/>
                </a:lnTo>
                <a:lnTo>
                  <a:pt x="500587" y="1854199"/>
                </a:lnTo>
                <a:lnTo>
                  <a:pt x="497278" y="1866899"/>
                </a:lnTo>
                <a:lnTo>
                  <a:pt x="488689" y="1866899"/>
                </a:lnTo>
                <a:lnTo>
                  <a:pt x="483735" y="1879599"/>
                </a:lnTo>
                <a:lnTo>
                  <a:pt x="280681" y="1879599"/>
                </a:lnTo>
                <a:lnTo>
                  <a:pt x="280681" y="2146299"/>
                </a:lnTo>
                <a:lnTo>
                  <a:pt x="2898783" y="2146299"/>
                </a:lnTo>
                <a:lnTo>
                  <a:pt x="2898783" y="2209799"/>
                </a:lnTo>
                <a:close/>
              </a:path>
              <a:path w="3088005" h="3302000">
                <a:moveTo>
                  <a:pt x="2568814" y="863599"/>
                </a:moveTo>
                <a:lnTo>
                  <a:pt x="2263158" y="863599"/>
                </a:lnTo>
                <a:lnTo>
                  <a:pt x="2268112" y="850899"/>
                </a:lnTo>
                <a:lnTo>
                  <a:pt x="2563707" y="850899"/>
                </a:lnTo>
                <a:lnTo>
                  <a:pt x="2568814" y="863599"/>
                </a:lnTo>
                <a:close/>
              </a:path>
              <a:path w="3088005" h="3302000">
                <a:moveTo>
                  <a:pt x="2586033" y="888999"/>
                </a:moveTo>
                <a:lnTo>
                  <a:pt x="2246610" y="888999"/>
                </a:lnTo>
                <a:lnTo>
                  <a:pt x="2251260" y="876299"/>
                </a:lnTo>
                <a:lnTo>
                  <a:pt x="2254569" y="863599"/>
                </a:lnTo>
                <a:lnTo>
                  <a:pt x="2577711" y="863599"/>
                </a:lnTo>
                <a:lnTo>
                  <a:pt x="2581156" y="876299"/>
                </a:lnTo>
                <a:lnTo>
                  <a:pt x="2586033" y="888999"/>
                </a:lnTo>
                <a:close/>
              </a:path>
              <a:path w="3088005" h="3302000">
                <a:moveTo>
                  <a:pt x="1155563" y="888999"/>
                </a:moveTo>
                <a:lnTo>
                  <a:pt x="1105356" y="888999"/>
                </a:lnTo>
                <a:lnTo>
                  <a:pt x="1115542" y="876299"/>
                </a:lnTo>
                <a:lnTo>
                  <a:pt x="1150210" y="876299"/>
                </a:lnTo>
                <a:lnTo>
                  <a:pt x="1155563" y="888999"/>
                </a:lnTo>
                <a:close/>
              </a:path>
              <a:path w="3088005" h="3302000">
                <a:moveTo>
                  <a:pt x="731093" y="1549399"/>
                </a:moveTo>
                <a:lnTo>
                  <a:pt x="665723" y="1549399"/>
                </a:lnTo>
                <a:lnTo>
                  <a:pt x="661755" y="1536699"/>
                </a:lnTo>
                <a:lnTo>
                  <a:pt x="655562" y="1536699"/>
                </a:lnTo>
                <a:lnTo>
                  <a:pt x="653569" y="1523999"/>
                </a:lnTo>
                <a:lnTo>
                  <a:pt x="651784" y="1511299"/>
                </a:lnTo>
                <a:lnTo>
                  <a:pt x="652063" y="1511299"/>
                </a:lnTo>
                <a:lnTo>
                  <a:pt x="654954" y="1498599"/>
                </a:lnTo>
                <a:lnTo>
                  <a:pt x="657460" y="1485899"/>
                </a:lnTo>
                <a:lnTo>
                  <a:pt x="661029" y="1485899"/>
                </a:lnTo>
                <a:lnTo>
                  <a:pt x="1097441" y="901699"/>
                </a:lnTo>
                <a:lnTo>
                  <a:pt x="1101021" y="888999"/>
                </a:lnTo>
                <a:lnTo>
                  <a:pt x="1160466" y="888999"/>
                </a:lnTo>
                <a:lnTo>
                  <a:pt x="1305640" y="990599"/>
                </a:lnTo>
                <a:lnTo>
                  <a:pt x="1144709" y="990599"/>
                </a:lnTo>
                <a:lnTo>
                  <a:pt x="734681" y="1536699"/>
                </a:lnTo>
                <a:lnTo>
                  <a:pt x="731093" y="1549399"/>
                </a:lnTo>
                <a:close/>
              </a:path>
              <a:path w="3088005" h="3302000">
                <a:moveTo>
                  <a:pt x="2587323" y="2146299"/>
                </a:moveTo>
                <a:lnTo>
                  <a:pt x="2245449" y="2146299"/>
                </a:lnTo>
                <a:lnTo>
                  <a:pt x="2245449" y="888999"/>
                </a:lnTo>
                <a:lnTo>
                  <a:pt x="2587275" y="888999"/>
                </a:lnTo>
                <a:lnTo>
                  <a:pt x="2587323" y="2146299"/>
                </a:lnTo>
                <a:close/>
              </a:path>
              <a:path w="3088005" h="3302000">
                <a:moveTo>
                  <a:pt x="1575222" y="1257299"/>
                </a:moveTo>
                <a:lnTo>
                  <a:pt x="1527451" y="1257299"/>
                </a:lnTo>
                <a:lnTo>
                  <a:pt x="1144709" y="990599"/>
                </a:lnTo>
                <a:lnTo>
                  <a:pt x="1305640" y="990599"/>
                </a:lnTo>
                <a:lnTo>
                  <a:pt x="1541547" y="1155699"/>
                </a:lnTo>
                <a:lnTo>
                  <a:pt x="1658887" y="1155699"/>
                </a:lnTo>
                <a:lnTo>
                  <a:pt x="1579582" y="1244599"/>
                </a:lnTo>
                <a:lnTo>
                  <a:pt x="1575222" y="1257299"/>
                </a:lnTo>
                <a:close/>
              </a:path>
              <a:path w="3088005" h="3302000">
                <a:moveTo>
                  <a:pt x="1540866" y="1511299"/>
                </a:moveTo>
                <a:lnTo>
                  <a:pt x="1212329" y="1511299"/>
                </a:lnTo>
                <a:lnTo>
                  <a:pt x="1215635" y="1498599"/>
                </a:lnTo>
                <a:lnTo>
                  <a:pt x="1224246" y="1485899"/>
                </a:lnTo>
                <a:lnTo>
                  <a:pt x="1528968" y="1485899"/>
                </a:lnTo>
                <a:lnTo>
                  <a:pt x="1537557" y="1498599"/>
                </a:lnTo>
                <a:lnTo>
                  <a:pt x="1540866" y="1511299"/>
                </a:lnTo>
                <a:close/>
              </a:path>
              <a:path w="3088005" h="3302000">
                <a:moveTo>
                  <a:pt x="1546677" y="2146299"/>
                </a:moveTo>
                <a:lnTo>
                  <a:pt x="1206635" y="2146299"/>
                </a:lnTo>
                <a:lnTo>
                  <a:pt x="1206635" y="1523999"/>
                </a:lnTo>
                <a:lnTo>
                  <a:pt x="1207716" y="1511299"/>
                </a:lnTo>
                <a:lnTo>
                  <a:pt x="1545516" y="1511299"/>
                </a:lnTo>
                <a:lnTo>
                  <a:pt x="1546677" y="1523999"/>
                </a:lnTo>
                <a:lnTo>
                  <a:pt x="1546677" y="2146299"/>
                </a:lnTo>
                <a:close/>
              </a:path>
              <a:path w="3088005" h="3302000">
                <a:moveTo>
                  <a:pt x="716268" y="1562099"/>
                </a:moveTo>
                <a:lnTo>
                  <a:pt x="680805" y="1562099"/>
                </a:lnTo>
                <a:lnTo>
                  <a:pt x="675419" y="1549399"/>
                </a:lnTo>
                <a:lnTo>
                  <a:pt x="726696" y="1549399"/>
                </a:lnTo>
                <a:lnTo>
                  <a:pt x="716268" y="1562099"/>
                </a:lnTo>
                <a:close/>
              </a:path>
              <a:path w="3088005" h="3302000">
                <a:moveTo>
                  <a:pt x="2048558" y="1638299"/>
                </a:moveTo>
                <a:lnTo>
                  <a:pt x="1743568" y="1638299"/>
                </a:lnTo>
                <a:lnTo>
                  <a:pt x="1748522" y="1625599"/>
                </a:lnTo>
                <a:lnTo>
                  <a:pt x="2043604" y="1625599"/>
                </a:lnTo>
                <a:lnTo>
                  <a:pt x="2048558" y="1638299"/>
                </a:lnTo>
                <a:close/>
              </a:path>
              <a:path w="3088005" h="3302000">
                <a:moveTo>
                  <a:pt x="2065105" y="1663699"/>
                </a:moveTo>
                <a:lnTo>
                  <a:pt x="1727020" y="1663699"/>
                </a:lnTo>
                <a:lnTo>
                  <a:pt x="1731670" y="1650999"/>
                </a:lnTo>
                <a:lnTo>
                  <a:pt x="1734979" y="1638299"/>
                </a:lnTo>
                <a:lnTo>
                  <a:pt x="2057147" y="1638299"/>
                </a:lnTo>
                <a:lnTo>
                  <a:pt x="2060455" y="1650999"/>
                </a:lnTo>
                <a:lnTo>
                  <a:pt x="2065105" y="1663699"/>
                </a:lnTo>
                <a:close/>
              </a:path>
              <a:path w="3088005" h="3302000">
                <a:moveTo>
                  <a:pt x="2066267" y="2146299"/>
                </a:moveTo>
                <a:lnTo>
                  <a:pt x="1725859" y="2146299"/>
                </a:lnTo>
                <a:lnTo>
                  <a:pt x="1725859" y="1663699"/>
                </a:lnTo>
                <a:lnTo>
                  <a:pt x="2066267" y="1663699"/>
                </a:lnTo>
                <a:lnTo>
                  <a:pt x="2066267" y="2146299"/>
                </a:lnTo>
                <a:close/>
              </a:path>
              <a:path w="3088005" h="3302000">
                <a:moveTo>
                  <a:pt x="1008861" y="1854199"/>
                </a:moveTo>
                <a:lnTo>
                  <a:pt x="704971" y="1854199"/>
                </a:lnTo>
                <a:lnTo>
                  <a:pt x="709932" y="1841499"/>
                </a:lnTo>
                <a:lnTo>
                  <a:pt x="1003966" y="1841499"/>
                </a:lnTo>
                <a:lnTo>
                  <a:pt x="1008861" y="1854199"/>
                </a:lnTo>
                <a:close/>
              </a:path>
              <a:path w="3088005" h="3302000">
                <a:moveTo>
                  <a:pt x="1020766" y="1866899"/>
                </a:moveTo>
                <a:lnTo>
                  <a:pt x="692861" y="1866899"/>
                </a:lnTo>
                <a:lnTo>
                  <a:pt x="696276" y="1854199"/>
                </a:lnTo>
                <a:lnTo>
                  <a:pt x="1017421" y="1854199"/>
                </a:lnTo>
                <a:lnTo>
                  <a:pt x="1020766" y="1866899"/>
                </a:lnTo>
                <a:close/>
              </a:path>
              <a:path w="3088005" h="3302000">
                <a:moveTo>
                  <a:pt x="1026897" y="1879599"/>
                </a:moveTo>
                <a:lnTo>
                  <a:pt x="686551" y="1879599"/>
                </a:lnTo>
                <a:lnTo>
                  <a:pt x="687910" y="1866899"/>
                </a:lnTo>
                <a:lnTo>
                  <a:pt x="1025592" y="1866899"/>
                </a:lnTo>
                <a:lnTo>
                  <a:pt x="1026897" y="1879599"/>
                </a:lnTo>
                <a:close/>
              </a:path>
              <a:path w="3088005" h="3302000">
                <a:moveTo>
                  <a:pt x="1027087" y="2146299"/>
                </a:moveTo>
                <a:lnTo>
                  <a:pt x="686313" y="2146299"/>
                </a:lnTo>
                <a:lnTo>
                  <a:pt x="686313" y="1879599"/>
                </a:lnTo>
                <a:lnTo>
                  <a:pt x="1027087" y="1879599"/>
                </a:lnTo>
                <a:lnTo>
                  <a:pt x="1027087" y="2146299"/>
                </a:lnTo>
                <a:close/>
              </a:path>
              <a:path w="3088005" h="3302000">
                <a:moveTo>
                  <a:pt x="2892972" y="2222499"/>
                </a:moveTo>
                <a:lnTo>
                  <a:pt x="194885" y="2222499"/>
                </a:lnTo>
                <a:lnTo>
                  <a:pt x="190237" y="2209799"/>
                </a:lnTo>
                <a:lnTo>
                  <a:pt x="2897622" y="2209799"/>
                </a:lnTo>
                <a:lnTo>
                  <a:pt x="2892972" y="2222499"/>
                </a:lnTo>
                <a:close/>
              </a:path>
              <a:path w="3088005" h="3302000">
                <a:moveTo>
                  <a:pt x="2881074" y="2235199"/>
                </a:moveTo>
                <a:lnTo>
                  <a:pt x="206785" y="2235199"/>
                </a:lnTo>
                <a:lnTo>
                  <a:pt x="198195" y="2222499"/>
                </a:lnTo>
                <a:lnTo>
                  <a:pt x="2889663" y="2222499"/>
                </a:lnTo>
                <a:lnTo>
                  <a:pt x="2881074" y="2235199"/>
                </a:lnTo>
                <a:close/>
              </a:path>
              <a:path w="3088005" h="3302000">
                <a:moveTo>
                  <a:pt x="2864896" y="2247899"/>
                </a:moveTo>
                <a:lnTo>
                  <a:pt x="222961" y="2247899"/>
                </a:lnTo>
                <a:lnTo>
                  <a:pt x="211738" y="2235199"/>
                </a:lnTo>
                <a:lnTo>
                  <a:pt x="2876120" y="2235199"/>
                </a:lnTo>
                <a:lnTo>
                  <a:pt x="2864896" y="2247899"/>
                </a:lnTo>
                <a:close/>
              </a:path>
              <a:path w="3088005" h="3302000">
                <a:moveTo>
                  <a:pt x="537801" y="3276599"/>
                </a:moveTo>
                <a:lnTo>
                  <a:pt x="455520" y="3276599"/>
                </a:lnTo>
                <a:lnTo>
                  <a:pt x="450779" y="3263899"/>
                </a:lnTo>
                <a:lnTo>
                  <a:pt x="449569" y="3251199"/>
                </a:lnTo>
                <a:lnTo>
                  <a:pt x="450610" y="3238499"/>
                </a:lnTo>
                <a:lnTo>
                  <a:pt x="452900" y="3238499"/>
                </a:lnTo>
                <a:lnTo>
                  <a:pt x="851204" y="2247899"/>
                </a:lnTo>
                <a:lnTo>
                  <a:pt x="950138" y="2247899"/>
                </a:lnTo>
                <a:lnTo>
                  <a:pt x="728451" y="2793999"/>
                </a:lnTo>
                <a:lnTo>
                  <a:pt x="1035096" y="2793999"/>
                </a:lnTo>
                <a:lnTo>
                  <a:pt x="686313" y="2908299"/>
                </a:lnTo>
                <a:lnTo>
                  <a:pt x="539743" y="3263899"/>
                </a:lnTo>
                <a:lnTo>
                  <a:pt x="537801" y="3276599"/>
                </a:lnTo>
                <a:close/>
              </a:path>
              <a:path w="3088005" h="3302000">
                <a:moveTo>
                  <a:pt x="1035096" y="2793999"/>
                </a:moveTo>
                <a:lnTo>
                  <a:pt x="728451" y="2793999"/>
                </a:lnTo>
                <a:lnTo>
                  <a:pt x="1497943" y="2552699"/>
                </a:lnTo>
                <a:lnTo>
                  <a:pt x="1499775" y="2247899"/>
                </a:lnTo>
                <a:lnTo>
                  <a:pt x="1590282" y="2247899"/>
                </a:lnTo>
                <a:lnTo>
                  <a:pt x="1590282" y="2552699"/>
                </a:lnTo>
                <a:lnTo>
                  <a:pt x="1873778" y="2641599"/>
                </a:lnTo>
                <a:lnTo>
                  <a:pt x="1500141" y="2641599"/>
                </a:lnTo>
                <a:lnTo>
                  <a:pt x="1035096" y="2793999"/>
                </a:lnTo>
                <a:close/>
              </a:path>
              <a:path w="3088005" h="3302000">
                <a:moveTo>
                  <a:pt x="2455865" y="2793999"/>
                </a:moveTo>
                <a:lnTo>
                  <a:pt x="2359773" y="2793999"/>
                </a:lnTo>
                <a:lnTo>
                  <a:pt x="2139918" y="2247899"/>
                </a:lnTo>
                <a:lnTo>
                  <a:pt x="2236288" y="2247899"/>
                </a:lnTo>
                <a:lnTo>
                  <a:pt x="2455865" y="2793999"/>
                </a:lnTo>
                <a:close/>
              </a:path>
              <a:path w="3088005" h="3302000">
                <a:moveTo>
                  <a:pt x="1591747" y="2920999"/>
                </a:moveTo>
                <a:lnTo>
                  <a:pt x="1500141" y="2920999"/>
                </a:lnTo>
                <a:lnTo>
                  <a:pt x="1500141" y="2641599"/>
                </a:lnTo>
                <a:lnTo>
                  <a:pt x="1591747" y="2641599"/>
                </a:lnTo>
                <a:lnTo>
                  <a:pt x="1591747" y="2920999"/>
                </a:lnTo>
                <a:close/>
              </a:path>
              <a:path w="3088005" h="3302000">
                <a:moveTo>
                  <a:pt x="2641513" y="3276599"/>
                </a:moveTo>
                <a:lnTo>
                  <a:pt x="2553417" y="3276599"/>
                </a:lnTo>
                <a:lnTo>
                  <a:pt x="2552879" y="3263899"/>
                </a:lnTo>
                <a:lnTo>
                  <a:pt x="2406309" y="2908299"/>
                </a:lnTo>
                <a:lnTo>
                  <a:pt x="1591747" y="2641599"/>
                </a:lnTo>
                <a:lnTo>
                  <a:pt x="1873778" y="2641599"/>
                </a:lnTo>
                <a:lnTo>
                  <a:pt x="2359773" y="2793999"/>
                </a:lnTo>
                <a:lnTo>
                  <a:pt x="2455865" y="2793999"/>
                </a:lnTo>
                <a:lnTo>
                  <a:pt x="2634591" y="3238499"/>
                </a:lnTo>
                <a:lnTo>
                  <a:pt x="2638468" y="3238499"/>
                </a:lnTo>
                <a:lnTo>
                  <a:pt x="2641330" y="3251199"/>
                </a:lnTo>
                <a:lnTo>
                  <a:pt x="2643737" y="3251199"/>
                </a:lnTo>
                <a:lnTo>
                  <a:pt x="2644019" y="3263899"/>
                </a:lnTo>
                <a:lnTo>
                  <a:pt x="2643298" y="3263899"/>
                </a:lnTo>
                <a:lnTo>
                  <a:pt x="2641513" y="3276599"/>
                </a:lnTo>
                <a:close/>
              </a:path>
              <a:path w="3088005" h="3302000">
                <a:moveTo>
                  <a:pt x="1582627" y="2946399"/>
                </a:moveTo>
                <a:lnTo>
                  <a:pt x="1509262" y="2946399"/>
                </a:lnTo>
                <a:lnTo>
                  <a:pt x="1505953" y="2933699"/>
                </a:lnTo>
                <a:lnTo>
                  <a:pt x="1501303" y="2920999"/>
                </a:lnTo>
                <a:lnTo>
                  <a:pt x="1590586" y="2920999"/>
                </a:lnTo>
                <a:lnTo>
                  <a:pt x="1585936" y="2933699"/>
                </a:lnTo>
                <a:lnTo>
                  <a:pt x="1582627" y="2946399"/>
                </a:lnTo>
                <a:close/>
              </a:path>
              <a:path w="3088005" h="3302000">
                <a:moveTo>
                  <a:pt x="1569084" y="2959099"/>
                </a:moveTo>
                <a:lnTo>
                  <a:pt x="1522805" y="2959099"/>
                </a:lnTo>
                <a:lnTo>
                  <a:pt x="1517851" y="2946399"/>
                </a:lnTo>
                <a:lnTo>
                  <a:pt x="1574038" y="2946399"/>
                </a:lnTo>
                <a:lnTo>
                  <a:pt x="1569084" y="2959099"/>
                </a:lnTo>
                <a:close/>
              </a:path>
              <a:path w="3088005" h="3302000">
                <a:moveTo>
                  <a:pt x="529116" y="3289299"/>
                </a:moveTo>
                <a:lnTo>
                  <a:pt x="467553" y="3289299"/>
                </a:lnTo>
                <a:lnTo>
                  <a:pt x="458877" y="3276599"/>
                </a:lnTo>
                <a:lnTo>
                  <a:pt x="535287" y="3276599"/>
                </a:lnTo>
                <a:lnTo>
                  <a:pt x="529116" y="3289299"/>
                </a:lnTo>
                <a:close/>
              </a:path>
              <a:path w="3088005" h="3302000">
                <a:moveTo>
                  <a:pt x="2636995" y="3289299"/>
                </a:moveTo>
                <a:lnTo>
                  <a:pt x="2558588" y="3289299"/>
                </a:lnTo>
                <a:lnTo>
                  <a:pt x="2556939" y="3276599"/>
                </a:lnTo>
                <a:lnTo>
                  <a:pt x="2640253" y="3276599"/>
                </a:lnTo>
                <a:lnTo>
                  <a:pt x="2636995" y="3289299"/>
                </a:lnTo>
                <a:close/>
              </a:path>
              <a:path w="3088005" h="3302000">
                <a:moveTo>
                  <a:pt x="504529" y="3301999"/>
                </a:moveTo>
                <a:lnTo>
                  <a:pt x="489466" y="3301999"/>
                </a:lnTo>
                <a:lnTo>
                  <a:pt x="483727" y="3289299"/>
                </a:lnTo>
                <a:lnTo>
                  <a:pt x="513474" y="3289299"/>
                </a:lnTo>
                <a:lnTo>
                  <a:pt x="504529" y="3301999"/>
                </a:lnTo>
                <a:close/>
              </a:path>
              <a:path w="3088005" h="3302000">
                <a:moveTo>
                  <a:pt x="2627930" y="3301999"/>
                </a:moveTo>
                <a:lnTo>
                  <a:pt x="2570049" y="3301999"/>
                </a:lnTo>
                <a:lnTo>
                  <a:pt x="2564872" y="3289299"/>
                </a:lnTo>
                <a:lnTo>
                  <a:pt x="2630480" y="3289299"/>
                </a:lnTo>
                <a:lnTo>
                  <a:pt x="2627930" y="330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74223" y="2394756"/>
            <a:ext cx="6396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70" dirty="0"/>
              <a:t>PROJECT </a:t>
            </a:r>
            <a:r>
              <a:rPr sz="6000" spc="715" dirty="0"/>
              <a:t>AREA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8074223" y="4072263"/>
            <a:ext cx="7801609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7890">
              <a:lnSpc>
                <a:spcPct val="114999"/>
              </a:lnSpc>
              <a:spcBef>
                <a:spcPts val="100"/>
              </a:spcBef>
              <a:tabLst>
                <a:tab pos="758825" algn="l"/>
                <a:tab pos="1874520" algn="l"/>
                <a:tab pos="2129790" algn="l"/>
                <a:tab pos="3228340" algn="l"/>
                <a:tab pos="3374390" algn="l"/>
                <a:tab pos="4086860" algn="l"/>
                <a:tab pos="4517390" algn="l"/>
                <a:tab pos="6111875" algn="l"/>
              </a:tabLst>
            </a:pP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Our	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Project	</a:t>
            </a:r>
            <a:r>
              <a:rPr sz="2500" spc="305" dirty="0">
                <a:solidFill>
                  <a:srgbClr val="1C1126"/>
                </a:solidFill>
                <a:latin typeface="Trebuchet MS"/>
                <a:cs typeface="Trebuchet MS"/>
              </a:rPr>
              <a:t>Deals	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with	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Visualizing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 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9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56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85" dirty="0">
                <a:solidFill>
                  <a:srgbClr val="1C1126"/>
                </a:solidFill>
                <a:latin typeface="Trebuchet MS"/>
                <a:cs typeface="Trebuchet MS"/>
              </a:rPr>
              <a:t>co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-69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49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endParaRPr sz="25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tabLst>
                <a:tab pos="904240" algn="l"/>
                <a:tab pos="1837055" algn="l"/>
                <a:tab pos="2091689" algn="l"/>
                <a:tab pos="2390775" algn="l"/>
                <a:tab pos="2854960" algn="l"/>
                <a:tab pos="3076575" algn="l"/>
                <a:tab pos="4077970" algn="l"/>
                <a:tab pos="4911725" algn="l"/>
                <a:tab pos="5986780" algn="l"/>
                <a:tab pos="6300470" algn="l"/>
                <a:tab pos="7388225" algn="l"/>
              </a:tabLst>
            </a:pP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53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40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-6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53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40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b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y  </a:t>
            </a:r>
            <a:r>
              <a:rPr sz="2500" spc="225" dirty="0">
                <a:solidFill>
                  <a:srgbClr val="1C1126"/>
                </a:solidFill>
                <a:latin typeface="Trebuchet MS"/>
                <a:cs typeface="Trebuchet MS"/>
              </a:rPr>
              <a:t>tech	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giants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	Generating	value	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insights</a:t>
            </a:r>
            <a:endParaRPr sz="2500" dirty="0">
              <a:latin typeface="Trebuchet MS"/>
              <a:cs typeface="Trebuchet MS"/>
            </a:endParaRPr>
          </a:p>
          <a:p>
            <a:pPr marL="12700" marR="139700">
              <a:lnSpc>
                <a:spcPct val="114999"/>
              </a:lnSpc>
              <a:tabLst>
                <a:tab pos="822960" algn="l"/>
                <a:tab pos="870585" algn="l"/>
                <a:tab pos="1563370" algn="l"/>
                <a:tab pos="1625600" algn="l"/>
                <a:tab pos="1911985" algn="l"/>
                <a:tab pos="2121535" algn="l"/>
                <a:tab pos="3006090" algn="l"/>
                <a:tab pos="3088005" algn="l"/>
                <a:tab pos="3274695" algn="l"/>
                <a:tab pos="3559810" algn="l"/>
                <a:tab pos="3674745" algn="l"/>
                <a:tab pos="4269740" algn="l"/>
                <a:tab pos="4360545" algn="l"/>
                <a:tab pos="4618355" algn="l"/>
                <a:tab pos="5412740" algn="l"/>
                <a:tab pos="5949315" algn="l"/>
                <a:tab pos="6033135" algn="l"/>
                <a:tab pos="6195695" algn="l"/>
              </a:tabLst>
            </a:pP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that	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can	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be	</a:t>
            </a:r>
            <a:r>
              <a:rPr sz="2500" spc="330" dirty="0">
                <a:solidFill>
                  <a:srgbClr val="1C1126"/>
                </a:solidFill>
                <a:latin typeface="Trebuchet MS"/>
                <a:cs typeface="Trebuchet MS"/>
              </a:rPr>
              <a:t>used		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make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critical	</a:t>
            </a:r>
            <a:r>
              <a:rPr sz="2500" spc="325" dirty="0">
                <a:solidFill>
                  <a:srgbClr val="1C1126"/>
                </a:solidFill>
                <a:latin typeface="Trebuchet MS"/>
                <a:cs typeface="Trebuchet MS"/>
              </a:rPr>
              <a:t>business  </a:t>
            </a:r>
            <a:r>
              <a:rPr sz="2500" spc="49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-450" dirty="0">
                <a:solidFill>
                  <a:srgbClr val="1C1126"/>
                </a:solidFill>
                <a:latin typeface="Trebuchet MS"/>
                <a:cs typeface="Trebuchet MS"/>
              </a:rPr>
              <a:t>.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660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-105" dirty="0">
                <a:solidFill>
                  <a:srgbClr val="1C1126"/>
                </a:solidFill>
                <a:latin typeface="Trebuchet MS"/>
                <a:cs typeface="Trebuchet MS"/>
              </a:rPr>
              <a:t>j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56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70" dirty="0">
                <a:solidFill>
                  <a:srgbClr val="1C1126"/>
                </a:solidFill>
                <a:latin typeface="Trebuchet MS"/>
                <a:cs typeface="Trebuchet MS"/>
              </a:rPr>
              <a:t>e 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with	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this		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research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	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corporate	and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837689" algn="l"/>
                <a:tab pos="3062605" algn="l"/>
                <a:tab pos="3532504" algn="l"/>
                <a:tab pos="4218305" algn="l"/>
              </a:tabLst>
            </a:pP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economic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sector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country.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6631" y="3086112"/>
            <a:ext cx="3344545" cy="4105275"/>
          </a:xfrm>
          <a:custGeom>
            <a:avLst/>
            <a:gdLst/>
            <a:ahLst/>
            <a:cxnLst/>
            <a:rect l="l" t="t" r="r" b="b"/>
            <a:pathLst>
              <a:path w="3344544" h="4105275">
                <a:moveTo>
                  <a:pt x="1389291" y="1248702"/>
                </a:moveTo>
                <a:lnTo>
                  <a:pt x="1375854" y="1206436"/>
                </a:lnTo>
                <a:lnTo>
                  <a:pt x="1348981" y="1169174"/>
                </a:lnTo>
                <a:lnTo>
                  <a:pt x="1311770" y="1142276"/>
                </a:lnTo>
                <a:lnTo>
                  <a:pt x="1269555" y="1128814"/>
                </a:lnTo>
                <a:lnTo>
                  <a:pt x="1225664" y="1128814"/>
                </a:lnTo>
                <a:lnTo>
                  <a:pt x="1183449" y="1142276"/>
                </a:lnTo>
                <a:lnTo>
                  <a:pt x="1146251" y="1169174"/>
                </a:lnTo>
                <a:lnTo>
                  <a:pt x="1044879" y="1270685"/>
                </a:lnTo>
                <a:lnTo>
                  <a:pt x="943508" y="1169174"/>
                </a:lnTo>
                <a:lnTo>
                  <a:pt x="906297" y="1142276"/>
                </a:lnTo>
                <a:lnTo>
                  <a:pt x="864082" y="1128814"/>
                </a:lnTo>
                <a:lnTo>
                  <a:pt x="820191" y="1128814"/>
                </a:lnTo>
                <a:lnTo>
                  <a:pt x="777976" y="1142276"/>
                </a:lnTo>
                <a:lnTo>
                  <a:pt x="740778" y="1169174"/>
                </a:lnTo>
                <a:lnTo>
                  <a:pt x="713905" y="1206436"/>
                </a:lnTo>
                <a:lnTo>
                  <a:pt x="700468" y="1248702"/>
                </a:lnTo>
                <a:lnTo>
                  <a:pt x="700468" y="1292644"/>
                </a:lnTo>
                <a:lnTo>
                  <a:pt x="713905" y="1334922"/>
                </a:lnTo>
                <a:lnTo>
                  <a:pt x="740778" y="1372171"/>
                </a:lnTo>
                <a:lnTo>
                  <a:pt x="842137" y="1473682"/>
                </a:lnTo>
                <a:lnTo>
                  <a:pt x="740778" y="1575168"/>
                </a:lnTo>
                <a:lnTo>
                  <a:pt x="713905" y="1612430"/>
                </a:lnTo>
                <a:lnTo>
                  <a:pt x="700468" y="1654695"/>
                </a:lnTo>
                <a:lnTo>
                  <a:pt x="700468" y="1698637"/>
                </a:lnTo>
                <a:lnTo>
                  <a:pt x="713905" y="1740903"/>
                </a:lnTo>
                <a:lnTo>
                  <a:pt x="740778" y="1778165"/>
                </a:lnTo>
                <a:lnTo>
                  <a:pt x="777989" y="1805076"/>
                </a:lnTo>
                <a:lnTo>
                  <a:pt x="820204" y="1818525"/>
                </a:lnTo>
                <a:lnTo>
                  <a:pt x="864082" y="1818525"/>
                </a:lnTo>
                <a:lnTo>
                  <a:pt x="906297" y="1805076"/>
                </a:lnTo>
                <a:lnTo>
                  <a:pt x="943508" y="1778165"/>
                </a:lnTo>
                <a:lnTo>
                  <a:pt x="1044867" y="1676679"/>
                </a:lnTo>
                <a:lnTo>
                  <a:pt x="1146238" y="1778165"/>
                </a:lnTo>
                <a:lnTo>
                  <a:pt x="1183449" y="1805076"/>
                </a:lnTo>
                <a:lnTo>
                  <a:pt x="1225664" y="1818525"/>
                </a:lnTo>
                <a:lnTo>
                  <a:pt x="1269555" y="1818525"/>
                </a:lnTo>
                <a:lnTo>
                  <a:pt x="1311770" y="1805076"/>
                </a:lnTo>
                <a:lnTo>
                  <a:pt x="1348981" y="1778165"/>
                </a:lnTo>
                <a:lnTo>
                  <a:pt x="1375854" y="1740903"/>
                </a:lnTo>
                <a:lnTo>
                  <a:pt x="1389291" y="1698637"/>
                </a:lnTo>
                <a:lnTo>
                  <a:pt x="1389291" y="1654695"/>
                </a:lnTo>
                <a:lnTo>
                  <a:pt x="1375854" y="1612430"/>
                </a:lnTo>
                <a:lnTo>
                  <a:pt x="1348981" y="1575168"/>
                </a:lnTo>
                <a:lnTo>
                  <a:pt x="1247609" y="1473669"/>
                </a:lnTo>
                <a:lnTo>
                  <a:pt x="1348981" y="1372171"/>
                </a:lnTo>
                <a:lnTo>
                  <a:pt x="1375854" y="1334922"/>
                </a:lnTo>
                <a:lnTo>
                  <a:pt x="1389291" y="1292644"/>
                </a:lnTo>
                <a:lnTo>
                  <a:pt x="1389291" y="1248702"/>
                </a:lnTo>
                <a:close/>
              </a:path>
              <a:path w="3344544" h="4105275">
                <a:moveTo>
                  <a:pt x="1522679" y="2559939"/>
                </a:moveTo>
                <a:lnTo>
                  <a:pt x="1517205" y="2516340"/>
                </a:lnTo>
                <a:lnTo>
                  <a:pt x="1498612" y="2476081"/>
                </a:lnTo>
                <a:lnTo>
                  <a:pt x="1467319" y="2442464"/>
                </a:lnTo>
                <a:lnTo>
                  <a:pt x="1427048" y="2420416"/>
                </a:lnTo>
                <a:lnTo>
                  <a:pt x="1383474" y="2412339"/>
                </a:lnTo>
                <a:lnTo>
                  <a:pt x="1339938" y="2417813"/>
                </a:lnTo>
                <a:lnTo>
                  <a:pt x="1299718" y="2436431"/>
                </a:lnTo>
                <a:lnTo>
                  <a:pt x="1266151" y="2467787"/>
                </a:lnTo>
                <a:lnTo>
                  <a:pt x="980528" y="2836011"/>
                </a:lnTo>
                <a:lnTo>
                  <a:pt x="817664" y="2652014"/>
                </a:lnTo>
                <a:lnTo>
                  <a:pt x="782142" y="2622918"/>
                </a:lnTo>
                <a:lnTo>
                  <a:pt x="740816" y="2606941"/>
                </a:lnTo>
                <a:lnTo>
                  <a:pt x="697014" y="2604287"/>
                </a:lnTo>
                <a:lnTo>
                  <a:pt x="654062" y="2615171"/>
                </a:lnTo>
                <a:lnTo>
                  <a:pt x="615302" y="2639784"/>
                </a:lnTo>
                <a:lnTo>
                  <a:pt x="586232" y="2675356"/>
                </a:lnTo>
                <a:lnTo>
                  <a:pt x="570280" y="2716733"/>
                </a:lnTo>
                <a:lnTo>
                  <a:pt x="567639" y="2760611"/>
                </a:lnTo>
                <a:lnTo>
                  <a:pt x="578510" y="2803614"/>
                </a:lnTo>
                <a:lnTo>
                  <a:pt x="603097" y="2842425"/>
                </a:lnTo>
                <a:lnTo>
                  <a:pt x="880516" y="3155861"/>
                </a:lnTo>
                <a:lnTo>
                  <a:pt x="931100" y="3192488"/>
                </a:lnTo>
                <a:lnTo>
                  <a:pt x="992441" y="3204108"/>
                </a:lnTo>
                <a:lnTo>
                  <a:pt x="1023708" y="3199612"/>
                </a:lnTo>
                <a:lnTo>
                  <a:pt x="1079017" y="3171393"/>
                </a:lnTo>
                <a:lnTo>
                  <a:pt x="1492580" y="2643886"/>
                </a:lnTo>
                <a:lnTo>
                  <a:pt x="1514614" y="2603550"/>
                </a:lnTo>
                <a:lnTo>
                  <a:pt x="1522679" y="2559939"/>
                </a:lnTo>
                <a:close/>
              </a:path>
              <a:path w="3344544" h="4105275">
                <a:moveTo>
                  <a:pt x="2770682" y="3004756"/>
                </a:moveTo>
                <a:lnTo>
                  <a:pt x="2763380" y="2959392"/>
                </a:lnTo>
                <a:lnTo>
                  <a:pt x="2743022" y="2919984"/>
                </a:lnTo>
                <a:lnTo>
                  <a:pt x="2711996" y="2888907"/>
                </a:lnTo>
                <a:lnTo>
                  <a:pt x="2672638" y="2868536"/>
                </a:lnTo>
                <a:lnTo>
                  <a:pt x="2627325" y="2861221"/>
                </a:lnTo>
                <a:lnTo>
                  <a:pt x="1862772" y="2861221"/>
                </a:lnTo>
                <a:lnTo>
                  <a:pt x="1817458" y="2868536"/>
                </a:lnTo>
                <a:lnTo>
                  <a:pt x="1778101" y="2888907"/>
                </a:lnTo>
                <a:lnTo>
                  <a:pt x="1747075" y="2919984"/>
                </a:lnTo>
                <a:lnTo>
                  <a:pt x="1726717" y="2959392"/>
                </a:lnTo>
                <a:lnTo>
                  <a:pt x="1719414" y="3004756"/>
                </a:lnTo>
                <a:lnTo>
                  <a:pt x="1726717" y="3050121"/>
                </a:lnTo>
                <a:lnTo>
                  <a:pt x="1747075" y="3089529"/>
                </a:lnTo>
                <a:lnTo>
                  <a:pt x="1778101" y="3120606"/>
                </a:lnTo>
                <a:lnTo>
                  <a:pt x="1817458" y="3140976"/>
                </a:lnTo>
                <a:lnTo>
                  <a:pt x="1862772" y="3148292"/>
                </a:lnTo>
                <a:lnTo>
                  <a:pt x="2627325" y="3148292"/>
                </a:lnTo>
                <a:lnTo>
                  <a:pt x="2672638" y="3140976"/>
                </a:lnTo>
                <a:lnTo>
                  <a:pt x="2711996" y="3120606"/>
                </a:lnTo>
                <a:lnTo>
                  <a:pt x="2743022" y="3089529"/>
                </a:lnTo>
                <a:lnTo>
                  <a:pt x="2763380" y="3050121"/>
                </a:lnTo>
                <a:lnTo>
                  <a:pt x="2770682" y="3004756"/>
                </a:lnTo>
                <a:close/>
              </a:path>
              <a:path w="3344544" h="4105275">
                <a:moveTo>
                  <a:pt x="2770682" y="1473669"/>
                </a:moveTo>
                <a:lnTo>
                  <a:pt x="2763380" y="1428305"/>
                </a:lnTo>
                <a:lnTo>
                  <a:pt x="2743022" y="1388897"/>
                </a:lnTo>
                <a:lnTo>
                  <a:pt x="2711996" y="1357820"/>
                </a:lnTo>
                <a:lnTo>
                  <a:pt x="2672638" y="1337449"/>
                </a:lnTo>
                <a:lnTo>
                  <a:pt x="2627325" y="1330134"/>
                </a:lnTo>
                <a:lnTo>
                  <a:pt x="1862772" y="1330134"/>
                </a:lnTo>
                <a:lnTo>
                  <a:pt x="1817458" y="1337449"/>
                </a:lnTo>
                <a:lnTo>
                  <a:pt x="1778101" y="1357820"/>
                </a:lnTo>
                <a:lnTo>
                  <a:pt x="1747075" y="1388897"/>
                </a:lnTo>
                <a:lnTo>
                  <a:pt x="1726717" y="1428305"/>
                </a:lnTo>
                <a:lnTo>
                  <a:pt x="1719414" y="1473669"/>
                </a:lnTo>
                <a:lnTo>
                  <a:pt x="1726717" y="1519034"/>
                </a:lnTo>
                <a:lnTo>
                  <a:pt x="1747075" y="1558442"/>
                </a:lnTo>
                <a:lnTo>
                  <a:pt x="1778101" y="1589519"/>
                </a:lnTo>
                <a:lnTo>
                  <a:pt x="1817458" y="1609890"/>
                </a:lnTo>
                <a:lnTo>
                  <a:pt x="1862772" y="1617205"/>
                </a:lnTo>
                <a:lnTo>
                  <a:pt x="2627325" y="1617205"/>
                </a:lnTo>
                <a:lnTo>
                  <a:pt x="2672638" y="1609890"/>
                </a:lnTo>
                <a:lnTo>
                  <a:pt x="2711996" y="1589519"/>
                </a:lnTo>
                <a:lnTo>
                  <a:pt x="2743022" y="1558442"/>
                </a:lnTo>
                <a:lnTo>
                  <a:pt x="2763380" y="1519034"/>
                </a:lnTo>
                <a:lnTo>
                  <a:pt x="2770682" y="1473669"/>
                </a:lnTo>
                <a:close/>
              </a:path>
              <a:path w="3344544" h="4105275">
                <a:moveTo>
                  <a:pt x="3344113" y="516737"/>
                </a:moveTo>
                <a:lnTo>
                  <a:pt x="3341954" y="468833"/>
                </a:lnTo>
                <a:lnTo>
                  <a:pt x="3335642" y="422135"/>
                </a:lnTo>
                <a:lnTo>
                  <a:pt x="3325330" y="376821"/>
                </a:lnTo>
                <a:lnTo>
                  <a:pt x="3311220" y="333095"/>
                </a:lnTo>
                <a:lnTo>
                  <a:pt x="3293503" y="291122"/>
                </a:lnTo>
                <a:lnTo>
                  <a:pt x="3286302" y="277507"/>
                </a:lnTo>
                <a:lnTo>
                  <a:pt x="3272345" y="251104"/>
                </a:lnTo>
                <a:lnTo>
                  <a:pt x="3247948" y="213207"/>
                </a:lnTo>
                <a:lnTo>
                  <a:pt x="3220478" y="177647"/>
                </a:lnTo>
                <a:lnTo>
                  <a:pt x="3190151" y="144576"/>
                </a:lnTo>
                <a:lnTo>
                  <a:pt x="3157131" y="114211"/>
                </a:lnTo>
                <a:lnTo>
                  <a:pt x="3121609" y="86715"/>
                </a:lnTo>
                <a:lnTo>
                  <a:pt x="3083776" y="62280"/>
                </a:lnTo>
                <a:lnTo>
                  <a:pt x="3057398" y="48310"/>
                </a:lnTo>
                <a:lnTo>
                  <a:pt x="3057398" y="516737"/>
                </a:lnTo>
                <a:lnTo>
                  <a:pt x="3057398" y="3578910"/>
                </a:lnTo>
                <a:lnTo>
                  <a:pt x="3052546" y="3627132"/>
                </a:lnTo>
                <a:lnTo>
                  <a:pt x="3038627" y="3672040"/>
                </a:lnTo>
                <a:lnTo>
                  <a:pt x="3016593" y="3712680"/>
                </a:lnTo>
                <a:lnTo>
                  <a:pt x="2987421" y="3748087"/>
                </a:lnTo>
                <a:lnTo>
                  <a:pt x="2952064" y="3777297"/>
                </a:lnTo>
                <a:lnTo>
                  <a:pt x="2911475" y="3799344"/>
                </a:lnTo>
                <a:lnTo>
                  <a:pt x="2866618" y="3813289"/>
                </a:lnTo>
                <a:lnTo>
                  <a:pt x="2818473" y="3818153"/>
                </a:lnTo>
                <a:lnTo>
                  <a:pt x="524776" y="3818153"/>
                </a:lnTo>
                <a:lnTo>
                  <a:pt x="476631" y="3813289"/>
                </a:lnTo>
                <a:lnTo>
                  <a:pt x="431774" y="3799344"/>
                </a:lnTo>
                <a:lnTo>
                  <a:pt x="391198" y="3777297"/>
                </a:lnTo>
                <a:lnTo>
                  <a:pt x="355841" y="3748087"/>
                </a:lnTo>
                <a:lnTo>
                  <a:pt x="326656" y="3712680"/>
                </a:lnTo>
                <a:lnTo>
                  <a:pt x="304634" y="3672040"/>
                </a:lnTo>
                <a:lnTo>
                  <a:pt x="290715" y="3627132"/>
                </a:lnTo>
                <a:lnTo>
                  <a:pt x="285851" y="3578910"/>
                </a:lnTo>
                <a:lnTo>
                  <a:pt x="285851" y="516737"/>
                </a:lnTo>
                <a:lnTo>
                  <a:pt x="290715" y="468528"/>
                </a:lnTo>
                <a:lnTo>
                  <a:pt x="304634" y="423621"/>
                </a:lnTo>
                <a:lnTo>
                  <a:pt x="326656" y="382981"/>
                </a:lnTo>
                <a:lnTo>
                  <a:pt x="355841" y="347573"/>
                </a:lnTo>
                <a:lnTo>
                  <a:pt x="391198" y="318363"/>
                </a:lnTo>
                <a:lnTo>
                  <a:pt x="431774" y="296303"/>
                </a:lnTo>
                <a:lnTo>
                  <a:pt x="476631" y="282371"/>
                </a:lnTo>
                <a:lnTo>
                  <a:pt x="524776" y="277507"/>
                </a:lnTo>
                <a:lnTo>
                  <a:pt x="763701" y="277507"/>
                </a:lnTo>
                <a:lnTo>
                  <a:pt x="763701" y="325348"/>
                </a:lnTo>
                <a:lnTo>
                  <a:pt x="765860" y="373253"/>
                </a:lnTo>
                <a:lnTo>
                  <a:pt x="772172" y="419963"/>
                </a:lnTo>
                <a:lnTo>
                  <a:pt x="782485" y="465264"/>
                </a:lnTo>
                <a:lnTo>
                  <a:pt x="796594" y="509003"/>
                </a:lnTo>
                <a:lnTo>
                  <a:pt x="814311" y="550964"/>
                </a:lnTo>
                <a:lnTo>
                  <a:pt x="835469" y="590994"/>
                </a:lnTo>
                <a:lnTo>
                  <a:pt x="859866" y="628878"/>
                </a:lnTo>
                <a:lnTo>
                  <a:pt x="887336" y="664451"/>
                </a:lnTo>
                <a:lnTo>
                  <a:pt x="917663" y="697509"/>
                </a:lnTo>
                <a:lnTo>
                  <a:pt x="950683" y="727887"/>
                </a:lnTo>
                <a:lnTo>
                  <a:pt x="986205" y="755370"/>
                </a:lnTo>
                <a:lnTo>
                  <a:pt x="1024051" y="779805"/>
                </a:lnTo>
                <a:lnTo>
                  <a:pt x="1064018" y="800989"/>
                </a:lnTo>
                <a:lnTo>
                  <a:pt x="1105928" y="818730"/>
                </a:lnTo>
                <a:lnTo>
                  <a:pt x="1149604" y="832866"/>
                </a:lnTo>
                <a:lnTo>
                  <a:pt x="1194866" y="843178"/>
                </a:lnTo>
                <a:lnTo>
                  <a:pt x="1241501" y="849515"/>
                </a:lnTo>
                <a:lnTo>
                  <a:pt x="1289342" y="851662"/>
                </a:lnTo>
                <a:lnTo>
                  <a:pt x="2053907" y="851662"/>
                </a:lnTo>
                <a:lnTo>
                  <a:pt x="2101748" y="849515"/>
                </a:lnTo>
                <a:lnTo>
                  <a:pt x="2148395" y="843178"/>
                </a:lnTo>
                <a:lnTo>
                  <a:pt x="2193645" y="832866"/>
                </a:lnTo>
                <a:lnTo>
                  <a:pt x="2237321" y="818730"/>
                </a:lnTo>
                <a:lnTo>
                  <a:pt x="2279231" y="800989"/>
                </a:lnTo>
                <a:lnTo>
                  <a:pt x="2319210" y="779805"/>
                </a:lnTo>
                <a:lnTo>
                  <a:pt x="2357043" y="755370"/>
                </a:lnTo>
                <a:lnTo>
                  <a:pt x="2392565" y="727887"/>
                </a:lnTo>
                <a:lnTo>
                  <a:pt x="2425585" y="697509"/>
                </a:lnTo>
                <a:lnTo>
                  <a:pt x="2455926" y="664451"/>
                </a:lnTo>
                <a:lnTo>
                  <a:pt x="2483383" y="628878"/>
                </a:lnTo>
                <a:lnTo>
                  <a:pt x="2507780" y="590994"/>
                </a:lnTo>
                <a:lnTo>
                  <a:pt x="2528938" y="550964"/>
                </a:lnTo>
                <a:lnTo>
                  <a:pt x="2546654" y="509003"/>
                </a:lnTo>
                <a:lnTo>
                  <a:pt x="2560764" y="465264"/>
                </a:lnTo>
                <a:lnTo>
                  <a:pt x="2571077" y="419963"/>
                </a:lnTo>
                <a:lnTo>
                  <a:pt x="2577401" y="373253"/>
                </a:lnTo>
                <a:lnTo>
                  <a:pt x="2579547" y="325348"/>
                </a:lnTo>
                <a:lnTo>
                  <a:pt x="2579547" y="277507"/>
                </a:lnTo>
                <a:lnTo>
                  <a:pt x="2818473" y="277507"/>
                </a:lnTo>
                <a:lnTo>
                  <a:pt x="2866618" y="282371"/>
                </a:lnTo>
                <a:lnTo>
                  <a:pt x="2911475" y="296303"/>
                </a:lnTo>
                <a:lnTo>
                  <a:pt x="2952064" y="318363"/>
                </a:lnTo>
                <a:lnTo>
                  <a:pt x="2987421" y="347573"/>
                </a:lnTo>
                <a:lnTo>
                  <a:pt x="3016593" y="382981"/>
                </a:lnTo>
                <a:lnTo>
                  <a:pt x="3038627" y="423621"/>
                </a:lnTo>
                <a:lnTo>
                  <a:pt x="3052546" y="468528"/>
                </a:lnTo>
                <a:lnTo>
                  <a:pt x="3057398" y="516737"/>
                </a:lnTo>
                <a:lnTo>
                  <a:pt x="3057398" y="48310"/>
                </a:lnTo>
                <a:lnTo>
                  <a:pt x="3043796" y="41097"/>
                </a:lnTo>
                <a:lnTo>
                  <a:pt x="3001886" y="23355"/>
                </a:lnTo>
                <a:lnTo>
                  <a:pt x="2958211" y="9232"/>
                </a:lnTo>
                <a:lnTo>
                  <a:pt x="2917723" y="0"/>
                </a:lnTo>
                <a:lnTo>
                  <a:pt x="2485847" y="0"/>
                </a:lnTo>
                <a:lnTo>
                  <a:pt x="2292832" y="0"/>
                </a:lnTo>
                <a:lnTo>
                  <a:pt x="2292832" y="277507"/>
                </a:lnTo>
                <a:lnTo>
                  <a:pt x="2292832" y="325348"/>
                </a:lnTo>
                <a:lnTo>
                  <a:pt x="2287981" y="373570"/>
                </a:lnTo>
                <a:lnTo>
                  <a:pt x="2274062" y="418477"/>
                </a:lnTo>
                <a:lnTo>
                  <a:pt x="2252027" y="459105"/>
                </a:lnTo>
                <a:lnTo>
                  <a:pt x="2222855" y="494512"/>
                </a:lnTo>
                <a:lnTo>
                  <a:pt x="2187498" y="523722"/>
                </a:lnTo>
                <a:lnTo>
                  <a:pt x="2146909" y="545782"/>
                </a:lnTo>
                <a:lnTo>
                  <a:pt x="2102065" y="559727"/>
                </a:lnTo>
                <a:lnTo>
                  <a:pt x="2053907" y="564591"/>
                </a:lnTo>
                <a:lnTo>
                  <a:pt x="1289342" y="564591"/>
                </a:lnTo>
                <a:lnTo>
                  <a:pt x="1241196" y="559727"/>
                </a:lnTo>
                <a:lnTo>
                  <a:pt x="1196340" y="545782"/>
                </a:lnTo>
                <a:lnTo>
                  <a:pt x="1155763" y="523722"/>
                </a:lnTo>
                <a:lnTo>
                  <a:pt x="1120394" y="494512"/>
                </a:lnTo>
                <a:lnTo>
                  <a:pt x="1091222" y="459105"/>
                </a:lnTo>
                <a:lnTo>
                  <a:pt x="1069200" y="418477"/>
                </a:lnTo>
                <a:lnTo>
                  <a:pt x="1055268" y="373570"/>
                </a:lnTo>
                <a:lnTo>
                  <a:pt x="1050417" y="325348"/>
                </a:lnTo>
                <a:lnTo>
                  <a:pt x="1050417" y="277507"/>
                </a:lnTo>
                <a:lnTo>
                  <a:pt x="2292832" y="277507"/>
                </a:lnTo>
                <a:lnTo>
                  <a:pt x="2292832" y="0"/>
                </a:lnTo>
                <a:lnTo>
                  <a:pt x="857415" y="0"/>
                </a:lnTo>
                <a:lnTo>
                  <a:pt x="425526" y="0"/>
                </a:lnTo>
                <a:lnTo>
                  <a:pt x="385051" y="9232"/>
                </a:lnTo>
                <a:lnTo>
                  <a:pt x="341376" y="23355"/>
                </a:lnTo>
                <a:lnTo>
                  <a:pt x="299453" y="41097"/>
                </a:lnTo>
                <a:lnTo>
                  <a:pt x="259486" y="62280"/>
                </a:lnTo>
                <a:lnTo>
                  <a:pt x="221640" y="86715"/>
                </a:lnTo>
                <a:lnTo>
                  <a:pt x="186118" y="114211"/>
                </a:lnTo>
                <a:lnTo>
                  <a:pt x="153098" y="144576"/>
                </a:lnTo>
                <a:lnTo>
                  <a:pt x="122770" y="177647"/>
                </a:lnTo>
                <a:lnTo>
                  <a:pt x="95313" y="213207"/>
                </a:lnTo>
                <a:lnTo>
                  <a:pt x="70904" y="251104"/>
                </a:lnTo>
                <a:lnTo>
                  <a:pt x="49758" y="291122"/>
                </a:lnTo>
                <a:lnTo>
                  <a:pt x="32029" y="333095"/>
                </a:lnTo>
                <a:lnTo>
                  <a:pt x="17919" y="376821"/>
                </a:lnTo>
                <a:lnTo>
                  <a:pt x="7607" y="422135"/>
                </a:lnTo>
                <a:lnTo>
                  <a:pt x="1295" y="468833"/>
                </a:lnTo>
                <a:lnTo>
                  <a:pt x="0" y="497586"/>
                </a:lnTo>
                <a:lnTo>
                  <a:pt x="0" y="3598062"/>
                </a:lnTo>
                <a:lnTo>
                  <a:pt x="7607" y="3673525"/>
                </a:lnTo>
                <a:lnTo>
                  <a:pt x="17919" y="3718826"/>
                </a:lnTo>
                <a:lnTo>
                  <a:pt x="32029" y="3762565"/>
                </a:lnTo>
                <a:lnTo>
                  <a:pt x="49758" y="3804539"/>
                </a:lnTo>
                <a:lnTo>
                  <a:pt x="70904" y="3844556"/>
                </a:lnTo>
                <a:lnTo>
                  <a:pt x="95313" y="3882440"/>
                </a:lnTo>
                <a:lnTo>
                  <a:pt x="122770" y="3918013"/>
                </a:lnTo>
                <a:lnTo>
                  <a:pt x="153098" y="3951071"/>
                </a:lnTo>
                <a:lnTo>
                  <a:pt x="186118" y="3981450"/>
                </a:lnTo>
                <a:lnTo>
                  <a:pt x="221640" y="4008945"/>
                </a:lnTo>
                <a:lnTo>
                  <a:pt x="259486" y="4033367"/>
                </a:lnTo>
                <a:lnTo>
                  <a:pt x="299453" y="4054551"/>
                </a:lnTo>
                <a:lnTo>
                  <a:pt x="341376" y="4072305"/>
                </a:lnTo>
                <a:lnTo>
                  <a:pt x="385051" y="4086428"/>
                </a:lnTo>
                <a:lnTo>
                  <a:pt x="430301" y="4096753"/>
                </a:lnTo>
                <a:lnTo>
                  <a:pt x="476935" y="4103078"/>
                </a:lnTo>
                <a:lnTo>
                  <a:pt x="524776" y="4105224"/>
                </a:lnTo>
                <a:lnTo>
                  <a:pt x="2818473" y="4105224"/>
                </a:lnTo>
                <a:lnTo>
                  <a:pt x="2866313" y="4103078"/>
                </a:lnTo>
                <a:lnTo>
                  <a:pt x="2912961" y="4096753"/>
                </a:lnTo>
                <a:lnTo>
                  <a:pt x="2958211" y="4086428"/>
                </a:lnTo>
                <a:lnTo>
                  <a:pt x="3001886" y="4072305"/>
                </a:lnTo>
                <a:lnTo>
                  <a:pt x="3043796" y="4054551"/>
                </a:lnTo>
                <a:lnTo>
                  <a:pt x="3083776" y="4033367"/>
                </a:lnTo>
                <a:lnTo>
                  <a:pt x="3121609" y="4008945"/>
                </a:lnTo>
                <a:lnTo>
                  <a:pt x="3157131" y="3981450"/>
                </a:lnTo>
                <a:lnTo>
                  <a:pt x="3190151" y="3951071"/>
                </a:lnTo>
                <a:lnTo>
                  <a:pt x="3220478" y="3918013"/>
                </a:lnTo>
                <a:lnTo>
                  <a:pt x="3247948" y="3882440"/>
                </a:lnTo>
                <a:lnTo>
                  <a:pt x="3272345" y="3844556"/>
                </a:lnTo>
                <a:lnTo>
                  <a:pt x="3286302" y="3818153"/>
                </a:lnTo>
                <a:lnTo>
                  <a:pt x="3293503" y="3804539"/>
                </a:lnTo>
                <a:lnTo>
                  <a:pt x="3311220" y="3762565"/>
                </a:lnTo>
                <a:lnTo>
                  <a:pt x="3325330" y="3718826"/>
                </a:lnTo>
                <a:lnTo>
                  <a:pt x="3335642" y="3673525"/>
                </a:lnTo>
                <a:lnTo>
                  <a:pt x="3341954" y="3626815"/>
                </a:lnTo>
                <a:lnTo>
                  <a:pt x="3344113" y="3578910"/>
                </a:lnTo>
                <a:lnTo>
                  <a:pt x="3344113" y="51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2948299"/>
            <a:ext cx="11812565" cy="630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6640" y="7396489"/>
            <a:ext cx="3581399" cy="185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0119" y="1222443"/>
            <a:ext cx="91078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80" dirty="0"/>
              <a:t>LITERATURE</a:t>
            </a:r>
            <a:r>
              <a:rPr sz="6000" spc="700" dirty="0"/>
              <a:t> </a:t>
            </a:r>
            <a:r>
              <a:rPr sz="6000" spc="855" dirty="0"/>
              <a:t>SURVEY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423" y="1714500"/>
            <a:ext cx="14906639" cy="659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60185" y="168557"/>
            <a:ext cx="2124074" cy="247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6658"/>
            <a:ext cx="3128645" cy="9790430"/>
          </a:xfrm>
          <a:custGeom>
            <a:avLst/>
            <a:gdLst/>
            <a:ahLst/>
            <a:cxnLst/>
            <a:rect l="l" t="t" r="r" b="b"/>
            <a:pathLst>
              <a:path w="3128645" h="9790430">
                <a:moveTo>
                  <a:pt x="3093685" y="9790341"/>
                </a:moveTo>
                <a:lnTo>
                  <a:pt x="0" y="9790341"/>
                </a:lnTo>
                <a:lnTo>
                  <a:pt x="0" y="0"/>
                </a:lnTo>
                <a:lnTo>
                  <a:pt x="6277" y="6867"/>
                </a:lnTo>
                <a:lnTo>
                  <a:pt x="32786" y="37499"/>
                </a:lnTo>
                <a:lnTo>
                  <a:pt x="58508" y="68873"/>
                </a:lnTo>
                <a:lnTo>
                  <a:pt x="83453" y="100977"/>
                </a:lnTo>
                <a:lnTo>
                  <a:pt x="107634" y="133797"/>
                </a:lnTo>
                <a:lnTo>
                  <a:pt x="131061" y="167321"/>
                </a:lnTo>
                <a:lnTo>
                  <a:pt x="153748" y="201537"/>
                </a:lnTo>
                <a:lnTo>
                  <a:pt x="175705" y="236431"/>
                </a:lnTo>
                <a:lnTo>
                  <a:pt x="196943" y="271991"/>
                </a:lnTo>
                <a:lnTo>
                  <a:pt x="217476" y="308204"/>
                </a:lnTo>
                <a:lnTo>
                  <a:pt x="237314" y="345058"/>
                </a:lnTo>
                <a:lnTo>
                  <a:pt x="256469" y="382539"/>
                </a:lnTo>
                <a:lnTo>
                  <a:pt x="274952" y="420636"/>
                </a:lnTo>
                <a:lnTo>
                  <a:pt x="292776" y="459334"/>
                </a:lnTo>
                <a:lnTo>
                  <a:pt x="309951" y="498622"/>
                </a:lnTo>
                <a:lnTo>
                  <a:pt x="326491" y="538487"/>
                </a:lnTo>
                <a:lnTo>
                  <a:pt x="342405" y="578916"/>
                </a:lnTo>
                <a:lnTo>
                  <a:pt x="357706" y="619896"/>
                </a:lnTo>
                <a:lnTo>
                  <a:pt x="372406" y="661416"/>
                </a:lnTo>
                <a:lnTo>
                  <a:pt x="386516" y="703460"/>
                </a:lnTo>
                <a:lnTo>
                  <a:pt x="400048" y="746019"/>
                </a:lnTo>
                <a:lnTo>
                  <a:pt x="413014" y="789077"/>
                </a:lnTo>
                <a:lnTo>
                  <a:pt x="425424" y="832624"/>
                </a:lnTo>
                <a:lnTo>
                  <a:pt x="437291" y="876645"/>
                </a:lnTo>
                <a:lnTo>
                  <a:pt x="448627" y="921129"/>
                </a:lnTo>
                <a:lnTo>
                  <a:pt x="459443" y="966063"/>
                </a:lnTo>
                <a:lnTo>
                  <a:pt x="469750" y="1011433"/>
                </a:lnTo>
                <a:lnTo>
                  <a:pt x="479561" y="1057227"/>
                </a:lnTo>
                <a:lnTo>
                  <a:pt x="488887" y="1103433"/>
                </a:lnTo>
                <a:lnTo>
                  <a:pt x="497740" y="1150038"/>
                </a:lnTo>
                <a:lnTo>
                  <a:pt x="506131" y="1197029"/>
                </a:lnTo>
                <a:lnTo>
                  <a:pt x="514072" y="1244393"/>
                </a:lnTo>
                <a:lnTo>
                  <a:pt x="521574" y="1292118"/>
                </a:lnTo>
                <a:lnTo>
                  <a:pt x="528650" y="1340190"/>
                </a:lnTo>
                <a:lnTo>
                  <a:pt x="535311" y="1388598"/>
                </a:lnTo>
                <a:lnTo>
                  <a:pt x="541568" y="1437328"/>
                </a:lnTo>
                <a:lnTo>
                  <a:pt x="547434" y="1486367"/>
                </a:lnTo>
                <a:lnTo>
                  <a:pt x="552919" y="1535704"/>
                </a:lnTo>
                <a:lnTo>
                  <a:pt x="562797" y="1635218"/>
                </a:lnTo>
                <a:lnTo>
                  <a:pt x="571293" y="1735766"/>
                </a:lnTo>
                <a:lnTo>
                  <a:pt x="578503" y="1837249"/>
                </a:lnTo>
                <a:lnTo>
                  <a:pt x="584518" y="1939563"/>
                </a:lnTo>
                <a:lnTo>
                  <a:pt x="591505" y="2094371"/>
                </a:lnTo>
                <a:lnTo>
                  <a:pt x="597512" y="2302743"/>
                </a:lnTo>
                <a:lnTo>
                  <a:pt x="600944" y="2617851"/>
                </a:lnTo>
                <a:lnTo>
                  <a:pt x="594377" y="3707557"/>
                </a:lnTo>
                <a:lnTo>
                  <a:pt x="596631" y="3955172"/>
                </a:lnTo>
                <a:lnTo>
                  <a:pt x="600040" y="4100080"/>
                </a:lnTo>
                <a:lnTo>
                  <a:pt x="605376" y="4241823"/>
                </a:lnTo>
                <a:lnTo>
                  <a:pt x="610158" y="4334389"/>
                </a:lnTo>
                <a:lnTo>
                  <a:pt x="616031" y="4425295"/>
                </a:lnTo>
                <a:lnTo>
                  <a:pt x="623085" y="4514437"/>
                </a:lnTo>
                <a:lnTo>
                  <a:pt x="627085" y="4558315"/>
                </a:lnTo>
                <a:lnTo>
                  <a:pt x="631416" y="4601714"/>
                </a:lnTo>
                <a:lnTo>
                  <a:pt x="636088" y="4644622"/>
                </a:lnTo>
                <a:lnTo>
                  <a:pt x="641115" y="4687025"/>
                </a:lnTo>
                <a:lnTo>
                  <a:pt x="646507" y="4728911"/>
                </a:lnTo>
                <a:lnTo>
                  <a:pt x="652277" y="4770268"/>
                </a:lnTo>
                <a:lnTo>
                  <a:pt x="658435" y="4811081"/>
                </a:lnTo>
                <a:lnTo>
                  <a:pt x="664993" y="4851340"/>
                </a:lnTo>
                <a:lnTo>
                  <a:pt x="671964" y="4891031"/>
                </a:lnTo>
                <a:lnTo>
                  <a:pt x="679359" y="4930140"/>
                </a:lnTo>
                <a:lnTo>
                  <a:pt x="687189" y="4968657"/>
                </a:lnTo>
                <a:lnTo>
                  <a:pt x="695466" y="5006567"/>
                </a:lnTo>
                <a:lnTo>
                  <a:pt x="704202" y="5043859"/>
                </a:lnTo>
                <a:lnTo>
                  <a:pt x="723097" y="5116534"/>
                </a:lnTo>
                <a:lnTo>
                  <a:pt x="746458" y="5194789"/>
                </a:lnTo>
                <a:lnTo>
                  <a:pt x="760608" y="5237987"/>
                </a:lnTo>
                <a:lnTo>
                  <a:pt x="775709" y="5281456"/>
                </a:lnTo>
                <a:lnTo>
                  <a:pt x="791741" y="5325167"/>
                </a:lnTo>
                <a:lnTo>
                  <a:pt x="808682" y="5369090"/>
                </a:lnTo>
                <a:lnTo>
                  <a:pt x="826513" y="5413195"/>
                </a:lnTo>
                <a:lnTo>
                  <a:pt x="845212" y="5457452"/>
                </a:lnTo>
                <a:lnTo>
                  <a:pt x="864760" y="5501831"/>
                </a:lnTo>
                <a:lnTo>
                  <a:pt x="885135" y="5546302"/>
                </a:lnTo>
                <a:lnTo>
                  <a:pt x="906318" y="5590835"/>
                </a:lnTo>
                <a:lnTo>
                  <a:pt x="928288" y="5635401"/>
                </a:lnTo>
                <a:lnTo>
                  <a:pt x="951025" y="5679969"/>
                </a:lnTo>
                <a:lnTo>
                  <a:pt x="974507" y="5724510"/>
                </a:lnTo>
                <a:lnTo>
                  <a:pt x="998715" y="5768993"/>
                </a:lnTo>
                <a:lnTo>
                  <a:pt x="1023628" y="5813389"/>
                </a:lnTo>
                <a:lnTo>
                  <a:pt x="1049226" y="5857667"/>
                </a:lnTo>
                <a:lnTo>
                  <a:pt x="1075487" y="5901799"/>
                </a:lnTo>
                <a:lnTo>
                  <a:pt x="1102393" y="5945753"/>
                </a:lnTo>
                <a:lnTo>
                  <a:pt x="1129921" y="5989501"/>
                </a:lnTo>
                <a:lnTo>
                  <a:pt x="1158052" y="6033011"/>
                </a:lnTo>
                <a:lnTo>
                  <a:pt x="1186765" y="6076255"/>
                </a:lnTo>
                <a:lnTo>
                  <a:pt x="1216040" y="6119202"/>
                </a:lnTo>
                <a:lnTo>
                  <a:pt x="1245856" y="6161822"/>
                </a:lnTo>
                <a:lnTo>
                  <a:pt x="1276193" y="6204086"/>
                </a:lnTo>
                <a:lnTo>
                  <a:pt x="1307030" y="6245963"/>
                </a:lnTo>
                <a:lnTo>
                  <a:pt x="1338347" y="6287424"/>
                </a:lnTo>
                <a:lnTo>
                  <a:pt x="1370123" y="6328439"/>
                </a:lnTo>
                <a:lnTo>
                  <a:pt x="1402338" y="6368977"/>
                </a:lnTo>
                <a:lnTo>
                  <a:pt x="1434972" y="6409009"/>
                </a:lnTo>
                <a:lnTo>
                  <a:pt x="1468003" y="6448505"/>
                </a:lnTo>
                <a:lnTo>
                  <a:pt x="1501412" y="6487436"/>
                </a:lnTo>
                <a:lnTo>
                  <a:pt x="1535178" y="6525770"/>
                </a:lnTo>
                <a:lnTo>
                  <a:pt x="1569280" y="6563478"/>
                </a:lnTo>
                <a:lnTo>
                  <a:pt x="1603698" y="6600531"/>
                </a:lnTo>
                <a:lnTo>
                  <a:pt x="1638411" y="6636898"/>
                </a:lnTo>
                <a:lnTo>
                  <a:pt x="1673400" y="6672550"/>
                </a:lnTo>
                <a:lnTo>
                  <a:pt x="1708643" y="6707456"/>
                </a:lnTo>
                <a:lnTo>
                  <a:pt x="1744121" y="6741587"/>
                </a:lnTo>
                <a:lnTo>
                  <a:pt x="1779812" y="6774913"/>
                </a:lnTo>
                <a:lnTo>
                  <a:pt x="1815696" y="6807403"/>
                </a:lnTo>
                <a:lnTo>
                  <a:pt x="1851752" y="6839028"/>
                </a:lnTo>
                <a:lnTo>
                  <a:pt x="1887961" y="6869758"/>
                </a:lnTo>
                <a:lnTo>
                  <a:pt x="1924302" y="6899563"/>
                </a:lnTo>
                <a:lnTo>
                  <a:pt x="1960753" y="6928414"/>
                </a:lnTo>
                <a:lnTo>
                  <a:pt x="1997296" y="6956279"/>
                </a:lnTo>
                <a:lnTo>
                  <a:pt x="2076491" y="7014369"/>
                </a:lnTo>
                <a:lnTo>
                  <a:pt x="2118109" y="7046182"/>
                </a:lnTo>
                <a:lnTo>
                  <a:pt x="2158772" y="7078557"/>
                </a:lnTo>
                <a:lnTo>
                  <a:pt x="2198485" y="7111483"/>
                </a:lnTo>
                <a:lnTo>
                  <a:pt x="2237255" y="7144950"/>
                </a:lnTo>
                <a:lnTo>
                  <a:pt x="2275090" y="7178946"/>
                </a:lnTo>
                <a:lnTo>
                  <a:pt x="2311996" y="7213460"/>
                </a:lnTo>
                <a:lnTo>
                  <a:pt x="2347981" y="7248482"/>
                </a:lnTo>
                <a:lnTo>
                  <a:pt x="2383051" y="7283999"/>
                </a:lnTo>
                <a:lnTo>
                  <a:pt x="2417214" y="7320001"/>
                </a:lnTo>
                <a:lnTo>
                  <a:pt x="2450475" y="7356477"/>
                </a:lnTo>
                <a:lnTo>
                  <a:pt x="2482844" y="7393416"/>
                </a:lnTo>
                <a:lnTo>
                  <a:pt x="2514325" y="7430806"/>
                </a:lnTo>
                <a:lnTo>
                  <a:pt x="2544927" y="7468637"/>
                </a:lnTo>
                <a:lnTo>
                  <a:pt x="2574656" y="7506897"/>
                </a:lnTo>
                <a:lnTo>
                  <a:pt x="2603519" y="7545576"/>
                </a:lnTo>
                <a:lnTo>
                  <a:pt x="2631523" y="7584661"/>
                </a:lnTo>
                <a:lnTo>
                  <a:pt x="2658675" y="7624143"/>
                </a:lnTo>
                <a:lnTo>
                  <a:pt x="2684983" y="7664010"/>
                </a:lnTo>
                <a:lnTo>
                  <a:pt x="2710452" y="7704251"/>
                </a:lnTo>
                <a:lnTo>
                  <a:pt x="2735091" y="7744854"/>
                </a:lnTo>
                <a:lnTo>
                  <a:pt x="2758905" y="7785809"/>
                </a:lnTo>
                <a:lnTo>
                  <a:pt x="2781902" y="7827105"/>
                </a:lnTo>
                <a:lnTo>
                  <a:pt x="2804090" y="7868731"/>
                </a:lnTo>
                <a:lnTo>
                  <a:pt x="2825474" y="7910675"/>
                </a:lnTo>
                <a:lnTo>
                  <a:pt x="2846062" y="7952926"/>
                </a:lnTo>
                <a:lnTo>
                  <a:pt x="2865861" y="7995473"/>
                </a:lnTo>
                <a:lnTo>
                  <a:pt x="2884877" y="8038306"/>
                </a:lnTo>
                <a:lnTo>
                  <a:pt x="2903119" y="8081412"/>
                </a:lnTo>
                <a:lnTo>
                  <a:pt x="2920592" y="8124782"/>
                </a:lnTo>
                <a:lnTo>
                  <a:pt x="2937304" y="8168403"/>
                </a:lnTo>
                <a:lnTo>
                  <a:pt x="2953261" y="8212265"/>
                </a:lnTo>
                <a:lnTo>
                  <a:pt x="2968471" y="8256357"/>
                </a:lnTo>
                <a:lnTo>
                  <a:pt x="2982941" y="8300668"/>
                </a:lnTo>
                <a:lnTo>
                  <a:pt x="2996677" y="8345185"/>
                </a:lnTo>
                <a:lnTo>
                  <a:pt x="3009687" y="8389900"/>
                </a:lnTo>
                <a:lnTo>
                  <a:pt x="3021977" y="8434799"/>
                </a:lnTo>
                <a:lnTo>
                  <a:pt x="3033555" y="8479873"/>
                </a:lnTo>
                <a:lnTo>
                  <a:pt x="3044427" y="8525109"/>
                </a:lnTo>
                <a:lnTo>
                  <a:pt x="3054600" y="8570498"/>
                </a:lnTo>
                <a:lnTo>
                  <a:pt x="3064082" y="8616028"/>
                </a:lnTo>
                <a:lnTo>
                  <a:pt x="3072879" y="8661687"/>
                </a:lnTo>
                <a:lnTo>
                  <a:pt x="3080999" y="8707465"/>
                </a:lnTo>
                <a:lnTo>
                  <a:pt x="3088447" y="8753351"/>
                </a:lnTo>
                <a:lnTo>
                  <a:pt x="3095232" y="8799333"/>
                </a:lnTo>
                <a:lnTo>
                  <a:pt x="3101361" y="8845401"/>
                </a:lnTo>
                <a:lnTo>
                  <a:pt x="3106839" y="8891543"/>
                </a:lnTo>
                <a:lnTo>
                  <a:pt x="3111674" y="8937748"/>
                </a:lnTo>
                <a:lnTo>
                  <a:pt x="3115874" y="8984005"/>
                </a:lnTo>
                <a:lnTo>
                  <a:pt x="3119445" y="9030303"/>
                </a:lnTo>
                <a:lnTo>
                  <a:pt x="3122393" y="9076631"/>
                </a:lnTo>
                <a:lnTo>
                  <a:pt x="3124727" y="9122978"/>
                </a:lnTo>
                <a:lnTo>
                  <a:pt x="3126453" y="9169333"/>
                </a:lnTo>
                <a:lnTo>
                  <a:pt x="3127577" y="9215684"/>
                </a:lnTo>
                <a:lnTo>
                  <a:pt x="3128108" y="9262021"/>
                </a:lnTo>
                <a:lnTo>
                  <a:pt x="3128051" y="9308332"/>
                </a:lnTo>
                <a:lnTo>
                  <a:pt x="3127414" y="9354607"/>
                </a:lnTo>
                <a:lnTo>
                  <a:pt x="3126204" y="9400834"/>
                </a:lnTo>
                <a:lnTo>
                  <a:pt x="3124428" y="9447002"/>
                </a:lnTo>
                <a:lnTo>
                  <a:pt x="3122092" y="9493100"/>
                </a:lnTo>
                <a:lnTo>
                  <a:pt x="3119205" y="9539117"/>
                </a:lnTo>
                <a:lnTo>
                  <a:pt x="3115772" y="9585042"/>
                </a:lnTo>
                <a:lnTo>
                  <a:pt x="3111800" y="9630863"/>
                </a:lnTo>
                <a:lnTo>
                  <a:pt x="3107297" y="9676570"/>
                </a:lnTo>
                <a:lnTo>
                  <a:pt x="3102270" y="9722152"/>
                </a:lnTo>
                <a:lnTo>
                  <a:pt x="3096725" y="9767598"/>
                </a:lnTo>
                <a:lnTo>
                  <a:pt x="3093685" y="979034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03954" y="6811245"/>
            <a:ext cx="165419" cy="16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9125" y="2357525"/>
            <a:ext cx="5068570" cy="5572125"/>
          </a:xfrm>
          <a:custGeom>
            <a:avLst/>
            <a:gdLst/>
            <a:ahLst/>
            <a:cxnLst/>
            <a:rect l="l" t="t" r="r" b="b"/>
            <a:pathLst>
              <a:path w="5068569" h="5572125">
                <a:moveTo>
                  <a:pt x="4730991" y="79413"/>
                </a:moveTo>
                <a:lnTo>
                  <a:pt x="4724171" y="47459"/>
                </a:lnTo>
                <a:lnTo>
                  <a:pt x="4706188" y="22326"/>
                </a:lnTo>
                <a:lnTo>
                  <a:pt x="4680750" y="5892"/>
                </a:lnTo>
                <a:lnTo>
                  <a:pt x="4651591" y="0"/>
                </a:lnTo>
                <a:lnTo>
                  <a:pt x="4095788" y="0"/>
                </a:lnTo>
                <a:lnTo>
                  <a:pt x="4063835" y="6819"/>
                </a:lnTo>
                <a:lnTo>
                  <a:pt x="4038714" y="24815"/>
                </a:lnTo>
                <a:lnTo>
                  <a:pt x="4022280" y="50253"/>
                </a:lnTo>
                <a:lnTo>
                  <a:pt x="4016387" y="79413"/>
                </a:lnTo>
                <a:lnTo>
                  <a:pt x="4023309" y="109601"/>
                </a:lnTo>
                <a:lnTo>
                  <a:pt x="4042029" y="137312"/>
                </a:lnTo>
                <a:lnTo>
                  <a:pt x="4069423" y="157581"/>
                </a:lnTo>
                <a:lnTo>
                  <a:pt x="4102404" y="165442"/>
                </a:lnTo>
                <a:lnTo>
                  <a:pt x="4459706" y="165442"/>
                </a:lnTo>
                <a:lnTo>
                  <a:pt x="2607005" y="2236787"/>
                </a:lnTo>
                <a:lnTo>
                  <a:pt x="1865934" y="1720608"/>
                </a:lnTo>
                <a:lnTo>
                  <a:pt x="1835327" y="1706956"/>
                </a:lnTo>
                <a:lnTo>
                  <a:pt x="1804720" y="1705711"/>
                </a:lnTo>
                <a:lnTo>
                  <a:pt x="1776603" y="1716887"/>
                </a:lnTo>
                <a:lnTo>
                  <a:pt x="1753450" y="1740458"/>
                </a:lnTo>
                <a:lnTo>
                  <a:pt x="913117" y="2872092"/>
                </a:lnTo>
                <a:lnTo>
                  <a:pt x="899464" y="2902801"/>
                </a:lnTo>
                <a:lnTo>
                  <a:pt x="898220" y="2934131"/>
                </a:lnTo>
                <a:lnTo>
                  <a:pt x="909396" y="2964218"/>
                </a:lnTo>
                <a:lnTo>
                  <a:pt x="932967" y="2991205"/>
                </a:lnTo>
                <a:lnTo>
                  <a:pt x="944029" y="2998863"/>
                </a:lnTo>
                <a:lnTo>
                  <a:pt x="956945" y="3002788"/>
                </a:lnTo>
                <a:lnTo>
                  <a:pt x="985901" y="3004439"/>
                </a:lnTo>
                <a:lnTo>
                  <a:pt x="1005535" y="3002064"/>
                </a:lnTo>
                <a:lnTo>
                  <a:pt x="1023950" y="2995345"/>
                </a:lnTo>
                <a:lnTo>
                  <a:pt x="1039863" y="2984906"/>
                </a:lnTo>
                <a:lnTo>
                  <a:pt x="1052068" y="2971355"/>
                </a:lnTo>
                <a:lnTo>
                  <a:pt x="1846084" y="1899285"/>
                </a:lnTo>
                <a:lnTo>
                  <a:pt x="2573921" y="2415463"/>
                </a:lnTo>
                <a:lnTo>
                  <a:pt x="2600807" y="2429218"/>
                </a:lnTo>
                <a:lnTo>
                  <a:pt x="2630170" y="2431186"/>
                </a:lnTo>
                <a:lnTo>
                  <a:pt x="2659532" y="2421979"/>
                </a:lnTo>
                <a:lnTo>
                  <a:pt x="2686405" y="2402230"/>
                </a:lnTo>
                <a:lnTo>
                  <a:pt x="4572190" y="284556"/>
                </a:lnTo>
                <a:lnTo>
                  <a:pt x="4572190" y="588975"/>
                </a:lnTo>
                <a:lnTo>
                  <a:pt x="4578083" y="620928"/>
                </a:lnTo>
                <a:lnTo>
                  <a:pt x="4594530" y="646049"/>
                </a:lnTo>
                <a:lnTo>
                  <a:pt x="4619650" y="662495"/>
                </a:lnTo>
                <a:lnTo>
                  <a:pt x="4651591" y="668388"/>
                </a:lnTo>
                <a:lnTo>
                  <a:pt x="4683544" y="661568"/>
                </a:lnTo>
                <a:lnTo>
                  <a:pt x="4708664" y="643572"/>
                </a:lnTo>
                <a:lnTo>
                  <a:pt x="4725098" y="618134"/>
                </a:lnTo>
                <a:lnTo>
                  <a:pt x="4730991" y="588975"/>
                </a:lnTo>
                <a:lnTo>
                  <a:pt x="4730991" y="79413"/>
                </a:lnTo>
                <a:close/>
              </a:path>
              <a:path w="5068569" h="5572125">
                <a:moveTo>
                  <a:pt x="5068455" y="1270596"/>
                </a:moveTo>
                <a:lnTo>
                  <a:pt x="5063960" y="1224826"/>
                </a:lnTo>
                <a:lnTo>
                  <a:pt x="5051082" y="1182395"/>
                </a:lnTo>
                <a:lnTo>
                  <a:pt x="5030762" y="1144155"/>
                </a:lnTo>
                <a:lnTo>
                  <a:pt x="5003939" y="1110945"/>
                </a:lnTo>
                <a:lnTo>
                  <a:pt x="4971529" y="1083640"/>
                </a:lnTo>
                <a:lnTo>
                  <a:pt x="4934458" y="1063066"/>
                </a:lnTo>
                <a:lnTo>
                  <a:pt x="4909655" y="1055192"/>
                </a:lnTo>
                <a:lnTo>
                  <a:pt x="4909655" y="4665497"/>
                </a:lnTo>
                <a:lnTo>
                  <a:pt x="4906137" y="4695685"/>
                </a:lnTo>
                <a:lnTo>
                  <a:pt x="4896421" y="4723396"/>
                </a:lnTo>
                <a:lnTo>
                  <a:pt x="4881740" y="4743666"/>
                </a:lnTo>
                <a:lnTo>
                  <a:pt x="4863338" y="4751527"/>
                </a:lnTo>
                <a:lnTo>
                  <a:pt x="244817" y="4751527"/>
                </a:lnTo>
                <a:lnTo>
                  <a:pt x="212763" y="4740770"/>
                </a:lnTo>
                <a:lnTo>
                  <a:pt x="186918" y="4720094"/>
                </a:lnTo>
                <a:lnTo>
                  <a:pt x="168516" y="4691964"/>
                </a:lnTo>
                <a:lnTo>
                  <a:pt x="158800" y="4658880"/>
                </a:lnTo>
                <a:lnTo>
                  <a:pt x="158800" y="4321365"/>
                </a:lnTo>
                <a:lnTo>
                  <a:pt x="4903038" y="4321365"/>
                </a:lnTo>
                <a:lnTo>
                  <a:pt x="4903038" y="4665497"/>
                </a:lnTo>
                <a:lnTo>
                  <a:pt x="4909655" y="4665497"/>
                </a:lnTo>
                <a:lnTo>
                  <a:pt x="4909655" y="1055192"/>
                </a:lnTo>
                <a:lnTo>
                  <a:pt x="4893678" y="1050112"/>
                </a:lnTo>
                <a:lnTo>
                  <a:pt x="4850092" y="1045591"/>
                </a:lnTo>
                <a:lnTo>
                  <a:pt x="4175188" y="1045591"/>
                </a:lnTo>
                <a:lnTo>
                  <a:pt x="4143235" y="1052423"/>
                </a:lnTo>
                <a:lnTo>
                  <a:pt x="4118114" y="1070419"/>
                </a:lnTo>
                <a:lnTo>
                  <a:pt x="4101681" y="1095844"/>
                </a:lnTo>
                <a:lnTo>
                  <a:pt x="4095788" y="1125004"/>
                </a:lnTo>
                <a:lnTo>
                  <a:pt x="4102608" y="1154163"/>
                </a:lnTo>
                <a:lnTo>
                  <a:pt x="4120604" y="1179601"/>
                </a:lnTo>
                <a:lnTo>
                  <a:pt x="4146029" y="1197597"/>
                </a:lnTo>
                <a:lnTo>
                  <a:pt x="4175188" y="1204417"/>
                </a:lnTo>
                <a:lnTo>
                  <a:pt x="4843475" y="1204417"/>
                </a:lnTo>
                <a:lnTo>
                  <a:pt x="4865713" y="1209078"/>
                </a:lnTo>
                <a:lnTo>
                  <a:pt x="4882350" y="1221790"/>
                </a:lnTo>
                <a:lnTo>
                  <a:pt x="4892802" y="1240713"/>
                </a:lnTo>
                <a:lnTo>
                  <a:pt x="4896421" y="1263980"/>
                </a:lnTo>
                <a:lnTo>
                  <a:pt x="4896421" y="4142689"/>
                </a:lnTo>
                <a:lnTo>
                  <a:pt x="4611890" y="4142689"/>
                </a:lnTo>
                <a:lnTo>
                  <a:pt x="4611890" y="1727225"/>
                </a:lnTo>
                <a:lnTo>
                  <a:pt x="4605071" y="1695272"/>
                </a:lnTo>
                <a:lnTo>
                  <a:pt x="4587075" y="1670138"/>
                </a:lnTo>
                <a:lnTo>
                  <a:pt x="4561649" y="1653705"/>
                </a:lnTo>
                <a:lnTo>
                  <a:pt x="4532490" y="1647812"/>
                </a:lnTo>
                <a:lnTo>
                  <a:pt x="4056088" y="1647812"/>
                </a:lnTo>
                <a:lnTo>
                  <a:pt x="4024134" y="1654632"/>
                </a:lnTo>
                <a:lnTo>
                  <a:pt x="3999014" y="1672628"/>
                </a:lnTo>
                <a:lnTo>
                  <a:pt x="3982580" y="1698066"/>
                </a:lnTo>
                <a:lnTo>
                  <a:pt x="3976687" y="1727225"/>
                </a:lnTo>
                <a:lnTo>
                  <a:pt x="3976687" y="4149306"/>
                </a:lnTo>
                <a:lnTo>
                  <a:pt x="3619373" y="4149306"/>
                </a:lnTo>
                <a:lnTo>
                  <a:pt x="3619373" y="3222828"/>
                </a:lnTo>
                <a:lnTo>
                  <a:pt x="3612553" y="3190875"/>
                </a:lnTo>
                <a:lnTo>
                  <a:pt x="3594570" y="3165754"/>
                </a:lnTo>
                <a:lnTo>
                  <a:pt x="3569131" y="3149308"/>
                </a:lnTo>
                <a:lnTo>
                  <a:pt x="3539972" y="3143415"/>
                </a:lnTo>
                <a:lnTo>
                  <a:pt x="3050336" y="3143415"/>
                </a:lnTo>
                <a:lnTo>
                  <a:pt x="3018383" y="3150235"/>
                </a:lnTo>
                <a:lnTo>
                  <a:pt x="2993263" y="3168231"/>
                </a:lnTo>
                <a:lnTo>
                  <a:pt x="2976829" y="3193669"/>
                </a:lnTo>
                <a:lnTo>
                  <a:pt x="2970936" y="3222828"/>
                </a:lnTo>
                <a:lnTo>
                  <a:pt x="2970936" y="4149306"/>
                </a:lnTo>
                <a:lnTo>
                  <a:pt x="2613622" y="4149306"/>
                </a:lnTo>
                <a:lnTo>
                  <a:pt x="2613622" y="2944888"/>
                </a:lnTo>
                <a:lnTo>
                  <a:pt x="2606802" y="2912935"/>
                </a:lnTo>
                <a:lnTo>
                  <a:pt x="2588818" y="2887802"/>
                </a:lnTo>
                <a:lnTo>
                  <a:pt x="2563380" y="2871368"/>
                </a:lnTo>
                <a:lnTo>
                  <a:pt x="2534221" y="2865475"/>
                </a:lnTo>
                <a:lnTo>
                  <a:pt x="2057819" y="2865475"/>
                </a:lnTo>
                <a:lnTo>
                  <a:pt x="2025865" y="2872295"/>
                </a:lnTo>
                <a:lnTo>
                  <a:pt x="2000745" y="2890291"/>
                </a:lnTo>
                <a:lnTo>
                  <a:pt x="1984311" y="2915729"/>
                </a:lnTo>
                <a:lnTo>
                  <a:pt x="1978418" y="2944888"/>
                </a:lnTo>
                <a:lnTo>
                  <a:pt x="1978418" y="4149306"/>
                </a:lnTo>
                <a:lnTo>
                  <a:pt x="1621104" y="4149306"/>
                </a:lnTo>
                <a:lnTo>
                  <a:pt x="1621104" y="3633127"/>
                </a:lnTo>
                <a:lnTo>
                  <a:pt x="1614284" y="3601174"/>
                </a:lnTo>
                <a:lnTo>
                  <a:pt x="1596301" y="3576053"/>
                </a:lnTo>
                <a:lnTo>
                  <a:pt x="1570863" y="3559606"/>
                </a:lnTo>
                <a:lnTo>
                  <a:pt x="1541703" y="3553714"/>
                </a:lnTo>
                <a:lnTo>
                  <a:pt x="1058684" y="3553714"/>
                </a:lnTo>
                <a:lnTo>
                  <a:pt x="1026731" y="3560534"/>
                </a:lnTo>
                <a:lnTo>
                  <a:pt x="1001610" y="3578529"/>
                </a:lnTo>
                <a:lnTo>
                  <a:pt x="985177" y="3603968"/>
                </a:lnTo>
                <a:lnTo>
                  <a:pt x="979284" y="3633127"/>
                </a:lnTo>
                <a:lnTo>
                  <a:pt x="979284" y="4149306"/>
                </a:lnTo>
                <a:lnTo>
                  <a:pt x="165417" y="4149306"/>
                </a:lnTo>
                <a:lnTo>
                  <a:pt x="165417" y="3798570"/>
                </a:lnTo>
                <a:lnTo>
                  <a:pt x="595503" y="3798570"/>
                </a:lnTo>
                <a:lnTo>
                  <a:pt x="627456" y="3791750"/>
                </a:lnTo>
                <a:lnTo>
                  <a:pt x="652576" y="3773754"/>
                </a:lnTo>
                <a:lnTo>
                  <a:pt x="669010" y="3748316"/>
                </a:lnTo>
                <a:lnTo>
                  <a:pt x="674903" y="3719157"/>
                </a:lnTo>
                <a:lnTo>
                  <a:pt x="668083" y="3689997"/>
                </a:lnTo>
                <a:lnTo>
                  <a:pt x="650100" y="3664559"/>
                </a:lnTo>
                <a:lnTo>
                  <a:pt x="624662" y="3646576"/>
                </a:lnTo>
                <a:lnTo>
                  <a:pt x="595503" y="3639743"/>
                </a:lnTo>
                <a:lnTo>
                  <a:pt x="165417" y="3639743"/>
                </a:lnTo>
                <a:lnTo>
                  <a:pt x="165417" y="3308858"/>
                </a:lnTo>
                <a:lnTo>
                  <a:pt x="595503" y="3308858"/>
                </a:lnTo>
                <a:lnTo>
                  <a:pt x="627456" y="3302038"/>
                </a:lnTo>
                <a:lnTo>
                  <a:pt x="652576" y="3284042"/>
                </a:lnTo>
                <a:lnTo>
                  <a:pt x="669010" y="3258604"/>
                </a:lnTo>
                <a:lnTo>
                  <a:pt x="674903" y="3229445"/>
                </a:lnTo>
                <a:lnTo>
                  <a:pt x="668083" y="3200285"/>
                </a:lnTo>
                <a:lnTo>
                  <a:pt x="650100" y="3174847"/>
                </a:lnTo>
                <a:lnTo>
                  <a:pt x="624662" y="3156864"/>
                </a:lnTo>
                <a:lnTo>
                  <a:pt x="595503" y="3150031"/>
                </a:lnTo>
                <a:lnTo>
                  <a:pt x="165417" y="3150031"/>
                </a:lnTo>
                <a:lnTo>
                  <a:pt x="165417" y="2819146"/>
                </a:lnTo>
                <a:lnTo>
                  <a:pt x="595503" y="2819146"/>
                </a:lnTo>
                <a:lnTo>
                  <a:pt x="627456" y="2812326"/>
                </a:lnTo>
                <a:lnTo>
                  <a:pt x="652576" y="2794330"/>
                </a:lnTo>
                <a:lnTo>
                  <a:pt x="669010" y="2768892"/>
                </a:lnTo>
                <a:lnTo>
                  <a:pt x="674903" y="2739733"/>
                </a:lnTo>
                <a:lnTo>
                  <a:pt x="668083" y="2710573"/>
                </a:lnTo>
                <a:lnTo>
                  <a:pt x="650100" y="2685135"/>
                </a:lnTo>
                <a:lnTo>
                  <a:pt x="624662" y="2667152"/>
                </a:lnTo>
                <a:lnTo>
                  <a:pt x="595503" y="2660319"/>
                </a:lnTo>
                <a:lnTo>
                  <a:pt x="165417" y="2660319"/>
                </a:lnTo>
                <a:lnTo>
                  <a:pt x="165417" y="2329434"/>
                </a:lnTo>
                <a:lnTo>
                  <a:pt x="595503" y="2329434"/>
                </a:lnTo>
                <a:lnTo>
                  <a:pt x="627456" y="2322614"/>
                </a:lnTo>
                <a:lnTo>
                  <a:pt x="652576" y="2304618"/>
                </a:lnTo>
                <a:lnTo>
                  <a:pt x="669010" y="2279180"/>
                </a:lnTo>
                <a:lnTo>
                  <a:pt x="674903" y="2250021"/>
                </a:lnTo>
                <a:lnTo>
                  <a:pt x="668083" y="2220861"/>
                </a:lnTo>
                <a:lnTo>
                  <a:pt x="650100" y="2195423"/>
                </a:lnTo>
                <a:lnTo>
                  <a:pt x="624662" y="2177440"/>
                </a:lnTo>
                <a:lnTo>
                  <a:pt x="595503" y="2170607"/>
                </a:lnTo>
                <a:lnTo>
                  <a:pt x="165417" y="2170607"/>
                </a:lnTo>
                <a:lnTo>
                  <a:pt x="165417" y="1839722"/>
                </a:lnTo>
                <a:lnTo>
                  <a:pt x="595503" y="1839722"/>
                </a:lnTo>
                <a:lnTo>
                  <a:pt x="627456" y="1832902"/>
                </a:lnTo>
                <a:lnTo>
                  <a:pt x="652576" y="1814906"/>
                </a:lnTo>
                <a:lnTo>
                  <a:pt x="669010" y="1789468"/>
                </a:lnTo>
                <a:lnTo>
                  <a:pt x="674903" y="1760308"/>
                </a:lnTo>
                <a:lnTo>
                  <a:pt x="668083" y="1728355"/>
                </a:lnTo>
                <a:lnTo>
                  <a:pt x="650100" y="1703235"/>
                </a:lnTo>
                <a:lnTo>
                  <a:pt x="624662" y="1686788"/>
                </a:lnTo>
                <a:lnTo>
                  <a:pt x="595503" y="1680895"/>
                </a:lnTo>
                <a:lnTo>
                  <a:pt x="165417" y="1680895"/>
                </a:lnTo>
                <a:lnTo>
                  <a:pt x="165417" y="1303693"/>
                </a:lnTo>
                <a:lnTo>
                  <a:pt x="169964" y="1280426"/>
                </a:lnTo>
                <a:lnTo>
                  <a:pt x="181952" y="1261503"/>
                </a:lnTo>
                <a:lnTo>
                  <a:pt x="198920" y="1248778"/>
                </a:lnTo>
                <a:lnTo>
                  <a:pt x="218351" y="1244130"/>
                </a:lnTo>
                <a:lnTo>
                  <a:pt x="3248837" y="1244130"/>
                </a:lnTo>
                <a:lnTo>
                  <a:pt x="3280778" y="1237310"/>
                </a:lnTo>
                <a:lnTo>
                  <a:pt x="3305911" y="1219314"/>
                </a:lnTo>
                <a:lnTo>
                  <a:pt x="3322345" y="1193876"/>
                </a:lnTo>
                <a:lnTo>
                  <a:pt x="3328238" y="1164717"/>
                </a:lnTo>
                <a:lnTo>
                  <a:pt x="3321418" y="1135557"/>
                </a:lnTo>
                <a:lnTo>
                  <a:pt x="3303422" y="1110119"/>
                </a:lnTo>
                <a:lnTo>
                  <a:pt x="3277997" y="1092123"/>
                </a:lnTo>
                <a:lnTo>
                  <a:pt x="3248837" y="1085303"/>
                </a:lnTo>
                <a:lnTo>
                  <a:pt x="224967" y="1085303"/>
                </a:lnTo>
                <a:lnTo>
                  <a:pt x="179489" y="1089812"/>
                </a:lnTo>
                <a:lnTo>
                  <a:pt x="137807" y="1102779"/>
                </a:lnTo>
                <a:lnTo>
                  <a:pt x="100634" y="1123340"/>
                </a:lnTo>
                <a:lnTo>
                  <a:pt x="68643" y="1150658"/>
                </a:lnTo>
                <a:lnTo>
                  <a:pt x="42557" y="1183855"/>
                </a:lnTo>
                <a:lnTo>
                  <a:pt x="23050" y="1222108"/>
                </a:lnTo>
                <a:lnTo>
                  <a:pt x="10845" y="1264539"/>
                </a:lnTo>
                <a:lnTo>
                  <a:pt x="6616" y="1310309"/>
                </a:lnTo>
                <a:lnTo>
                  <a:pt x="0" y="4658880"/>
                </a:lnTo>
                <a:lnTo>
                  <a:pt x="6997" y="4709325"/>
                </a:lnTo>
                <a:lnTo>
                  <a:pt x="22529" y="4755972"/>
                </a:lnTo>
                <a:lnTo>
                  <a:pt x="45821" y="4798123"/>
                </a:lnTo>
                <a:lnTo>
                  <a:pt x="76085" y="4835068"/>
                </a:lnTo>
                <a:lnTo>
                  <a:pt x="112560" y="4866132"/>
                </a:lnTo>
                <a:lnTo>
                  <a:pt x="154457" y="4890605"/>
                </a:lnTo>
                <a:lnTo>
                  <a:pt x="201002" y="4907775"/>
                </a:lnTo>
                <a:lnTo>
                  <a:pt x="251434" y="4916970"/>
                </a:lnTo>
                <a:lnTo>
                  <a:pt x="1892401" y="4916970"/>
                </a:lnTo>
                <a:lnTo>
                  <a:pt x="1892376" y="4972202"/>
                </a:lnTo>
                <a:lnTo>
                  <a:pt x="1892236" y="5033111"/>
                </a:lnTo>
                <a:lnTo>
                  <a:pt x="1891880" y="5095646"/>
                </a:lnTo>
                <a:lnTo>
                  <a:pt x="1891157" y="5155743"/>
                </a:lnTo>
                <a:lnTo>
                  <a:pt x="1889988" y="5209362"/>
                </a:lnTo>
                <a:lnTo>
                  <a:pt x="1888236" y="5252440"/>
                </a:lnTo>
                <a:lnTo>
                  <a:pt x="1864995" y="5326748"/>
                </a:lnTo>
                <a:lnTo>
                  <a:pt x="1833676" y="5364492"/>
                </a:lnTo>
                <a:lnTo>
                  <a:pt x="1793659" y="5393550"/>
                </a:lnTo>
                <a:lnTo>
                  <a:pt x="1746821" y="5413299"/>
                </a:lnTo>
                <a:lnTo>
                  <a:pt x="1495386" y="5413299"/>
                </a:lnTo>
                <a:lnTo>
                  <a:pt x="1463446" y="5420118"/>
                </a:lnTo>
                <a:lnTo>
                  <a:pt x="1438325" y="5438114"/>
                </a:lnTo>
                <a:lnTo>
                  <a:pt x="1421879" y="5463552"/>
                </a:lnTo>
                <a:lnTo>
                  <a:pt x="1415986" y="5492712"/>
                </a:lnTo>
                <a:lnTo>
                  <a:pt x="1422806" y="5521871"/>
                </a:lnTo>
                <a:lnTo>
                  <a:pt x="1440802" y="5547309"/>
                </a:lnTo>
                <a:lnTo>
                  <a:pt x="1466240" y="5565292"/>
                </a:lnTo>
                <a:lnTo>
                  <a:pt x="1495386" y="5572125"/>
                </a:lnTo>
                <a:lnTo>
                  <a:pt x="3579672" y="5572125"/>
                </a:lnTo>
                <a:lnTo>
                  <a:pt x="3611626" y="5565292"/>
                </a:lnTo>
                <a:lnTo>
                  <a:pt x="3636746" y="5547309"/>
                </a:lnTo>
                <a:lnTo>
                  <a:pt x="3653180" y="5521871"/>
                </a:lnTo>
                <a:lnTo>
                  <a:pt x="3659073" y="5492712"/>
                </a:lnTo>
                <a:lnTo>
                  <a:pt x="3652253" y="5463552"/>
                </a:lnTo>
                <a:lnTo>
                  <a:pt x="3634270" y="5438114"/>
                </a:lnTo>
                <a:lnTo>
                  <a:pt x="3608832" y="5420118"/>
                </a:lnTo>
                <a:lnTo>
                  <a:pt x="3579672" y="5413299"/>
                </a:lnTo>
                <a:lnTo>
                  <a:pt x="3315004" y="5413299"/>
                </a:lnTo>
                <a:lnTo>
                  <a:pt x="3269310" y="5393550"/>
                </a:lnTo>
                <a:lnTo>
                  <a:pt x="3232289" y="5364492"/>
                </a:lnTo>
                <a:lnTo>
                  <a:pt x="3205213" y="5326748"/>
                </a:lnTo>
                <a:lnTo>
                  <a:pt x="3189287" y="5280939"/>
                </a:lnTo>
                <a:lnTo>
                  <a:pt x="3184931" y="5209362"/>
                </a:lnTo>
                <a:lnTo>
                  <a:pt x="3183382" y="5155743"/>
                </a:lnTo>
                <a:lnTo>
                  <a:pt x="3181959" y="5095646"/>
                </a:lnTo>
                <a:lnTo>
                  <a:pt x="3180410" y="5033111"/>
                </a:lnTo>
                <a:lnTo>
                  <a:pt x="3178518" y="4972202"/>
                </a:lnTo>
                <a:lnTo>
                  <a:pt x="3176054" y="4916970"/>
                </a:lnTo>
                <a:lnTo>
                  <a:pt x="4856721" y="4916970"/>
                </a:lnTo>
                <a:lnTo>
                  <a:pt x="4903813" y="4911318"/>
                </a:lnTo>
                <a:lnTo>
                  <a:pt x="4945634" y="4895354"/>
                </a:lnTo>
                <a:lnTo>
                  <a:pt x="4981867" y="4870551"/>
                </a:lnTo>
                <a:lnTo>
                  <a:pt x="5012207" y="4838382"/>
                </a:lnTo>
                <a:lnTo>
                  <a:pt x="5036350" y="4800320"/>
                </a:lnTo>
                <a:lnTo>
                  <a:pt x="5053977" y="4757826"/>
                </a:lnTo>
                <a:lnTo>
                  <a:pt x="5055476" y="4751527"/>
                </a:lnTo>
                <a:lnTo>
                  <a:pt x="5064785" y="4712398"/>
                </a:lnTo>
                <a:lnTo>
                  <a:pt x="5068455" y="4665497"/>
                </a:lnTo>
                <a:lnTo>
                  <a:pt x="5068455" y="4321365"/>
                </a:lnTo>
                <a:lnTo>
                  <a:pt x="5068455" y="4149306"/>
                </a:lnTo>
                <a:lnTo>
                  <a:pt x="5068455" y="4142689"/>
                </a:lnTo>
                <a:lnTo>
                  <a:pt x="5068455" y="127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671" y="977900"/>
            <a:ext cx="9587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55" dirty="0"/>
              <a:t>PROBLEM</a:t>
            </a:r>
            <a:r>
              <a:rPr sz="6000" spc="655" dirty="0"/>
              <a:t> </a:t>
            </a:r>
            <a:r>
              <a:rPr sz="6000" spc="819" dirty="0"/>
              <a:t>STATEMENT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025671" y="2576881"/>
            <a:ext cx="9549765" cy="65976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57580" algn="l"/>
                <a:tab pos="1643380" algn="l"/>
                <a:tab pos="2895600" algn="l"/>
                <a:tab pos="3365500" algn="l"/>
                <a:tab pos="4361815" algn="l"/>
                <a:tab pos="5458460" algn="l"/>
                <a:tab pos="6350635" algn="l"/>
                <a:tab pos="8066405" algn="l"/>
              </a:tabLst>
            </a:pP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Over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period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ime,	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every	</a:t>
            </a:r>
            <a:r>
              <a:rPr sz="2500" spc="225" dirty="0">
                <a:solidFill>
                  <a:srgbClr val="1C1126"/>
                </a:solidFill>
                <a:latin typeface="Trebuchet MS"/>
                <a:cs typeface="Trebuchet MS"/>
              </a:rPr>
              <a:t>tech	</a:t>
            </a:r>
            <a:r>
              <a:rPr sz="2500" spc="340" dirty="0">
                <a:solidFill>
                  <a:srgbClr val="1C1126"/>
                </a:solidFill>
                <a:latin typeface="Trebuchet MS"/>
                <a:cs typeface="Trebuchet MS"/>
              </a:rPr>
              <a:t>company	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present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tabLst>
                <a:tab pos="442595" algn="l"/>
                <a:tab pos="870585" algn="l"/>
                <a:tab pos="1128395" algn="l"/>
                <a:tab pos="2242185" algn="l"/>
                <a:tab pos="2566670" algn="l"/>
                <a:tab pos="2962910" algn="l"/>
                <a:tab pos="3179445" algn="l"/>
                <a:tab pos="4109720" algn="l"/>
                <a:tab pos="4333240" algn="l"/>
                <a:tab pos="4804410" algn="l"/>
                <a:tab pos="4949190" algn="l"/>
                <a:tab pos="5915660" algn="l"/>
                <a:tab pos="6238240" algn="l"/>
                <a:tab pos="7092950" algn="l"/>
                <a:tab pos="7663180" algn="l"/>
              </a:tabLst>
            </a:pP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ll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85" dirty="0">
                <a:solidFill>
                  <a:srgbClr val="1C1126"/>
                </a:solidFill>
                <a:latin typeface="Trebuchet MS"/>
                <a:cs typeface="Trebuchet MS"/>
              </a:rPr>
              <a:t>co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s  with	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potential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for	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their	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own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gain,	</a:t>
            </a:r>
            <a:r>
              <a:rPr sz="2500" spc="310" dirty="0">
                <a:solidFill>
                  <a:srgbClr val="1C1126"/>
                </a:solidFill>
                <a:latin typeface="Trebuchet MS"/>
                <a:cs typeface="Trebuchet MS"/>
              </a:rPr>
              <a:t>These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smaller</a:t>
            </a:r>
            <a:endParaRPr sz="2500">
              <a:latin typeface="Trebuchet MS"/>
              <a:cs typeface="Trebuchet MS"/>
            </a:endParaRPr>
          </a:p>
          <a:p>
            <a:pPr marL="12700" marR="260350">
              <a:lnSpc>
                <a:spcPct val="114999"/>
              </a:lnSpc>
              <a:tabLst>
                <a:tab pos="483870" algn="l"/>
                <a:tab pos="1169670" algn="l"/>
                <a:tab pos="2234565" algn="l"/>
                <a:tab pos="2885440" algn="l"/>
                <a:tab pos="3188335" algn="l"/>
                <a:tab pos="3648710" algn="l"/>
                <a:tab pos="4491355" algn="l"/>
                <a:tab pos="4528185" algn="l"/>
                <a:tab pos="4962525" algn="l"/>
                <a:tab pos="4999355" algn="l"/>
                <a:tab pos="5558155" algn="l"/>
                <a:tab pos="5648325" algn="l"/>
                <a:tab pos="5875655" algn="l"/>
                <a:tab pos="6771640" algn="l"/>
                <a:tab pos="6962140" algn="l"/>
                <a:tab pos="8509000" algn="l"/>
              </a:tabLst>
            </a:pP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q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5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5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b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53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75" dirty="0">
                <a:solidFill>
                  <a:srgbClr val="1C1126"/>
                </a:solidFill>
                <a:latin typeface="Trebuchet MS"/>
                <a:cs typeface="Trebuchet MS"/>
              </a:rPr>
              <a:t>c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53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bo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60" dirty="0">
                <a:solidFill>
                  <a:srgbClr val="1C1126"/>
                </a:solidFill>
                <a:latin typeface="Trebuchet MS"/>
                <a:cs typeface="Trebuchet MS"/>
              </a:rPr>
              <a:t>h  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340" dirty="0">
                <a:solidFill>
                  <a:srgbClr val="1C1126"/>
                </a:solidFill>
                <a:latin typeface="Trebuchet MS"/>
                <a:cs typeface="Trebuchet MS"/>
              </a:rPr>
              <a:t>company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500" spc="270" dirty="0">
                <a:solidFill>
                  <a:srgbClr val="1C1126"/>
                </a:solidFill>
                <a:latin typeface="Trebuchet MS"/>
                <a:cs typeface="Trebuchet MS"/>
              </a:rPr>
              <a:t>also	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origin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country's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837689" algn="l"/>
              </a:tabLst>
            </a:pP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economic	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growth,</a:t>
            </a:r>
            <a:endParaRPr sz="2500">
              <a:latin typeface="Trebuchet MS"/>
              <a:cs typeface="Trebuchet MS"/>
            </a:endParaRPr>
          </a:p>
          <a:p>
            <a:pPr marL="12700" marR="198755">
              <a:lnSpc>
                <a:spcPct val="114999"/>
              </a:lnSpc>
              <a:tabLst>
                <a:tab pos="412115" algn="l"/>
                <a:tab pos="557530" algn="l"/>
                <a:tab pos="1254760" algn="l"/>
                <a:tab pos="1532890" algn="l"/>
                <a:tab pos="1932939" algn="l"/>
                <a:tab pos="2700655" algn="l"/>
                <a:tab pos="3170555" algn="l"/>
                <a:tab pos="3801110" algn="l"/>
                <a:tab pos="3856354" algn="l"/>
                <a:tab pos="4414520" algn="l"/>
                <a:tab pos="5177155" algn="l"/>
                <a:tab pos="5803900" algn="l"/>
                <a:tab pos="7268209" algn="l"/>
                <a:tab pos="7361555" algn="l"/>
                <a:tab pos="9135110" algn="l"/>
              </a:tabLst>
            </a:pPr>
            <a:r>
              <a:rPr sz="2500" spc="330" dirty="0">
                <a:solidFill>
                  <a:srgbClr val="1C1126"/>
                </a:solidFill>
                <a:latin typeface="Trebuchet MS"/>
                <a:cs typeface="Trebuchet MS"/>
              </a:rPr>
              <a:t>As	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India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one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	</a:t>
            </a:r>
            <a:r>
              <a:rPr sz="2500" spc="229" dirty="0">
                <a:solidFill>
                  <a:srgbClr val="1C1126"/>
                </a:solidFill>
                <a:latin typeface="Trebuchet MS"/>
                <a:cs typeface="Trebuchet MS"/>
              </a:rPr>
              <a:t>fastest	</a:t>
            </a:r>
            <a:r>
              <a:rPr sz="2500" spc="310" dirty="0">
                <a:solidFill>
                  <a:srgbClr val="1C1126"/>
                </a:solidFill>
                <a:latin typeface="Trebuchet MS"/>
                <a:cs typeface="Trebuchet MS"/>
              </a:rPr>
              <a:t>developing	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countries,	</a:t>
            </a:r>
            <a:r>
              <a:rPr sz="2500" spc="-17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-5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 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500" spc="270" dirty="0">
                <a:solidFill>
                  <a:srgbClr val="1C1126"/>
                </a:solidFill>
                <a:latin typeface="Trebuchet MS"/>
                <a:cs typeface="Trebuchet MS"/>
              </a:rPr>
              <a:t>also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homeland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for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various	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startups	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229" dirty="0">
                <a:solidFill>
                  <a:srgbClr val="1C1126"/>
                </a:solidFill>
                <a:latin typeface="Trebuchet MS"/>
                <a:cs typeface="Trebuchet MS"/>
              </a:rPr>
              <a:t>innovations,</a:t>
            </a:r>
            <a:endParaRPr sz="2500">
              <a:latin typeface="Trebuchet MS"/>
              <a:cs typeface="Trebuchet MS"/>
            </a:endParaRPr>
          </a:p>
          <a:p>
            <a:pPr marL="12700" marR="43180" algn="just">
              <a:lnSpc>
                <a:spcPct val="114999"/>
              </a:lnSpc>
            </a:pP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Our </a:t>
            </a:r>
            <a:r>
              <a:rPr sz="2500" spc="229" dirty="0">
                <a:solidFill>
                  <a:srgbClr val="1C1126"/>
                </a:solidFill>
                <a:latin typeface="Trebuchet MS"/>
                <a:cs typeface="Trebuchet MS"/>
              </a:rPr>
              <a:t>main </a:t>
            </a: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motto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study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understand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trends 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different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acquisitions 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over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period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ime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  </a:t>
            </a:r>
            <a:r>
              <a:rPr sz="2500" spc="215" dirty="0">
                <a:solidFill>
                  <a:srgbClr val="1C1126"/>
                </a:solidFill>
                <a:latin typeface="Trebuchet MS"/>
                <a:cs typeface="Trebuchet MS"/>
              </a:rPr>
              <a:t>then 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generate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insights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which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can 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be </a:t>
            </a:r>
            <a:r>
              <a:rPr sz="2500" spc="330" dirty="0">
                <a:solidFill>
                  <a:srgbClr val="1C1126"/>
                </a:solidFill>
                <a:latin typeface="Trebuchet MS"/>
                <a:cs typeface="Trebuchet MS"/>
              </a:rPr>
              <a:t>used</a:t>
            </a:r>
            <a:r>
              <a:rPr sz="2500" spc="135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by</a:t>
            </a:r>
            <a:endParaRPr sz="2500">
              <a:latin typeface="Trebuchet MS"/>
              <a:cs typeface="Trebuchet MS"/>
            </a:endParaRPr>
          </a:p>
          <a:p>
            <a:pPr marL="12700" marR="304800" algn="just">
              <a:lnSpc>
                <a:spcPct val="114999"/>
              </a:lnSpc>
            </a:pP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different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startups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India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by </a:t>
            </a: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promoting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their </a:t>
            </a:r>
            <a:r>
              <a:rPr sz="2500" spc="280" dirty="0">
                <a:solidFill>
                  <a:srgbClr val="1C1126"/>
                </a:solidFill>
                <a:latin typeface="Trebuchet MS"/>
                <a:cs typeface="Trebuchet MS"/>
              </a:rPr>
              <a:t>growth  </a:t>
            </a:r>
            <a:r>
              <a:rPr sz="2500" spc="70" dirty="0">
                <a:solidFill>
                  <a:srgbClr val="1C1126"/>
                </a:solidFill>
                <a:latin typeface="Trebuchet MS"/>
                <a:cs typeface="Trebuchet MS"/>
              </a:rPr>
              <a:t>at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global </a:t>
            </a: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level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in </a:t>
            </a:r>
            <a:r>
              <a:rPr sz="2500" spc="300" dirty="0">
                <a:solidFill>
                  <a:srgbClr val="1C1126"/>
                </a:solidFill>
                <a:latin typeface="Trebuchet MS"/>
                <a:cs typeface="Trebuchet MS"/>
              </a:rPr>
              <a:t>doing 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so </a:t>
            </a: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promoting</a:t>
            </a:r>
            <a:r>
              <a:rPr sz="2500" spc="7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economic </a:t>
            </a:r>
            <a:r>
              <a:rPr sz="2500" spc="280" dirty="0">
                <a:solidFill>
                  <a:srgbClr val="1C1126"/>
                </a:solidFill>
                <a:latin typeface="Trebuchet MS"/>
                <a:cs typeface="Trebuchet MS"/>
              </a:rPr>
              <a:t>growth 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our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country</a:t>
            </a:r>
            <a:r>
              <a:rPr sz="2500" spc="944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too.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2852" y="7907232"/>
            <a:ext cx="1544955" cy="627380"/>
          </a:xfrm>
          <a:custGeom>
            <a:avLst/>
            <a:gdLst/>
            <a:ahLst/>
            <a:cxnLst/>
            <a:rect l="l" t="t" r="r" b="b"/>
            <a:pathLst>
              <a:path w="1544954" h="627379">
                <a:moveTo>
                  <a:pt x="1136814" y="496477"/>
                </a:moveTo>
                <a:lnTo>
                  <a:pt x="1130656" y="496261"/>
                </a:lnTo>
                <a:lnTo>
                  <a:pt x="1127973" y="495144"/>
                </a:lnTo>
                <a:lnTo>
                  <a:pt x="1125722" y="493037"/>
                </a:lnTo>
                <a:lnTo>
                  <a:pt x="1123453" y="490948"/>
                </a:lnTo>
                <a:lnTo>
                  <a:pt x="1122156" y="488355"/>
                </a:lnTo>
                <a:lnTo>
                  <a:pt x="1121490" y="482232"/>
                </a:lnTo>
                <a:lnTo>
                  <a:pt x="1122210" y="479422"/>
                </a:lnTo>
                <a:lnTo>
                  <a:pt x="1123957" y="476883"/>
                </a:lnTo>
                <a:lnTo>
                  <a:pt x="1262975" y="237001"/>
                </a:lnTo>
                <a:lnTo>
                  <a:pt x="1175999" y="114718"/>
                </a:lnTo>
                <a:lnTo>
                  <a:pt x="1356074" y="0"/>
                </a:lnTo>
                <a:lnTo>
                  <a:pt x="1443230" y="122282"/>
                </a:lnTo>
                <a:lnTo>
                  <a:pt x="1536870" y="209266"/>
                </a:lnTo>
                <a:lnTo>
                  <a:pt x="1539445" y="211554"/>
                </a:lnTo>
                <a:lnTo>
                  <a:pt x="1541389" y="214309"/>
                </a:lnTo>
                <a:lnTo>
                  <a:pt x="1544019" y="220684"/>
                </a:lnTo>
                <a:lnTo>
                  <a:pt x="1544559" y="223998"/>
                </a:lnTo>
                <a:lnTo>
                  <a:pt x="1544145" y="230877"/>
                </a:lnTo>
                <a:lnTo>
                  <a:pt x="1141965" y="493632"/>
                </a:lnTo>
                <a:lnTo>
                  <a:pt x="1139552" y="495559"/>
                </a:lnTo>
                <a:lnTo>
                  <a:pt x="1136814" y="496477"/>
                </a:lnTo>
                <a:close/>
              </a:path>
              <a:path w="1544954" h="627379">
                <a:moveTo>
                  <a:pt x="10156" y="626972"/>
                </a:moveTo>
                <a:lnTo>
                  <a:pt x="7527" y="626125"/>
                </a:lnTo>
                <a:lnTo>
                  <a:pt x="2881" y="622578"/>
                </a:lnTo>
                <a:lnTo>
                  <a:pt x="1386" y="620272"/>
                </a:lnTo>
                <a:lnTo>
                  <a:pt x="0" y="614581"/>
                </a:lnTo>
                <a:lnTo>
                  <a:pt x="270" y="611844"/>
                </a:lnTo>
                <a:lnTo>
                  <a:pt x="2755" y="606549"/>
                </a:lnTo>
                <a:lnTo>
                  <a:pt x="4681" y="604586"/>
                </a:lnTo>
                <a:lnTo>
                  <a:pt x="7311" y="603308"/>
                </a:lnTo>
                <a:lnTo>
                  <a:pt x="253113" y="475082"/>
                </a:lnTo>
                <a:lnTo>
                  <a:pt x="245190" y="325246"/>
                </a:lnTo>
                <a:lnTo>
                  <a:pt x="459479" y="325246"/>
                </a:lnTo>
                <a:lnTo>
                  <a:pt x="467583" y="475082"/>
                </a:lnTo>
                <a:lnTo>
                  <a:pt x="499636" y="598805"/>
                </a:lnTo>
                <a:lnTo>
                  <a:pt x="500537" y="602155"/>
                </a:lnTo>
                <a:lnTo>
                  <a:pt x="500645" y="605541"/>
                </a:lnTo>
                <a:lnTo>
                  <a:pt x="499276" y="612348"/>
                </a:lnTo>
                <a:lnTo>
                  <a:pt x="481503" y="626900"/>
                </a:lnTo>
                <a:lnTo>
                  <a:pt x="13073" y="626900"/>
                </a:lnTo>
                <a:lnTo>
                  <a:pt x="10156" y="626972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8459" y="8185124"/>
            <a:ext cx="488950" cy="339090"/>
          </a:xfrm>
          <a:custGeom>
            <a:avLst/>
            <a:gdLst/>
            <a:ahLst/>
            <a:cxnLst/>
            <a:rect l="l" t="t" r="r" b="b"/>
            <a:pathLst>
              <a:path w="488950" h="339090">
                <a:moveTo>
                  <a:pt x="350659" y="324167"/>
                </a:moveTo>
                <a:lnTo>
                  <a:pt x="296595" y="278574"/>
                </a:lnTo>
                <a:lnTo>
                  <a:pt x="247383" y="230581"/>
                </a:lnTo>
                <a:lnTo>
                  <a:pt x="203428" y="182245"/>
                </a:lnTo>
                <a:lnTo>
                  <a:pt x="165112" y="135623"/>
                </a:lnTo>
                <a:lnTo>
                  <a:pt x="132816" y="92760"/>
                </a:lnTo>
                <a:lnTo>
                  <a:pt x="106934" y="55702"/>
                </a:lnTo>
                <a:lnTo>
                  <a:pt x="71716" y="0"/>
                </a:lnTo>
                <a:lnTo>
                  <a:pt x="55867" y="8826"/>
                </a:lnTo>
                <a:lnTo>
                  <a:pt x="65747" y="25755"/>
                </a:lnTo>
                <a:lnTo>
                  <a:pt x="80899" y="49161"/>
                </a:lnTo>
                <a:lnTo>
                  <a:pt x="43599" y="33032"/>
                </a:lnTo>
                <a:lnTo>
                  <a:pt x="15328" y="32258"/>
                </a:lnTo>
                <a:lnTo>
                  <a:pt x="0" y="42049"/>
                </a:lnTo>
                <a:lnTo>
                  <a:pt x="1485" y="57619"/>
                </a:lnTo>
                <a:lnTo>
                  <a:pt x="17627" y="67856"/>
                </a:lnTo>
                <a:lnTo>
                  <a:pt x="43878" y="72707"/>
                </a:lnTo>
                <a:lnTo>
                  <a:pt x="72923" y="73990"/>
                </a:lnTo>
                <a:lnTo>
                  <a:pt x="97472" y="73469"/>
                </a:lnTo>
                <a:lnTo>
                  <a:pt x="125564" y="113093"/>
                </a:lnTo>
                <a:lnTo>
                  <a:pt x="110070" y="105346"/>
                </a:lnTo>
                <a:lnTo>
                  <a:pt x="105752" y="103733"/>
                </a:lnTo>
                <a:lnTo>
                  <a:pt x="66128" y="95681"/>
                </a:lnTo>
                <a:lnTo>
                  <a:pt x="38341" y="100825"/>
                </a:lnTo>
                <a:lnTo>
                  <a:pt x="25298" y="113626"/>
                </a:lnTo>
                <a:lnTo>
                  <a:pt x="29946" y="128587"/>
                </a:lnTo>
                <a:lnTo>
                  <a:pt x="49682" y="135102"/>
                </a:lnTo>
                <a:lnTo>
                  <a:pt x="79095" y="133692"/>
                </a:lnTo>
                <a:lnTo>
                  <a:pt x="109613" y="128206"/>
                </a:lnTo>
                <a:lnTo>
                  <a:pt x="132588" y="122453"/>
                </a:lnTo>
                <a:lnTo>
                  <a:pt x="163080" y="162331"/>
                </a:lnTo>
                <a:lnTo>
                  <a:pt x="195186" y="200660"/>
                </a:lnTo>
                <a:lnTo>
                  <a:pt x="228892" y="237439"/>
                </a:lnTo>
                <a:lnTo>
                  <a:pt x="264210" y="272694"/>
                </a:lnTo>
                <a:lnTo>
                  <a:pt x="301142" y="306400"/>
                </a:lnTo>
                <a:lnTo>
                  <a:pt x="339674" y="338569"/>
                </a:lnTo>
                <a:lnTo>
                  <a:pt x="350659" y="324167"/>
                </a:lnTo>
                <a:close/>
              </a:path>
              <a:path w="488950" h="339090">
                <a:moveTo>
                  <a:pt x="488594" y="318223"/>
                </a:moveTo>
                <a:lnTo>
                  <a:pt x="463626" y="306692"/>
                </a:lnTo>
                <a:lnTo>
                  <a:pt x="440296" y="292747"/>
                </a:lnTo>
                <a:lnTo>
                  <a:pt x="418604" y="276352"/>
                </a:lnTo>
                <a:lnTo>
                  <a:pt x="398551" y="257530"/>
                </a:lnTo>
                <a:lnTo>
                  <a:pt x="408254" y="231673"/>
                </a:lnTo>
                <a:lnTo>
                  <a:pt x="417042" y="205524"/>
                </a:lnTo>
                <a:lnTo>
                  <a:pt x="424916" y="179082"/>
                </a:lnTo>
                <a:lnTo>
                  <a:pt x="431863" y="152349"/>
                </a:lnTo>
                <a:lnTo>
                  <a:pt x="433666" y="125145"/>
                </a:lnTo>
                <a:lnTo>
                  <a:pt x="427774" y="109334"/>
                </a:lnTo>
                <a:lnTo>
                  <a:pt x="417893" y="101523"/>
                </a:lnTo>
                <a:lnTo>
                  <a:pt x="407733" y="98323"/>
                </a:lnTo>
                <a:lnTo>
                  <a:pt x="395973" y="99822"/>
                </a:lnTo>
                <a:lnTo>
                  <a:pt x="381381" y="109385"/>
                </a:lnTo>
                <a:lnTo>
                  <a:pt x="367906" y="128485"/>
                </a:lnTo>
                <a:lnTo>
                  <a:pt x="359473" y="158661"/>
                </a:lnTo>
                <a:lnTo>
                  <a:pt x="359994" y="178689"/>
                </a:lnTo>
                <a:lnTo>
                  <a:pt x="363169" y="198081"/>
                </a:lnTo>
                <a:lnTo>
                  <a:pt x="368998" y="216865"/>
                </a:lnTo>
                <a:lnTo>
                  <a:pt x="377482" y="235013"/>
                </a:lnTo>
                <a:lnTo>
                  <a:pt x="349478" y="198310"/>
                </a:lnTo>
                <a:lnTo>
                  <a:pt x="323989" y="160147"/>
                </a:lnTo>
                <a:lnTo>
                  <a:pt x="301002" y="120535"/>
                </a:lnTo>
                <a:lnTo>
                  <a:pt x="280543" y="79451"/>
                </a:lnTo>
                <a:lnTo>
                  <a:pt x="262597" y="36918"/>
                </a:lnTo>
                <a:lnTo>
                  <a:pt x="244589" y="43218"/>
                </a:lnTo>
                <a:lnTo>
                  <a:pt x="262153" y="85140"/>
                </a:lnTo>
                <a:lnTo>
                  <a:pt x="281838" y="125310"/>
                </a:lnTo>
                <a:lnTo>
                  <a:pt x="308559" y="172186"/>
                </a:lnTo>
                <a:lnTo>
                  <a:pt x="342150" y="221195"/>
                </a:lnTo>
                <a:lnTo>
                  <a:pt x="382447" y="267779"/>
                </a:lnTo>
                <a:lnTo>
                  <a:pt x="429272" y="307340"/>
                </a:lnTo>
                <a:lnTo>
                  <a:pt x="482473" y="335330"/>
                </a:lnTo>
                <a:lnTo>
                  <a:pt x="488594" y="318223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8156" y="8184577"/>
            <a:ext cx="490220" cy="337820"/>
          </a:xfrm>
          <a:custGeom>
            <a:avLst/>
            <a:gdLst/>
            <a:ahLst/>
            <a:cxnLst/>
            <a:rect l="l" t="t" r="r" b="b"/>
            <a:pathLst>
              <a:path w="490220" h="337820">
                <a:moveTo>
                  <a:pt x="243992" y="44843"/>
                </a:moveTo>
                <a:lnTo>
                  <a:pt x="226529" y="37998"/>
                </a:lnTo>
                <a:lnTo>
                  <a:pt x="208622" y="80568"/>
                </a:lnTo>
                <a:lnTo>
                  <a:pt x="188175" y="121653"/>
                </a:lnTo>
                <a:lnTo>
                  <a:pt x="165201" y="161277"/>
                </a:lnTo>
                <a:lnTo>
                  <a:pt x="139687" y="199428"/>
                </a:lnTo>
                <a:lnTo>
                  <a:pt x="111645" y="236105"/>
                </a:lnTo>
                <a:lnTo>
                  <a:pt x="120192" y="217970"/>
                </a:lnTo>
                <a:lnTo>
                  <a:pt x="126047" y="199199"/>
                </a:lnTo>
                <a:lnTo>
                  <a:pt x="129197" y="179793"/>
                </a:lnTo>
                <a:lnTo>
                  <a:pt x="129654" y="159740"/>
                </a:lnTo>
                <a:lnTo>
                  <a:pt x="121323" y="129527"/>
                </a:lnTo>
                <a:lnTo>
                  <a:pt x="107886" y="110337"/>
                </a:lnTo>
                <a:lnTo>
                  <a:pt x="93256" y="100761"/>
                </a:lnTo>
                <a:lnTo>
                  <a:pt x="81394" y="99415"/>
                </a:lnTo>
                <a:lnTo>
                  <a:pt x="71183" y="102819"/>
                </a:lnTo>
                <a:lnTo>
                  <a:pt x="61353" y="110693"/>
                </a:lnTo>
                <a:lnTo>
                  <a:pt x="55511" y="126441"/>
                </a:lnTo>
                <a:lnTo>
                  <a:pt x="57264" y="153441"/>
                </a:lnTo>
                <a:lnTo>
                  <a:pt x="64109" y="180289"/>
                </a:lnTo>
                <a:lnTo>
                  <a:pt x="71856" y="206857"/>
                </a:lnTo>
                <a:lnTo>
                  <a:pt x="80492" y="233133"/>
                </a:lnTo>
                <a:lnTo>
                  <a:pt x="90030" y="259156"/>
                </a:lnTo>
                <a:lnTo>
                  <a:pt x="70002" y="278003"/>
                </a:lnTo>
                <a:lnTo>
                  <a:pt x="48310" y="294398"/>
                </a:lnTo>
                <a:lnTo>
                  <a:pt x="24980" y="308356"/>
                </a:lnTo>
                <a:lnTo>
                  <a:pt x="0" y="319849"/>
                </a:lnTo>
                <a:lnTo>
                  <a:pt x="6299" y="336956"/>
                </a:lnTo>
                <a:lnTo>
                  <a:pt x="59436" y="308978"/>
                </a:lnTo>
                <a:lnTo>
                  <a:pt x="106210" y="269405"/>
                </a:lnTo>
                <a:lnTo>
                  <a:pt x="146481" y="222834"/>
                </a:lnTo>
                <a:lnTo>
                  <a:pt x="180047" y="173812"/>
                </a:lnTo>
                <a:lnTo>
                  <a:pt x="206756" y="126936"/>
                </a:lnTo>
                <a:lnTo>
                  <a:pt x="226428" y="86766"/>
                </a:lnTo>
                <a:lnTo>
                  <a:pt x="238899" y="57873"/>
                </a:lnTo>
                <a:lnTo>
                  <a:pt x="243992" y="44843"/>
                </a:lnTo>
                <a:close/>
              </a:path>
              <a:path w="490220" h="337820">
                <a:moveTo>
                  <a:pt x="490080" y="41592"/>
                </a:moveTo>
                <a:lnTo>
                  <a:pt x="474408" y="32131"/>
                </a:lnTo>
                <a:lnTo>
                  <a:pt x="446024" y="33020"/>
                </a:lnTo>
                <a:lnTo>
                  <a:pt x="408940" y="49161"/>
                </a:lnTo>
                <a:lnTo>
                  <a:pt x="433793" y="8826"/>
                </a:lnTo>
                <a:lnTo>
                  <a:pt x="417944" y="0"/>
                </a:lnTo>
                <a:lnTo>
                  <a:pt x="401828" y="26517"/>
                </a:lnTo>
                <a:lnTo>
                  <a:pt x="382790" y="55676"/>
                </a:lnTo>
                <a:lnTo>
                  <a:pt x="356971" y="92671"/>
                </a:lnTo>
                <a:lnTo>
                  <a:pt x="324764" y="135445"/>
                </a:lnTo>
                <a:lnTo>
                  <a:pt x="286537" y="181940"/>
                </a:lnTo>
                <a:lnTo>
                  <a:pt x="242697" y="230085"/>
                </a:lnTo>
                <a:lnTo>
                  <a:pt x="193636" y="277825"/>
                </a:lnTo>
                <a:lnTo>
                  <a:pt x="139738" y="323088"/>
                </a:lnTo>
                <a:lnTo>
                  <a:pt x="150901" y="337489"/>
                </a:lnTo>
                <a:lnTo>
                  <a:pt x="189382" y="305282"/>
                </a:lnTo>
                <a:lnTo>
                  <a:pt x="226288" y="271551"/>
                </a:lnTo>
                <a:lnTo>
                  <a:pt x="261594" y="236296"/>
                </a:lnTo>
                <a:lnTo>
                  <a:pt x="295325" y="199517"/>
                </a:lnTo>
                <a:lnTo>
                  <a:pt x="327444" y="161213"/>
                </a:lnTo>
                <a:lnTo>
                  <a:pt x="357987" y="121386"/>
                </a:lnTo>
                <a:lnTo>
                  <a:pt x="380885" y="127050"/>
                </a:lnTo>
                <a:lnTo>
                  <a:pt x="411403" y="132549"/>
                </a:lnTo>
                <a:lnTo>
                  <a:pt x="440867" y="133997"/>
                </a:lnTo>
                <a:lnTo>
                  <a:pt x="460629" y="127508"/>
                </a:lnTo>
                <a:lnTo>
                  <a:pt x="465239" y="112560"/>
                </a:lnTo>
                <a:lnTo>
                  <a:pt x="452145" y="99745"/>
                </a:lnTo>
                <a:lnTo>
                  <a:pt x="424294" y="94615"/>
                </a:lnTo>
                <a:lnTo>
                  <a:pt x="384632" y="102654"/>
                </a:lnTo>
                <a:lnTo>
                  <a:pt x="380492" y="104279"/>
                </a:lnTo>
                <a:lnTo>
                  <a:pt x="365010" y="112014"/>
                </a:lnTo>
                <a:lnTo>
                  <a:pt x="393103" y="72402"/>
                </a:lnTo>
                <a:lnTo>
                  <a:pt x="417639" y="72809"/>
                </a:lnTo>
                <a:lnTo>
                  <a:pt x="446697" y="71361"/>
                </a:lnTo>
                <a:lnTo>
                  <a:pt x="472948" y="66471"/>
                </a:lnTo>
                <a:lnTo>
                  <a:pt x="489077" y="56553"/>
                </a:lnTo>
                <a:lnTo>
                  <a:pt x="490080" y="41592"/>
                </a:lnTo>
                <a:close/>
              </a:path>
            </a:pathLst>
          </a:custGeom>
          <a:solidFill>
            <a:srgbClr val="20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42276" y="8311664"/>
            <a:ext cx="1176655" cy="205104"/>
            <a:chOff x="1042276" y="8311664"/>
            <a:chExt cx="1176655" cy="205104"/>
          </a:xfrm>
        </p:grpSpPr>
        <p:sp>
          <p:nvSpPr>
            <p:cNvPr id="6" name="object 6"/>
            <p:cNvSpPr/>
            <p:nvPr/>
          </p:nvSpPr>
          <p:spPr>
            <a:xfrm>
              <a:off x="1049135" y="8318382"/>
              <a:ext cx="1162685" cy="191770"/>
            </a:xfrm>
            <a:custGeom>
              <a:avLst/>
              <a:gdLst/>
              <a:ahLst/>
              <a:cxnLst/>
              <a:rect l="l" t="t" r="r" b="b"/>
              <a:pathLst>
                <a:path w="1162685" h="191770">
                  <a:moveTo>
                    <a:pt x="1162385" y="191257"/>
                  </a:moveTo>
                  <a:lnTo>
                    <a:pt x="977088" y="191257"/>
                  </a:lnTo>
                  <a:lnTo>
                    <a:pt x="924866" y="0"/>
                  </a:lnTo>
                  <a:lnTo>
                    <a:pt x="1110343" y="0"/>
                  </a:lnTo>
                  <a:lnTo>
                    <a:pt x="1162385" y="191257"/>
                  </a:lnTo>
                  <a:close/>
                </a:path>
                <a:path w="1162685" h="191770">
                  <a:moveTo>
                    <a:pt x="180075" y="191257"/>
                  </a:moveTo>
                  <a:lnTo>
                    <a:pt x="0" y="191257"/>
                  </a:lnTo>
                  <a:lnTo>
                    <a:pt x="4681" y="0"/>
                  </a:lnTo>
                  <a:lnTo>
                    <a:pt x="184757" y="0"/>
                  </a:lnTo>
                  <a:lnTo>
                    <a:pt x="180075" y="191257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276" y="8311664"/>
              <a:ext cx="1176655" cy="205104"/>
            </a:xfrm>
            <a:custGeom>
              <a:avLst/>
              <a:gdLst/>
              <a:ahLst/>
              <a:cxnLst/>
              <a:rect l="l" t="t" r="r" b="b"/>
              <a:pathLst>
                <a:path w="1176655" h="205104">
                  <a:moveTo>
                    <a:pt x="1171519" y="204692"/>
                  </a:moveTo>
                  <a:lnTo>
                    <a:pt x="1169244" y="204638"/>
                  </a:lnTo>
                  <a:lnTo>
                    <a:pt x="980383" y="204638"/>
                  </a:lnTo>
                  <a:lnTo>
                    <a:pt x="978210" y="202981"/>
                  </a:lnTo>
                  <a:lnTo>
                    <a:pt x="924659" y="6357"/>
                  </a:lnTo>
                  <a:lnTo>
                    <a:pt x="925019" y="4376"/>
                  </a:lnTo>
                  <a:lnTo>
                    <a:pt x="926323" y="2575"/>
                  </a:lnTo>
                  <a:lnTo>
                    <a:pt x="927704" y="828"/>
                  </a:lnTo>
                  <a:lnTo>
                    <a:pt x="929505" y="0"/>
                  </a:lnTo>
                  <a:lnTo>
                    <a:pt x="931725" y="54"/>
                  </a:lnTo>
                  <a:lnTo>
                    <a:pt x="1117203" y="54"/>
                  </a:lnTo>
                  <a:lnTo>
                    <a:pt x="1120554" y="90"/>
                  </a:lnTo>
                  <a:lnTo>
                    <a:pt x="1122715" y="1710"/>
                  </a:lnTo>
                  <a:lnTo>
                    <a:pt x="1123685" y="4916"/>
                  </a:lnTo>
                  <a:lnTo>
                    <a:pt x="1126037" y="13560"/>
                  </a:lnTo>
                  <a:lnTo>
                    <a:pt x="941089" y="13560"/>
                  </a:lnTo>
                  <a:lnTo>
                    <a:pt x="989169" y="191131"/>
                  </a:lnTo>
                  <a:lnTo>
                    <a:pt x="1174355" y="191131"/>
                  </a:lnTo>
                  <a:lnTo>
                    <a:pt x="1175727" y="196174"/>
                  </a:lnTo>
                  <a:lnTo>
                    <a:pt x="1176415" y="198299"/>
                  </a:lnTo>
                  <a:lnTo>
                    <a:pt x="1176055" y="200208"/>
                  </a:lnTo>
                  <a:lnTo>
                    <a:pt x="1174647" y="201937"/>
                  </a:lnTo>
                  <a:lnTo>
                    <a:pt x="1173319" y="203792"/>
                  </a:lnTo>
                  <a:lnTo>
                    <a:pt x="1171627" y="204638"/>
                  </a:lnTo>
                  <a:lnTo>
                    <a:pt x="983947" y="204638"/>
                  </a:lnTo>
                  <a:lnTo>
                    <a:pt x="980430" y="204674"/>
                  </a:lnTo>
                  <a:lnTo>
                    <a:pt x="1171555" y="204674"/>
                  </a:lnTo>
                  <a:close/>
                </a:path>
                <a:path w="1176655" h="205104">
                  <a:moveTo>
                    <a:pt x="1174355" y="191131"/>
                  </a:moveTo>
                  <a:lnTo>
                    <a:pt x="1160421" y="191131"/>
                  </a:lnTo>
                  <a:lnTo>
                    <a:pt x="1111980" y="13560"/>
                  </a:lnTo>
                  <a:lnTo>
                    <a:pt x="1126037" y="13560"/>
                  </a:lnTo>
                  <a:lnTo>
                    <a:pt x="1174355" y="191131"/>
                  </a:lnTo>
                  <a:close/>
                </a:path>
                <a:path w="1176655" h="205104">
                  <a:moveTo>
                    <a:pt x="187114" y="204638"/>
                  </a:moveTo>
                  <a:lnTo>
                    <a:pt x="6679" y="204638"/>
                  </a:lnTo>
                  <a:lnTo>
                    <a:pt x="4800" y="204620"/>
                  </a:lnTo>
                  <a:lnTo>
                    <a:pt x="3180" y="203954"/>
                  </a:lnTo>
                  <a:lnTo>
                    <a:pt x="1817" y="202657"/>
                  </a:lnTo>
                  <a:lnTo>
                    <a:pt x="553" y="201288"/>
                  </a:lnTo>
                  <a:lnTo>
                    <a:pt x="0" y="199794"/>
                  </a:lnTo>
                  <a:lnTo>
                    <a:pt x="16" y="197795"/>
                  </a:lnTo>
                  <a:lnTo>
                    <a:pt x="4746" y="4736"/>
                  </a:lnTo>
                  <a:lnTo>
                    <a:pt x="5418" y="3205"/>
                  </a:lnTo>
                  <a:lnTo>
                    <a:pt x="8006" y="684"/>
                  </a:lnTo>
                  <a:lnTo>
                    <a:pt x="9554" y="54"/>
                  </a:lnTo>
                  <a:lnTo>
                    <a:pt x="193505" y="54"/>
                  </a:lnTo>
                  <a:lnTo>
                    <a:pt x="195118" y="720"/>
                  </a:lnTo>
                  <a:lnTo>
                    <a:pt x="197791" y="3385"/>
                  </a:lnTo>
                  <a:lnTo>
                    <a:pt x="198347" y="4736"/>
                  </a:lnTo>
                  <a:lnTo>
                    <a:pt x="198459" y="6897"/>
                  </a:lnTo>
                  <a:lnTo>
                    <a:pt x="198304" y="13200"/>
                  </a:lnTo>
                  <a:lnTo>
                    <a:pt x="18203" y="13200"/>
                  </a:lnTo>
                  <a:lnTo>
                    <a:pt x="13882" y="190771"/>
                  </a:lnTo>
                  <a:lnTo>
                    <a:pt x="193951" y="190771"/>
                  </a:lnTo>
                  <a:lnTo>
                    <a:pt x="193730" y="199794"/>
                  </a:lnTo>
                  <a:lnTo>
                    <a:pt x="193062" y="201342"/>
                  </a:lnTo>
                  <a:lnTo>
                    <a:pt x="190487" y="203918"/>
                  </a:lnTo>
                  <a:lnTo>
                    <a:pt x="188935" y="204584"/>
                  </a:lnTo>
                  <a:lnTo>
                    <a:pt x="187114" y="204638"/>
                  </a:lnTo>
                  <a:close/>
                </a:path>
                <a:path w="1176655" h="205104">
                  <a:moveTo>
                    <a:pt x="193951" y="190771"/>
                  </a:moveTo>
                  <a:lnTo>
                    <a:pt x="180631" y="190771"/>
                  </a:lnTo>
                  <a:lnTo>
                    <a:pt x="184953" y="13200"/>
                  </a:lnTo>
                  <a:lnTo>
                    <a:pt x="198304" y="13200"/>
                  </a:lnTo>
                  <a:lnTo>
                    <a:pt x="193951" y="190771"/>
                  </a:lnTo>
                  <a:close/>
                </a:path>
              </a:pathLst>
            </a:custGeom>
            <a:solidFill>
              <a:srgbClr val="208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45217" y="6317920"/>
            <a:ext cx="1425575" cy="1978660"/>
            <a:chOff x="6845217" y="6317920"/>
            <a:chExt cx="1425575" cy="1978660"/>
          </a:xfrm>
        </p:grpSpPr>
        <p:sp>
          <p:nvSpPr>
            <p:cNvPr id="9" name="object 9"/>
            <p:cNvSpPr/>
            <p:nvPr/>
          </p:nvSpPr>
          <p:spPr>
            <a:xfrm>
              <a:off x="7009985" y="6324583"/>
              <a:ext cx="1254125" cy="1965325"/>
            </a:xfrm>
            <a:custGeom>
              <a:avLst/>
              <a:gdLst/>
              <a:ahLst/>
              <a:cxnLst/>
              <a:rect l="l" t="t" r="r" b="b"/>
              <a:pathLst>
                <a:path w="1254125" h="1965325">
                  <a:moveTo>
                    <a:pt x="213141" y="76932"/>
                  </a:moveTo>
                  <a:lnTo>
                    <a:pt x="196281" y="10625"/>
                  </a:lnTo>
                  <a:lnTo>
                    <a:pt x="615136" y="0"/>
                  </a:lnTo>
                  <a:lnTo>
                    <a:pt x="618917" y="9724"/>
                  </a:lnTo>
                  <a:lnTo>
                    <a:pt x="495386" y="9724"/>
                  </a:lnTo>
                  <a:lnTo>
                    <a:pt x="213141" y="76932"/>
                  </a:lnTo>
                  <a:close/>
                </a:path>
                <a:path w="1254125" h="1965325">
                  <a:moveTo>
                    <a:pt x="1024087" y="1765982"/>
                  </a:moveTo>
                  <a:lnTo>
                    <a:pt x="420655" y="893076"/>
                  </a:lnTo>
                  <a:lnTo>
                    <a:pt x="398517" y="806005"/>
                  </a:lnTo>
                  <a:lnTo>
                    <a:pt x="458111" y="640947"/>
                  </a:lnTo>
                  <a:lnTo>
                    <a:pt x="495386" y="9724"/>
                  </a:lnTo>
                  <a:lnTo>
                    <a:pt x="618917" y="9724"/>
                  </a:lnTo>
                  <a:lnTo>
                    <a:pt x="678818" y="163796"/>
                  </a:lnTo>
                  <a:lnTo>
                    <a:pt x="714020" y="302081"/>
                  </a:lnTo>
                  <a:lnTo>
                    <a:pt x="733319" y="490173"/>
                  </a:lnTo>
                  <a:lnTo>
                    <a:pt x="749293" y="803390"/>
                  </a:lnTo>
                  <a:lnTo>
                    <a:pt x="1253503" y="1626230"/>
                  </a:lnTo>
                  <a:lnTo>
                    <a:pt x="1024087" y="1765982"/>
                  </a:lnTo>
                  <a:close/>
                </a:path>
                <a:path w="1254125" h="1965325">
                  <a:moveTo>
                    <a:pt x="343403" y="1965163"/>
                  </a:moveTo>
                  <a:lnTo>
                    <a:pt x="54022" y="1965163"/>
                  </a:lnTo>
                  <a:lnTo>
                    <a:pt x="0" y="935217"/>
                  </a:lnTo>
                  <a:lnTo>
                    <a:pt x="117228" y="99770"/>
                  </a:lnTo>
                  <a:lnTo>
                    <a:pt x="213141" y="76932"/>
                  </a:lnTo>
                  <a:lnTo>
                    <a:pt x="398517" y="806005"/>
                  </a:lnTo>
                  <a:lnTo>
                    <a:pt x="328457" y="1000050"/>
                  </a:lnTo>
                  <a:lnTo>
                    <a:pt x="343403" y="1965163"/>
                  </a:lnTo>
                  <a:close/>
                </a:path>
              </a:pathLst>
            </a:custGeom>
            <a:solidFill>
              <a:srgbClr val="61D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2422" y="6317920"/>
              <a:ext cx="1268095" cy="1978660"/>
            </a:xfrm>
            <a:custGeom>
              <a:avLst/>
              <a:gdLst/>
              <a:ahLst/>
              <a:cxnLst/>
              <a:rect l="l" t="t" r="r" b="b"/>
              <a:pathLst>
                <a:path w="1268095" h="1978659">
                  <a:moveTo>
                    <a:pt x="352803" y="1978130"/>
                  </a:moveTo>
                  <a:lnTo>
                    <a:pt x="61585" y="1978130"/>
                  </a:lnTo>
                  <a:lnTo>
                    <a:pt x="59838" y="1978094"/>
                  </a:lnTo>
                  <a:lnTo>
                    <a:pt x="0" y="941881"/>
                  </a:lnTo>
                  <a:lnTo>
                    <a:pt x="117409" y="105533"/>
                  </a:lnTo>
                  <a:lnTo>
                    <a:pt x="117769" y="102472"/>
                  </a:lnTo>
                  <a:lnTo>
                    <a:pt x="119443" y="100617"/>
                  </a:lnTo>
                  <a:lnTo>
                    <a:pt x="122451" y="99951"/>
                  </a:lnTo>
                  <a:lnTo>
                    <a:pt x="212488" y="78520"/>
                  </a:lnTo>
                  <a:lnTo>
                    <a:pt x="197182" y="18369"/>
                  </a:lnTo>
                  <a:lnTo>
                    <a:pt x="196768" y="16262"/>
                  </a:lnTo>
                  <a:lnTo>
                    <a:pt x="197182" y="14353"/>
                  </a:lnTo>
                  <a:lnTo>
                    <a:pt x="622520" y="0"/>
                  </a:lnTo>
                  <a:lnTo>
                    <a:pt x="625527" y="54"/>
                  </a:lnTo>
                  <a:lnTo>
                    <a:pt x="627688" y="1440"/>
                  </a:lnTo>
                  <a:lnTo>
                    <a:pt x="629002" y="4142"/>
                  </a:lnTo>
                  <a:lnTo>
                    <a:pt x="632975" y="14947"/>
                  </a:lnTo>
                  <a:lnTo>
                    <a:pt x="617477" y="14947"/>
                  </a:lnTo>
                  <a:lnTo>
                    <a:pt x="523838" y="17288"/>
                  </a:lnTo>
                  <a:lnTo>
                    <a:pt x="470896" y="17288"/>
                  </a:lnTo>
                  <a:lnTo>
                    <a:pt x="212488" y="23411"/>
                  </a:lnTo>
                  <a:lnTo>
                    <a:pt x="225634" y="75638"/>
                  </a:lnTo>
                  <a:lnTo>
                    <a:pt x="285879" y="75638"/>
                  </a:lnTo>
                  <a:lnTo>
                    <a:pt x="229055" y="89145"/>
                  </a:lnTo>
                  <a:lnTo>
                    <a:pt x="229741" y="91846"/>
                  </a:lnTo>
                  <a:lnTo>
                    <a:pt x="216450" y="91846"/>
                  </a:lnTo>
                  <a:lnTo>
                    <a:pt x="130554" y="112197"/>
                  </a:lnTo>
                  <a:lnTo>
                    <a:pt x="14045" y="942961"/>
                  </a:lnTo>
                  <a:lnTo>
                    <a:pt x="68068" y="1965163"/>
                  </a:lnTo>
                  <a:lnTo>
                    <a:pt x="357534" y="1965163"/>
                  </a:lnTo>
                  <a:lnTo>
                    <a:pt x="357629" y="1973177"/>
                  </a:lnTo>
                  <a:lnTo>
                    <a:pt x="356963" y="1974798"/>
                  </a:lnTo>
                  <a:lnTo>
                    <a:pt x="354370" y="1977482"/>
                  </a:lnTo>
                  <a:lnTo>
                    <a:pt x="352803" y="1978130"/>
                  </a:lnTo>
                  <a:close/>
                </a:path>
                <a:path w="1268095" h="1978659">
                  <a:moveTo>
                    <a:pt x="1058741" y="1763280"/>
                  </a:moveTo>
                  <a:lnTo>
                    <a:pt x="1033631" y="1763280"/>
                  </a:lnTo>
                  <a:lnTo>
                    <a:pt x="1250982" y="1631813"/>
                  </a:lnTo>
                  <a:lnTo>
                    <a:pt x="750913" y="814736"/>
                  </a:lnTo>
                  <a:lnTo>
                    <a:pt x="750211" y="813763"/>
                  </a:lnTo>
                  <a:lnTo>
                    <a:pt x="749935" y="812935"/>
                  </a:lnTo>
                  <a:lnTo>
                    <a:pt x="749833" y="811494"/>
                  </a:lnTo>
                  <a:lnTo>
                    <a:pt x="749488" y="804588"/>
                  </a:lnTo>
                  <a:lnTo>
                    <a:pt x="748466" y="786656"/>
                  </a:lnTo>
                  <a:lnTo>
                    <a:pt x="744068" y="722261"/>
                  </a:lnTo>
                  <a:lnTo>
                    <a:pt x="740527" y="678075"/>
                  </a:lnTo>
                  <a:lnTo>
                    <a:pt x="735984" y="627413"/>
                  </a:lnTo>
                  <a:lnTo>
                    <a:pt x="730357" y="571413"/>
                  </a:lnTo>
                  <a:lnTo>
                    <a:pt x="723564" y="511213"/>
                  </a:lnTo>
                  <a:lnTo>
                    <a:pt x="715524" y="447951"/>
                  </a:lnTo>
                  <a:lnTo>
                    <a:pt x="706156" y="382764"/>
                  </a:lnTo>
                  <a:lnTo>
                    <a:pt x="695377" y="316791"/>
                  </a:lnTo>
                  <a:lnTo>
                    <a:pt x="683106" y="251169"/>
                  </a:lnTo>
                  <a:lnTo>
                    <a:pt x="669263" y="187035"/>
                  </a:lnTo>
                  <a:lnTo>
                    <a:pt x="653764" y="125529"/>
                  </a:lnTo>
                  <a:lnTo>
                    <a:pt x="636530" y="67787"/>
                  </a:lnTo>
                  <a:lnTo>
                    <a:pt x="617477" y="14947"/>
                  </a:lnTo>
                  <a:lnTo>
                    <a:pt x="632975" y="14947"/>
                  </a:lnTo>
                  <a:lnTo>
                    <a:pt x="647919" y="55588"/>
                  </a:lnTo>
                  <a:lnTo>
                    <a:pt x="665080" y="111834"/>
                  </a:lnTo>
                  <a:lnTo>
                    <a:pt x="680564" y="171816"/>
                  </a:lnTo>
                  <a:lnTo>
                    <a:pt x="694446" y="234471"/>
                  </a:lnTo>
                  <a:lnTo>
                    <a:pt x="706803" y="298735"/>
                  </a:lnTo>
                  <a:lnTo>
                    <a:pt x="717712" y="363544"/>
                  </a:lnTo>
                  <a:lnTo>
                    <a:pt x="727250" y="427836"/>
                  </a:lnTo>
                  <a:lnTo>
                    <a:pt x="735494" y="490548"/>
                  </a:lnTo>
                  <a:lnTo>
                    <a:pt x="742520" y="550614"/>
                  </a:lnTo>
                  <a:lnTo>
                    <a:pt x="748406" y="606973"/>
                  </a:lnTo>
                  <a:lnTo>
                    <a:pt x="753227" y="658561"/>
                  </a:lnTo>
                  <a:lnTo>
                    <a:pt x="757061" y="704314"/>
                  </a:lnTo>
                  <a:lnTo>
                    <a:pt x="759984" y="743169"/>
                  </a:lnTo>
                  <a:lnTo>
                    <a:pt x="763406" y="795931"/>
                  </a:lnTo>
                  <a:lnTo>
                    <a:pt x="764059" y="807712"/>
                  </a:lnTo>
                  <a:lnTo>
                    <a:pt x="1267729" y="1630570"/>
                  </a:lnTo>
                  <a:lnTo>
                    <a:pt x="1267963" y="1632137"/>
                  </a:lnTo>
                  <a:lnTo>
                    <a:pt x="1267549" y="1633794"/>
                  </a:lnTo>
                  <a:lnTo>
                    <a:pt x="1267189" y="1635667"/>
                  </a:lnTo>
                  <a:lnTo>
                    <a:pt x="1266180" y="1637054"/>
                  </a:lnTo>
                  <a:lnTo>
                    <a:pt x="1264488" y="1637936"/>
                  </a:lnTo>
                  <a:lnTo>
                    <a:pt x="1058741" y="1763280"/>
                  </a:lnTo>
                  <a:close/>
                </a:path>
                <a:path w="1268095" h="1978659">
                  <a:moveTo>
                    <a:pt x="285879" y="75638"/>
                  </a:moveTo>
                  <a:lnTo>
                    <a:pt x="225634" y="75638"/>
                  </a:lnTo>
                  <a:lnTo>
                    <a:pt x="470896" y="17288"/>
                  </a:lnTo>
                  <a:lnTo>
                    <a:pt x="523838" y="17288"/>
                  </a:lnTo>
                  <a:lnTo>
                    <a:pt x="509432" y="17649"/>
                  </a:lnTo>
                  <a:lnTo>
                    <a:pt x="508951" y="25753"/>
                  </a:lnTo>
                  <a:lnTo>
                    <a:pt x="495747" y="25753"/>
                  </a:lnTo>
                  <a:lnTo>
                    <a:pt x="285879" y="75638"/>
                  </a:lnTo>
                  <a:close/>
                </a:path>
                <a:path w="1268095" h="1978659">
                  <a:moveTo>
                    <a:pt x="421336" y="790243"/>
                  </a:moveTo>
                  <a:lnTo>
                    <a:pt x="407150" y="790243"/>
                  </a:lnTo>
                  <a:lnTo>
                    <a:pt x="459011" y="646170"/>
                  </a:lnTo>
                  <a:lnTo>
                    <a:pt x="495747" y="25753"/>
                  </a:lnTo>
                  <a:lnTo>
                    <a:pt x="508951" y="25753"/>
                  </a:lnTo>
                  <a:lnTo>
                    <a:pt x="471977" y="648871"/>
                  </a:lnTo>
                  <a:lnTo>
                    <a:pt x="471977" y="650852"/>
                  </a:lnTo>
                  <a:lnTo>
                    <a:pt x="421336" y="790243"/>
                  </a:lnTo>
                  <a:close/>
                </a:path>
                <a:path w="1268095" h="1978659">
                  <a:moveTo>
                    <a:pt x="357534" y="1965163"/>
                  </a:moveTo>
                  <a:lnTo>
                    <a:pt x="344483" y="1965163"/>
                  </a:lnTo>
                  <a:lnTo>
                    <a:pt x="329546" y="1007434"/>
                  </a:lnTo>
                  <a:lnTo>
                    <a:pt x="329537" y="1004553"/>
                  </a:lnTo>
                  <a:lnTo>
                    <a:pt x="399586" y="812214"/>
                  </a:lnTo>
                  <a:lnTo>
                    <a:pt x="216450" y="91846"/>
                  </a:lnTo>
                  <a:lnTo>
                    <a:pt x="229741" y="91846"/>
                  </a:lnTo>
                  <a:lnTo>
                    <a:pt x="407150" y="790243"/>
                  </a:lnTo>
                  <a:lnTo>
                    <a:pt x="421336" y="790243"/>
                  </a:lnTo>
                  <a:lnTo>
                    <a:pt x="413092" y="812935"/>
                  </a:lnTo>
                  <a:lnTo>
                    <a:pt x="418748" y="835086"/>
                  </a:lnTo>
                  <a:lnTo>
                    <a:pt x="404989" y="835086"/>
                  </a:lnTo>
                  <a:lnTo>
                    <a:pt x="342683" y="1007434"/>
                  </a:lnTo>
                  <a:lnTo>
                    <a:pt x="357534" y="1965163"/>
                  </a:lnTo>
                  <a:close/>
                </a:path>
                <a:path w="1268095" h="1978659">
                  <a:moveTo>
                    <a:pt x="1029255" y="1778660"/>
                  </a:moveTo>
                  <a:lnTo>
                    <a:pt x="1027401" y="1777706"/>
                  </a:lnTo>
                  <a:lnTo>
                    <a:pt x="1026068" y="1775706"/>
                  </a:lnTo>
                  <a:lnTo>
                    <a:pt x="422636" y="902981"/>
                  </a:lnTo>
                  <a:lnTo>
                    <a:pt x="422258" y="902296"/>
                  </a:lnTo>
                  <a:lnTo>
                    <a:pt x="421952" y="901576"/>
                  </a:lnTo>
                  <a:lnTo>
                    <a:pt x="421736" y="900820"/>
                  </a:lnTo>
                  <a:lnTo>
                    <a:pt x="404989" y="835086"/>
                  </a:lnTo>
                  <a:lnTo>
                    <a:pt x="418748" y="835086"/>
                  </a:lnTo>
                  <a:lnTo>
                    <a:pt x="434521" y="896858"/>
                  </a:lnTo>
                  <a:lnTo>
                    <a:pt x="1033631" y="1763280"/>
                  </a:lnTo>
                  <a:lnTo>
                    <a:pt x="1058741" y="1763280"/>
                  </a:lnTo>
                  <a:lnTo>
                    <a:pt x="1034027" y="1778336"/>
                  </a:lnTo>
                  <a:lnTo>
                    <a:pt x="1033019" y="1778588"/>
                  </a:lnTo>
                  <a:lnTo>
                    <a:pt x="1031650" y="1778588"/>
                  </a:lnTo>
                  <a:lnTo>
                    <a:pt x="1029255" y="1778660"/>
                  </a:lnTo>
                  <a:close/>
                </a:path>
                <a:path w="1268095" h="1978659">
                  <a:moveTo>
                    <a:pt x="1032875" y="1778624"/>
                  </a:moveTo>
                  <a:lnTo>
                    <a:pt x="1031650" y="1778588"/>
                  </a:lnTo>
                  <a:lnTo>
                    <a:pt x="1033019" y="1778588"/>
                  </a:lnTo>
                  <a:lnTo>
                    <a:pt x="1032875" y="1778624"/>
                  </a:lnTo>
                  <a:close/>
                </a:path>
              </a:pathLst>
            </a:custGeom>
            <a:solidFill>
              <a:srgbClr val="208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5217" y="6549338"/>
              <a:ext cx="1322070" cy="1242060"/>
            </a:xfrm>
            <a:custGeom>
              <a:avLst/>
              <a:gdLst/>
              <a:ahLst/>
              <a:cxnLst/>
              <a:rect l="l" t="t" r="r" b="b"/>
              <a:pathLst>
                <a:path w="1322070" h="1242059">
                  <a:moveTo>
                    <a:pt x="528903" y="1241914"/>
                  </a:moveTo>
                  <a:lnTo>
                    <a:pt x="157039" y="1239516"/>
                  </a:lnTo>
                  <a:lnTo>
                    <a:pt x="0" y="1223004"/>
                  </a:lnTo>
                  <a:lnTo>
                    <a:pt x="199883" y="62131"/>
                  </a:lnTo>
                  <a:lnTo>
                    <a:pt x="387462" y="84941"/>
                  </a:lnTo>
                  <a:lnTo>
                    <a:pt x="615609" y="59970"/>
                  </a:lnTo>
                  <a:lnTo>
                    <a:pt x="808270" y="20547"/>
                  </a:lnTo>
                  <a:lnTo>
                    <a:pt x="889391" y="0"/>
                  </a:lnTo>
                  <a:lnTo>
                    <a:pt x="1321572" y="921530"/>
                  </a:lnTo>
                  <a:lnTo>
                    <a:pt x="966708" y="1159488"/>
                  </a:lnTo>
                  <a:lnTo>
                    <a:pt x="528903" y="1241914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37719" y="3153704"/>
            <a:ext cx="7007225" cy="5439410"/>
            <a:chOff x="837719" y="3153704"/>
            <a:chExt cx="7007225" cy="5439410"/>
          </a:xfrm>
        </p:grpSpPr>
        <p:sp>
          <p:nvSpPr>
            <p:cNvPr id="13" name="object 13"/>
            <p:cNvSpPr/>
            <p:nvPr/>
          </p:nvSpPr>
          <p:spPr>
            <a:xfrm>
              <a:off x="4601659" y="8052188"/>
              <a:ext cx="2002155" cy="123825"/>
            </a:xfrm>
            <a:custGeom>
              <a:avLst/>
              <a:gdLst/>
              <a:ahLst/>
              <a:cxnLst/>
              <a:rect l="l" t="t" r="r" b="b"/>
              <a:pathLst>
                <a:path w="2002154" h="123825">
                  <a:moveTo>
                    <a:pt x="225058" y="123759"/>
                  </a:moveTo>
                  <a:lnTo>
                    <a:pt x="189907" y="100383"/>
                  </a:lnTo>
                  <a:lnTo>
                    <a:pt x="183856" y="82716"/>
                  </a:lnTo>
                  <a:lnTo>
                    <a:pt x="183899" y="69929"/>
                  </a:lnTo>
                  <a:lnTo>
                    <a:pt x="207266" y="35027"/>
                  </a:lnTo>
                  <a:lnTo>
                    <a:pt x="237483" y="28994"/>
                  </a:lnTo>
                  <a:lnTo>
                    <a:pt x="243533" y="30165"/>
                  </a:lnTo>
                  <a:lnTo>
                    <a:pt x="277369" y="63896"/>
                  </a:lnTo>
                  <a:lnTo>
                    <a:pt x="278576" y="69929"/>
                  </a:lnTo>
                  <a:lnTo>
                    <a:pt x="278549" y="82716"/>
                  </a:lnTo>
                  <a:lnTo>
                    <a:pt x="255274" y="117654"/>
                  </a:lnTo>
                  <a:lnTo>
                    <a:pt x="225058" y="123759"/>
                  </a:lnTo>
                  <a:close/>
                </a:path>
                <a:path w="2002154" h="123825">
                  <a:moveTo>
                    <a:pt x="48818" y="86101"/>
                  </a:moveTo>
                  <a:lnTo>
                    <a:pt x="37383" y="86101"/>
                  </a:lnTo>
                  <a:lnTo>
                    <a:pt x="31873" y="85021"/>
                  </a:lnTo>
                  <a:lnTo>
                    <a:pt x="1080" y="54225"/>
                  </a:lnTo>
                  <a:lnTo>
                    <a:pt x="0" y="48714"/>
                  </a:lnTo>
                  <a:lnTo>
                    <a:pt x="14" y="37207"/>
                  </a:lnTo>
                  <a:lnTo>
                    <a:pt x="21410" y="5402"/>
                  </a:lnTo>
                  <a:lnTo>
                    <a:pt x="37509" y="0"/>
                  </a:lnTo>
                  <a:lnTo>
                    <a:pt x="48890" y="36"/>
                  </a:lnTo>
                  <a:lnTo>
                    <a:pt x="80583" y="21268"/>
                  </a:lnTo>
                  <a:lnTo>
                    <a:pt x="86073" y="48714"/>
                  </a:lnTo>
                  <a:lnTo>
                    <a:pt x="85031" y="54099"/>
                  </a:lnTo>
                  <a:lnTo>
                    <a:pt x="54310" y="84985"/>
                  </a:lnTo>
                  <a:lnTo>
                    <a:pt x="48818" y="86101"/>
                  </a:lnTo>
                  <a:close/>
                </a:path>
                <a:path w="2002154" h="123825">
                  <a:moveTo>
                    <a:pt x="1777288" y="123381"/>
                  </a:moveTo>
                  <a:lnTo>
                    <a:pt x="1764791" y="123381"/>
                  </a:lnTo>
                  <a:lnTo>
                    <a:pt x="1758758" y="122192"/>
                  </a:lnTo>
                  <a:lnTo>
                    <a:pt x="1725048" y="88479"/>
                  </a:lnTo>
                  <a:lnTo>
                    <a:pt x="1723860" y="82446"/>
                  </a:lnTo>
                  <a:lnTo>
                    <a:pt x="1723860" y="69947"/>
                  </a:lnTo>
                  <a:lnTo>
                    <a:pt x="1747197" y="34991"/>
                  </a:lnTo>
                  <a:lnTo>
                    <a:pt x="1764791" y="29012"/>
                  </a:lnTo>
                  <a:lnTo>
                    <a:pt x="1777288" y="29012"/>
                  </a:lnTo>
                  <a:lnTo>
                    <a:pt x="1812241" y="52352"/>
                  </a:lnTo>
                  <a:lnTo>
                    <a:pt x="1818219" y="69947"/>
                  </a:lnTo>
                  <a:lnTo>
                    <a:pt x="1818219" y="82446"/>
                  </a:lnTo>
                  <a:lnTo>
                    <a:pt x="1794881" y="117401"/>
                  </a:lnTo>
                  <a:lnTo>
                    <a:pt x="1777288" y="123381"/>
                  </a:lnTo>
                  <a:close/>
                </a:path>
                <a:path w="2002154" h="123825">
                  <a:moveTo>
                    <a:pt x="1964908" y="85741"/>
                  </a:moveTo>
                  <a:lnTo>
                    <a:pt x="1953528" y="85741"/>
                  </a:lnTo>
                  <a:lnTo>
                    <a:pt x="1948071" y="84661"/>
                  </a:lnTo>
                  <a:lnTo>
                    <a:pt x="1917441" y="54027"/>
                  </a:lnTo>
                  <a:lnTo>
                    <a:pt x="1916360" y="48570"/>
                  </a:lnTo>
                  <a:lnTo>
                    <a:pt x="1916360" y="37188"/>
                  </a:lnTo>
                  <a:lnTo>
                    <a:pt x="1937573" y="5456"/>
                  </a:lnTo>
                  <a:lnTo>
                    <a:pt x="1953528" y="18"/>
                  </a:lnTo>
                  <a:lnTo>
                    <a:pt x="1964908" y="18"/>
                  </a:lnTo>
                  <a:lnTo>
                    <a:pt x="1996638" y="21232"/>
                  </a:lnTo>
                  <a:lnTo>
                    <a:pt x="2002076" y="37188"/>
                  </a:lnTo>
                  <a:lnTo>
                    <a:pt x="2002076" y="48570"/>
                  </a:lnTo>
                  <a:lnTo>
                    <a:pt x="1980863" y="80303"/>
                  </a:lnTo>
                  <a:lnTo>
                    <a:pt x="1964908" y="85741"/>
                  </a:lnTo>
                  <a:close/>
                </a:path>
              </a:pathLst>
            </a:custGeom>
            <a:solidFill>
              <a:srgbClr val="208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8250" y="8085521"/>
              <a:ext cx="2049780" cy="155575"/>
            </a:xfrm>
            <a:custGeom>
              <a:avLst/>
              <a:gdLst/>
              <a:ahLst/>
              <a:cxnLst/>
              <a:rect l="l" t="t" r="r" b="b"/>
              <a:pathLst>
                <a:path w="2049779" h="155575">
                  <a:moveTo>
                    <a:pt x="273534" y="155240"/>
                  </a:moveTo>
                  <a:lnTo>
                    <a:pt x="223374" y="143706"/>
                  </a:lnTo>
                  <a:lnTo>
                    <a:pt x="195719" y="109024"/>
                  </a:lnTo>
                  <a:lnTo>
                    <a:pt x="183966" y="72553"/>
                  </a:lnTo>
                  <a:lnTo>
                    <a:pt x="181515" y="55650"/>
                  </a:lnTo>
                  <a:lnTo>
                    <a:pt x="224922" y="33940"/>
                  </a:lnTo>
                  <a:lnTo>
                    <a:pt x="254603" y="25147"/>
                  </a:lnTo>
                  <a:lnTo>
                    <a:pt x="284251" y="27868"/>
                  </a:lnTo>
                  <a:lnTo>
                    <a:pt x="327556" y="40702"/>
                  </a:lnTo>
                  <a:lnTo>
                    <a:pt x="337854" y="102462"/>
                  </a:lnTo>
                  <a:lnTo>
                    <a:pt x="335660" y="134980"/>
                  </a:lnTo>
                  <a:lnTo>
                    <a:pt x="315908" y="148994"/>
                  </a:lnTo>
                  <a:lnTo>
                    <a:pt x="273534" y="155240"/>
                  </a:lnTo>
                  <a:close/>
                </a:path>
                <a:path w="2049779" h="155575">
                  <a:moveTo>
                    <a:pt x="38820" y="114981"/>
                  </a:moveTo>
                  <a:lnTo>
                    <a:pt x="15283" y="106593"/>
                  </a:lnTo>
                  <a:lnTo>
                    <a:pt x="4949" y="78181"/>
                  </a:lnTo>
                  <a:lnTo>
                    <a:pt x="0" y="21252"/>
                  </a:lnTo>
                  <a:lnTo>
                    <a:pt x="15531" y="13938"/>
                  </a:lnTo>
                  <a:lnTo>
                    <a:pt x="31546" y="8204"/>
                  </a:lnTo>
                  <a:lnTo>
                    <a:pt x="48045" y="4051"/>
                  </a:lnTo>
                  <a:lnTo>
                    <a:pt x="65025" y="1478"/>
                  </a:lnTo>
                  <a:lnTo>
                    <a:pt x="82170" y="530"/>
                  </a:lnTo>
                  <a:lnTo>
                    <a:pt x="99167" y="1226"/>
                  </a:lnTo>
                  <a:lnTo>
                    <a:pt x="116015" y="3570"/>
                  </a:lnTo>
                  <a:lnTo>
                    <a:pt x="132715" y="7565"/>
                  </a:lnTo>
                  <a:lnTo>
                    <a:pt x="134502" y="22845"/>
                  </a:lnTo>
                  <a:lnTo>
                    <a:pt x="133368" y="57000"/>
                  </a:lnTo>
                  <a:lnTo>
                    <a:pt x="119572" y="92507"/>
                  </a:lnTo>
                  <a:lnTo>
                    <a:pt x="83374" y="111838"/>
                  </a:lnTo>
                  <a:lnTo>
                    <a:pt x="38820" y="114981"/>
                  </a:lnTo>
                  <a:close/>
                </a:path>
                <a:path w="2049779" h="155575">
                  <a:moveTo>
                    <a:pt x="1775721" y="155240"/>
                  </a:moveTo>
                  <a:lnTo>
                    <a:pt x="1733246" y="148994"/>
                  </a:lnTo>
                  <a:lnTo>
                    <a:pt x="1713460" y="134980"/>
                  </a:lnTo>
                  <a:lnTo>
                    <a:pt x="1711299" y="102462"/>
                  </a:lnTo>
                  <a:lnTo>
                    <a:pt x="1721699" y="40702"/>
                  </a:lnTo>
                  <a:lnTo>
                    <a:pt x="1764903" y="27868"/>
                  </a:lnTo>
                  <a:lnTo>
                    <a:pt x="1794517" y="25147"/>
                  </a:lnTo>
                  <a:lnTo>
                    <a:pt x="1824232" y="33940"/>
                  </a:lnTo>
                  <a:lnTo>
                    <a:pt x="1867740" y="55650"/>
                  </a:lnTo>
                  <a:lnTo>
                    <a:pt x="1865188" y="72553"/>
                  </a:lnTo>
                  <a:lnTo>
                    <a:pt x="1853266" y="109024"/>
                  </a:lnTo>
                  <a:lnTo>
                    <a:pt x="1825577" y="143706"/>
                  </a:lnTo>
                  <a:lnTo>
                    <a:pt x="1775721" y="155240"/>
                  </a:lnTo>
                  <a:close/>
                </a:path>
                <a:path w="2049779" h="155575">
                  <a:moveTo>
                    <a:pt x="1965881" y="111298"/>
                  </a:moveTo>
                  <a:lnTo>
                    <a:pt x="1927122" y="105617"/>
                  </a:lnTo>
                  <a:lnTo>
                    <a:pt x="1909045" y="92861"/>
                  </a:lnTo>
                  <a:lnTo>
                    <a:pt x="1907005" y="63256"/>
                  </a:lnTo>
                  <a:lnTo>
                    <a:pt x="1916360" y="7025"/>
                  </a:lnTo>
                  <a:lnTo>
                    <a:pt x="1933084" y="3037"/>
                  </a:lnTo>
                  <a:lnTo>
                    <a:pt x="1949953" y="695"/>
                  </a:lnTo>
                  <a:lnTo>
                    <a:pt x="1966971" y="0"/>
                  </a:lnTo>
                  <a:lnTo>
                    <a:pt x="1984140" y="956"/>
                  </a:lnTo>
                  <a:lnTo>
                    <a:pt x="2001137" y="3518"/>
                  </a:lnTo>
                  <a:lnTo>
                    <a:pt x="2017657" y="7666"/>
                  </a:lnTo>
                  <a:lnTo>
                    <a:pt x="2033698" y="13398"/>
                  </a:lnTo>
                  <a:lnTo>
                    <a:pt x="2049256" y="20712"/>
                  </a:lnTo>
                  <a:lnTo>
                    <a:pt x="2047016" y="36081"/>
                  </a:lnTo>
                  <a:lnTo>
                    <a:pt x="2036335" y="69247"/>
                  </a:lnTo>
                  <a:lnTo>
                    <a:pt x="2011271" y="100791"/>
                  </a:lnTo>
                  <a:lnTo>
                    <a:pt x="1965881" y="111298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0990" y="3153704"/>
              <a:ext cx="6823463" cy="54389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5772" y="6297750"/>
              <a:ext cx="1271905" cy="2065020"/>
            </a:xfrm>
            <a:custGeom>
              <a:avLst/>
              <a:gdLst/>
              <a:ahLst/>
              <a:cxnLst/>
              <a:rect l="l" t="t" r="r" b="b"/>
              <a:pathLst>
                <a:path w="1271905" h="2065020">
                  <a:moveTo>
                    <a:pt x="363932" y="2064754"/>
                  </a:moveTo>
                  <a:lnTo>
                    <a:pt x="63746" y="2064754"/>
                  </a:lnTo>
                  <a:lnTo>
                    <a:pt x="86796" y="859398"/>
                  </a:lnTo>
                  <a:lnTo>
                    <a:pt x="0" y="32236"/>
                  </a:lnTo>
                  <a:lnTo>
                    <a:pt x="175033" y="19990"/>
                  </a:lnTo>
                  <a:lnTo>
                    <a:pt x="175033" y="19089"/>
                  </a:lnTo>
                  <a:lnTo>
                    <a:pt x="186197" y="19089"/>
                  </a:lnTo>
                  <a:lnTo>
                    <a:pt x="457391" y="0"/>
                  </a:lnTo>
                  <a:lnTo>
                    <a:pt x="457391" y="7924"/>
                  </a:lnTo>
                  <a:lnTo>
                    <a:pt x="458291" y="19089"/>
                  </a:lnTo>
                  <a:lnTo>
                    <a:pt x="661776" y="19089"/>
                  </a:lnTo>
                  <a:lnTo>
                    <a:pt x="925046" y="694975"/>
                  </a:lnTo>
                  <a:lnTo>
                    <a:pt x="1271331" y="2062053"/>
                  </a:lnTo>
                  <a:lnTo>
                    <a:pt x="966643" y="2062053"/>
                  </a:lnTo>
                  <a:lnTo>
                    <a:pt x="499348" y="858138"/>
                  </a:lnTo>
                  <a:lnTo>
                    <a:pt x="363932" y="2064754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2314" y="3186841"/>
              <a:ext cx="5360670" cy="1011555"/>
            </a:xfrm>
            <a:custGeom>
              <a:avLst/>
              <a:gdLst/>
              <a:ahLst/>
              <a:cxnLst/>
              <a:rect l="l" t="t" r="r" b="b"/>
              <a:pathLst>
                <a:path w="5360670" h="1011554">
                  <a:moveTo>
                    <a:pt x="1195699" y="465357"/>
                  </a:moveTo>
                  <a:lnTo>
                    <a:pt x="1195699" y="472831"/>
                  </a:lnTo>
                  <a:lnTo>
                    <a:pt x="1195339" y="480285"/>
                  </a:lnTo>
                  <a:lnTo>
                    <a:pt x="1194601" y="487723"/>
                  </a:lnTo>
                  <a:lnTo>
                    <a:pt x="1193862" y="495159"/>
                  </a:lnTo>
                  <a:lnTo>
                    <a:pt x="1192782" y="502543"/>
                  </a:lnTo>
                  <a:lnTo>
                    <a:pt x="1191323" y="509872"/>
                  </a:lnTo>
                  <a:lnTo>
                    <a:pt x="1189865" y="517202"/>
                  </a:lnTo>
                  <a:lnTo>
                    <a:pt x="1188046" y="524442"/>
                  </a:lnTo>
                  <a:lnTo>
                    <a:pt x="1185867" y="531593"/>
                  </a:lnTo>
                  <a:lnTo>
                    <a:pt x="1183706" y="538745"/>
                  </a:lnTo>
                  <a:lnTo>
                    <a:pt x="1168760" y="572919"/>
                  </a:lnTo>
                  <a:lnTo>
                    <a:pt x="1165230" y="579510"/>
                  </a:lnTo>
                  <a:lnTo>
                    <a:pt x="1139173" y="615887"/>
                  </a:lnTo>
                  <a:lnTo>
                    <a:pt x="1128873" y="626702"/>
                  </a:lnTo>
                  <a:lnTo>
                    <a:pt x="1123597" y="631987"/>
                  </a:lnTo>
                  <a:lnTo>
                    <a:pt x="1118069" y="636999"/>
                  </a:lnTo>
                  <a:lnTo>
                    <a:pt x="1112288" y="641739"/>
                  </a:lnTo>
                  <a:lnTo>
                    <a:pt x="1106508" y="646481"/>
                  </a:lnTo>
                  <a:lnTo>
                    <a:pt x="1100511" y="650928"/>
                  </a:lnTo>
                  <a:lnTo>
                    <a:pt x="1094299" y="655079"/>
                  </a:lnTo>
                  <a:lnTo>
                    <a:pt x="1088086" y="659232"/>
                  </a:lnTo>
                  <a:lnTo>
                    <a:pt x="1047947" y="679024"/>
                  </a:lnTo>
                  <a:lnTo>
                    <a:pt x="1033775" y="683708"/>
                  </a:lnTo>
                  <a:lnTo>
                    <a:pt x="1026626" y="685878"/>
                  </a:lnTo>
                  <a:lnTo>
                    <a:pt x="1019387" y="687692"/>
                  </a:lnTo>
                  <a:lnTo>
                    <a:pt x="1012058" y="689149"/>
                  </a:lnTo>
                  <a:lnTo>
                    <a:pt x="1004729" y="690607"/>
                  </a:lnTo>
                  <a:lnTo>
                    <a:pt x="997346" y="691702"/>
                  </a:lnTo>
                  <a:lnTo>
                    <a:pt x="989909" y="692435"/>
                  </a:lnTo>
                  <a:lnTo>
                    <a:pt x="982472" y="693168"/>
                  </a:lnTo>
                  <a:lnTo>
                    <a:pt x="975017" y="693534"/>
                  </a:lnTo>
                  <a:lnTo>
                    <a:pt x="967544" y="693534"/>
                  </a:lnTo>
                  <a:lnTo>
                    <a:pt x="958495" y="693324"/>
                  </a:lnTo>
                  <a:lnTo>
                    <a:pt x="949475" y="692744"/>
                  </a:lnTo>
                  <a:lnTo>
                    <a:pt x="940486" y="691793"/>
                  </a:lnTo>
                  <a:lnTo>
                    <a:pt x="931529" y="690472"/>
                  </a:lnTo>
                  <a:lnTo>
                    <a:pt x="931529" y="930715"/>
                  </a:lnTo>
                  <a:lnTo>
                    <a:pt x="700132" y="930715"/>
                  </a:lnTo>
                  <a:lnTo>
                    <a:pt x="701405" y="921754"/>
                  </a:lnTo>
                  <a:lnTo>
                    <a:pt x="702309" y="912764"/>
                  </a:lnTo>
                  <a:lnTo>
                    <a:pt x="702844" y="903745"/>
                  </a:lnTo>
                  <a:lnTo>
                    <a:pt x="703013" y="894697"/>
                  </a:lnTo>
                  <a:lnTo>
                    <a:pt x="702815" y="887360"/>
                  </a:lnTo>
                  <a:lnTo>
                    <a:pt x="697557" y="851103"/>
                  </a:lnTo>
                  <a:lnTo>
                    <a:pt x="695954" y="843943"/>
                  </a:lnTo>
                  <a:lnTo>
                    <a:pt x="694009" y="836876"/>
                  </a:lnTo>
                  <a:lnTo>
                    <a:pt x="691704" y="829903"/>
                  </a:lnTo>
                  <a:lnTo>
                    <a:pt x="689418" y="822930"/>
                  </a:lnTo>
                  <a:lnTo>
                    <a:pt x="674057" y="789678"/>
                  </a:lnTo>
                  <a:lnTo>
                    <a:pt x="670474" y="783272"/>
                  </a:lnTo>
                  <a:lnTo>
                    <a:pt x="644255" y="747983"/>
                  </a:lnTo>
                  <a:lnTo>
                    <a:pt x="633990" y="737509"/>
                  </a:lnTo>
                  <a:lnTo>
                    <a:pt x="628732" y="732392"/>
                  </a:lnTo>
                  <a:lnTo>
                    <a:pt x="599704" y="710057"/>
                  </a:lnTo>
                  <a:lnTo>
                    <a:pt x="593563" y="706045"/>
                  </a:lnTo>
                  <a:lnTo>
                    <a:pt x="587225" y="702337"/>
                  </a:lnTo>
                  <a:lnTo>
                    <a:pt x="580724" y="698935"/>
                  </a:lnTo>
                  <a:lnTo>
                    <a:pt x="574223" y="695531"/>
                  </a:lnTo>
                  <a:lnTo>
                    <a:pt x="567579" y="692450"/>
                  </a:lnTo>
                  <a:lnTo>
                    <a:pt x="560772" y="689689"/>
                  </a:lnTo>
                  <a:lnTo>
                    <a:pt x="553983" y="686928"/>
                  </a:lnTo>
                  <a:lnTo>
                    <a:pt x="547068" y="684500"/>
                  </a:lnTo>
                  <a:lnTo>
                    <a:pt x="540027" y="682408"/>
                  </a:lnTo>
                  <a:lnTo>
                    <a:pt x="532986" y="680313"/>
                  </a:lnTo>
                  <a:lnTo>
                    <a:pt x="525873" y="678563"/>
                  </a:lnTo>
                  <a:lnTo>
                    <a:pt x="518670" y="677156"/>
                  </a:lnTo>
                  <a:lnTo>
                    <a:pt x="511467" y="675750"/>
                  </a:lnTo>
                  <a:lnTo>
                    <a:pt x="504210" y="674694"/>
                  </a:lnTo>
                  <a:lnTo>
                    <a:pt x="496917" y="673987"/>
                  </a:lnTo>
                  <a:lnTo>
                    <a:pt x="489606" y="673281"/>
                  </a:lnTo>
                  <a:lnTo>
                    <a:pt x="482295" y="672928"/>
                  </a:lnTo>
                  <a:lnTo>
                    <a:pt x="474948" y="672928"/>
                  </a:lnTo>
                  <a:lnTo>
                    <a:pt x="467601" y="672928"/>
                  </a:lnTo>
                  <a:lnTo>
                    <a:pt x="431226" y="677156"/>
                  </a:lnTo>
                  <a:lnTo>
                    <a:pt x="424023" y="678563"/>
                  </a:lnTo>
                  <a:lnTo>
                    <a:pt x="416910" y="680313"/>
                  </a:lnTo>
                  <a:lnTo>
                    <a:pt x="409869" y="682408"/>
                  </a:lnTo>
                  <a:lnTo>
                    <a:pt x="402828" y="684500"/>
                  </a:lnTo>
                  <a:lnTo>
                    <a:pt x="369166" y="698935"/>
                  </a:lnTo>
                  <a:lnTo>
                    <a:pt x="362664" y="702337"/>
                  </a:lnTo>
                  <a:lnTo>
                    <a:pt x="326656" y="727542"/>
                  </a:lnTo>
                  <a:lnTo>
                    <a:pt x="315900" y="737509"/>
                  </a:lnTo>
                  <a:lnTo>
                    <a:pt x="310638" y="742625"/>
                  </a:lnTo>
                  <a:lnTo>
                    <a:pt x="305634" y="747983"/>
                  </a:lnTo>
                  <a:lnTo>
                    <a:pt x="300891" y="753582"/>
                  </a:lnTo>
                  <a:lnTo>
                    <a:pt x="296146" y="759181"/>
                  </a:lnTo>
                  <a:lnTo>
                    <a:pt x="291682" y="764996"/>
                  </a:lnTo>
                  <a:lnTo>
                    <a:pt x="287499" y="771026"/>
                  </a:lnTo>
                  <a:lnTo>
                    <a:pt x="283314" y="777055"/>
                  </a:lnTo>
                  <a:lnTo>
                    <a:pt x="279431" y="783272"/>
                  </a:lnTo>
                  <a:lnTo>
                    <a:pt x="275848" y="789678"/>
                  </a:lnTo>
                  <a:lnTo>
                    <a:pt x="272264" y="796082"/>
                  </a:lnTo>
                  <a:lnTo>
                    <a:pt x="268996" y="802644"/>
                  </a:lnTo>
                  <a:lnTo>
                    <a:pt x="266046" y="809364"/>
                  </a:lnTo>
                  <a:lnTo>
                    <a:pt x="263095" y="816085"/>
                  </a:lnTo>
                  <a:lnTo>
                    <a:pt x="260475" y="822930"/>
                  </a:lnTo>
                  <a:lnTo>
                    <a:pt x="258186" y="829903"/>
                  </a:lnTo>
                  <a:lnTo>
                    <a:pt x="255895" y="836876"/>
                  </a:lnTo>
                  <a:lnTo>
                    <a:pt x="253945" y="843943"/>
                  </a:lnTo>
                  <a:lnTo>
                    <a:pt x="252337" y="851103"/>
                  </a:lnTo>
                  <a:lnTo>
                    <a:pt x="250729" y="858264"/>
                  </a:lnTo>
                  <a:lnTo>
                    <a:pt x="246883" y="894697"/>
                  </a:lnTo>
                  <a:lnTo>
                    <a:pt x="247102" y="903741"/>
                  </a:lnTo>
                  <a:lnTo>
                    <a:pt x="247655" y="912759"/>
                  </a:lnTo>
                  <a:lnTo>
                    <a:pt x="248543" y="921750"/>
                  </a:lnTo>
                  <a:lnTo>
                    <a:pt x="249764" y="930715"/>
                  </a:lnTo>
                  <a:lnTo>
                    <a:pt x="0" y="930715"/>
                  </a:lnTo>
                  <a:lnTo>
                    <a:pt x="0" y="0"/>
                  </a:lnTo>
                  <a:lnTo>
                    <a:pt x="930628" y="0"/>
                  </a:lnTo>
                  <a:lnTo>
                    <a:pt x="930628" y="240242"/>
                  </a:lnTo>
                  <a:lnTo>
                    <a:pt x="939586" y="238921"/>
                  </a:lnTo>
                  <a:lnTo>
                    <a:pt x="948575" y="237971"/>
                  </a:lnTo>
                  <a:lnTo>
                    <a:pt x="957595" y="237390"/>
                  </a:lnTo>
                  <a:lnTo>
                    <a:pt x="966643" y="237181"/>
                  </a:lnTo>
                  <a:lnTo>
                    <a:pt x="974134" y="237152"/>
                  </a:lnTo>
                  <a:lnTo>
                    <a:pt x="981608" y="237490"/>
                  </a:lnTo>
                  <a:lnTo>
                    <a:pt x="989063" y="238196"/>
                  </a:lnTo>
                  <a:lnTo>
                    <a:pt x="996518" y="238902"/>
                  </a:lnTo>
                  <a:lnTo>
                    <a:pt x="1003937" y="239974"/>
                  </a:lnTo>
                  <a:lnTo>
                    <a:pt x="1011284" y="241411"/>
                  </a:lnTo>
                  <a:lnTo>
                    <a:pt x="1018631" y="242846"/>
                  </a:lnTo>
                  <a:lnTo>
                    <a:pt x="1025906" y="244640"/>
                  </a:lnTo>
                  <a:lnTo>
                    <a:pt x="1033073" y="246792"/>
                  </a:lnTo>
                  <a:lnTo>
                    <a:pt x="1040240" y="248944"/>
                  </a:lnTo>
                  <a:lnTo>
                    <a:pt x="1074544" y="263831"/>
                  </a:lnTo>
                  <a:lnTo>
                    <a:pt x="1081171" y="267344"/>
                  </a:lnTo>
                  <a:lnTo>
                    <a:pt x="1087600" y="271175"/>
                  </a:lnTo>
                  <a:lnTo>
                    <a:pt x="1093830" y="275321"/>
                  </a:lnTo>
                  <a:lnTo>
                    <a:pt x="1100079" y="279468"/>
                  </a:lnTo>
                  <a:lnTo>
                    <a:pt x="1128549" y="303692"/>
                  </a:lnTo>
                  <a:lnTo>
                    <a:pt x="1133861" y="308980"/>
                  </a:lnTo>
                  <a:lnTo>
                    <a:pt x="1138903" y="314514"/>
                  </a:lnTo>
                  <a:lnTo>
                    <a:pt x="1143657" y="320297"/>
                  </a:lnTo>
                  <a:lnTo>
                    <a:pt x="1148429" y="326081"/>
                  </a:lnTo>
                  <a:lnTo>
                    <a:pt x="1152895" y="332084"/>
                  </a:lnTo>
                  <a:lnTo>
                    <a:pt x="1157055" y="338308"/>
                  </a:lnTo>
                  <a:lnTo>
                    <a:pt x="1161233" y="344530"/>
                  </a:lnTo>
                  <a:lnTo>
                    <a:pt x="1181113" y="384748"/>
                  </a:lnTo>
                  <a:lnTo>
                    <a:pt x="1191287" y="420730"/>
                  </a:lnTo>
                  <a:lnTo>
                    <a:pt x="1192764" y="428078"/>
                  </a:lnTo>
                  <a:lnTo>
                    <a:pt x="1193862" y="435480"/>
                  </a:lnTo>
                  <a:lnTo>
                    <a:pt x="1194601" y="442936"/>
                  </a:lnTo>
                  <a:lnTo>
                    <a:pt x="1195339" y="450392"/>
                  </a:lnTo>
                  <a:lnTo>
                    <a:pt x="1195699" y="457865"/>
                  </a:lnTo>
                  <a:lnTo>
                    <a:pt x="1195699" y="465357"/>
                  </a:lnTo>
                  <a:close/>
                </a:path>
                <a:path w="5360670" h="1011554">
                  <a:moveTo>
                    <a:pt x="5213538" y="403225"/>
                  </a:moveTo>
                  <a:lnTo>
                    <a:pt x="5206731" y="445351"/>
                  </a:lnTo>
                  <a:lnTo>
                    <a:pt x="5183933" y="481430"/>
                  </a:lnTo>
                  <a:lnTo>
                    <a:pt x="5148837" y="505682"/>
                  </a:lnTo>
                  <a:lnTo>
                    <a:pt x="5142228" y="508500"/>
                  </a:lnTo>
                  <a:lnTo>
                    <a:pt x="5135403" y="510627"/>
                  </a:lnTo>
                  <a:lnTo>
                    <a:pt x="5128362" y="512064"/>
                  </a:lnTo>
                  <a:lnTo>
                    <a:pt x="5121321" y="513503"/>
                  </a:lnTo>
                  <a:lnTo>
                    <a:pt x="5114208" y="514222"/>
                  </a:lnTo>
                  <a:lnTo>
                    <a:pt x="5107023" y="514222"/>
                  </a:lnTo>
                  <a:lnTo>
                    <a:pt x="5099838" y="514222"/>
                  </a:lnTo>
                  <a:lnTo>
                    <a:pt x="5092725" y="513503"/>
                  </a:lnTo>
                  <a:lnTo>
                    <a:pt x="5085684" y="512064"/>
                  </a:lnTo>
                  <a:lnTo>
                    <a:pt x="5078643" y="510627"/>
                  </a:lnTo>
                  <a:lnTo>
                    <a:pt x="5071818" y="508500"/>
                  </a:lnTo>
                  <a:lnTo>
                    <a:pt x="5065210" y="505682"/>
                  </a:lnTo>
                  <a:lnTo>
                    <a:pt x="5058601" y="502865"/>
                  </a:lnTo>
                  <a:lnTo>
                    <a:pt x="5052352" y="499414"/>
                  </a:lnTo>
                  <a:lnTo>
                    <a:pt x="5046446" y="495330"/>
                  </a:lnTo>
                  <a:lnTo>
                    <a:pt x="5040521" y="491247"/>
                  </a:lnTo>
                  <a:lnTo>
                    <a:pt x="5016896" y="464541"/>
                  </a:lnTo>
                  <a:lnTo>
                    <a:pt x="5013060" y="458467"/>
                  </a:lnTo>
                  <a:lnTo>
                    <a:pt x="5000635" y="417539"/>
                  </a:lnTo>
                  <a:lnTo>
                    <a:pt x="5000221" y="410404"/>
                  </a:lnTo>
                  <a:lnTo>
                    <a:pt x="5000509" y="403225"/>
                  </a:lnTo>
                  <a:lnTo>
                    <a:pt x="4777395" y="403225"/>
                  </a:lnTo>
                  <a:lnTo>
                    <a:pt x="4777395" y="575754"/>
                  </a:lnTo>
                  <a:lnTo>
                    <a:pt x="4770589" y="576035"/>
                  </a:lnTo>
                  <a:lnTo>
                    <a:pt x="4763872" y="576958"/>
                  </a:lnTo>
                  <a:lnTo>
                    <a:pt x="4725858" y="591251"/>
                  </a:lnTo>
                  <a:lnTo>
                    <a:pt x="4720294" y="595182"/>
                  </a:lnTo>
                  <a:lnTo>
                    <a:pt x="4714729" y="599113"/>
                  </a:lnTo>
                  <a:lnTo>
                    <a:pt x="4692238" y="624420"/>
                  </a:lnTo>
                  <a:lnTo>
                    <a:pt x="4688528" y="630145"/>
                  </a:lnTo>
                  <a:lnTo>
                    <a:pt x="4675815" y="668708"/>
                  </a:lnTo>
                  <a:lnTo>
                    <a:pt x="4675167" y="675462"/>
                  </a:lnTo>
                  <a:lnTo>
                    <a:pt x="4675167" y="682278"/>
                  </a:lnTo>
                  <a:lnTo>
                    <a:pt x="4675167" y="689094"/>
                  </a:lnTo>
                  <a:lnTo>
                    <a:pt x="4685413" y="728387"/>
                  </a:lnTo>
                  <a:lnTo>
                    <a:pt x="4692238" y="740136"/>
                  </a:lnTo>
                  <a:lnTo>
                    <a:pt x="4695929" y="745861"/>
                  </a:lnTo>
                  <a:lnTo>
                    <a:pt x="4720294" y="769374"/>
                  </a:lnTo>
                  <a:lnTo>
                    <a:pt x="4725858" y="773306"/>
                  </a:lnTo>
                  <a:lnTo>
                    <a:pt x="4731746" y="776671"/>
                  </a:lnTo>
                  <a:lnTo>
                    <a:pt x="4737959" y="779472"/>
                  </a:lnTo>
                  <a:lnTo>
                    <a:pt x="4744172" y="782274"/>
                  </a:lnTo>
                  <a:lnTo>
                    <a:pt x="4777395" y="788802"/>
                  </a:lnTo>
                  <a:lnTo>
                    <a:pt x="4777395" y="1011396"/>
                  </a:lnTo>
                  <a:lnTo>
                    <a:pt x="5360659" y="1011396"/>
                  </a:lnTo>
                  <a:lnTo>
                    <a:pt x="5360659" y="403225"/>
                  </a:lnTo>
                  <a:lnTo>
                    <a:pt x="5213538" y="403225"/>
                  </a:lnTo>
                  <a:close/>
                </a:path>
              </a:pathLst>
            </a:custGeom>
            <a:ln w="13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7719" y="4712802"/>
              <a:ext cx="2034858" cy="1782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0651" y="7357771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1006112" y="1171138"/>
                  </a:moveTo>
                  <a:lnTo>
                    <a:pt x="229988" y="1171138"/>
                  </a:lnTo>
                  <a:lnTo>
                    <a:pt x="229988" y="1169337"/>
                  </a:lnTo>
                  <a:lnTo>
                    <a:pt x="10836" y="1169337"/>
                  </a:lnTo>
                  <a:lnTo>
                    <a:pt x="9395" y="1162313"/>
                  </a:lnTo>
                  <a:lnTo>
                    <a:pt x="4736" y="1127432"/>
                  </a:lnTo>
                  <a:lnTo>
                    <a:pt x="3077" y="1092537"/>
                  </a:lnTo>
                  <a:lnTo>
                    <a:pt x="4420" y="1057628"/>
                  </a:lnTo>
                  <a:lnTo>
                    <a:pt x="16017" y="988281"/>
                  </a:lnTo>
                  <a:lnTo>
                    <a:pt x="39024" y="922382"/>
                  </a:lnTo>
                  <a:lnTo>
                    <a:pt x="54774" y="890915"/>
                  </a:lnTo>
                  <a:lnTo>
                    <a:pt x="59373" y="872453"/>
                  </a:lnTo>
                  <a:lnTo>
                    <a:pt x="65069" y="834031"/>
                  </a:lnTo>
                  <a:lnTo>
                    <a:pt x="65873" y="781321"/>
                  </a:lnTo>
                  <a:lnTo>
                    <a:pt x="55794" y="719991"/>
                  </a:lnTo>
                  <a:lnTo>
                    <a:pt x="28844" y="655714"/>
                  </a:lnTo>
                  <a:lnTo>
                    <a:pt x="22948" y="645050"/>
                  </a:lnTo>
                  <a:lnTo>
                    <a:pt x="17710" y="634101"/>
                  </a:lnTo>
                  <a:lnTo>
                    <a:pt x="3401" y="587725"/>
                  </a:lnTo>
                  <a:lnTo>
                    <a:pt x="0" y="551421"/>
                  </a:lnTo>
                  <a:lnTo>
                    <a:pt x="284" y="539285"/>
                  </a:lnTo>
                  <a:lnTo>
                    <a:pt x="8513" y="491462"/>
                  </a:lnTo>
                  <a:lnTo>
                    <a:pt x="23705" y="452809"/>
                  </a:lnTo>
                  <a:lnTo>
                    <a:pt x="48380" y="417628"/>
                  </a:lnTo>
                  <a:lnTo>
                    <a:pt x="81894" y="390691"/>
                  </a:lnTo>
                  <a:lnTo>
                    <a:pt x="156018" y="373574"/>
                  </a:lnTo>
                  <a:lnTo>
                    <a:pt x="198621" y="383449"/>
                  </a:lnTo>
                  <a:lnTo>
                    <a:pt x="238654" y="404509"/>
                  </a:lnTo>
                  <a:lnTo>
                    <a:pt x="273659" y="435068"/>
                  </a:lnTo>
                  <a:lnTo>
                    <a:pt x="301182" y="473442"/>
                  </a:lnTo>
                  <a:lnTo>
                    <a:pt x="318765" y="517944"/>
                  </a:lnTo>
                  <a:lnTo>
                    <a:pt x="328669" y="568010"/>
                  </a:lnTo>
                  <a:lnTo>
                    <a:pt x="336086" y="606406"/>
                  </a:lnTo>
                  <a:lnTo>
                    <a:pt x="348027" y="641375"/>
                  </a:lnTo>
                  <a:lnTo>
                    <a:pt x="369692" y="674149"/>
                  </a:lnTo>
                  <a:lnTo>
                    <a:pt x="406281" y="705960"/>
                  </a:lnTo>
                  <a:lnTo>
                    <a:pt x="415424" y="660722"/>
                  </a:lnTo>
                  <a:lnTo>
                    <a:pt x="420896" y="615340"/>
                  </a:lnTo>
                  <a:lnTo>
                    <a:pt x="422698" y="569813"/>
                  </a:lnTo>
                  <a:lnTo>
                    <a:pt x="420828" y="524142"/>
                  </a:lnTo>
                  <a:lnTo>
                    <a:pt x="415285" y="478324"/>
                  </a:lnTo>
                  <a:lnTo>
                    <a:pt x="409857" y="430373"/>
                  </a:lnTo>
                  <a:lnTo>
                    <a:pt x="407446" y="378730"/>
                  </a:lnTo>
                  <a:lnTo>
                    <a:pt x="408606" y="324956"/>
                  </a:lnTo>
                  <a:lnTo>
                    <a:pt x="413889" y="270610"/>
                  </a:lnTo>
                  <a:lnTo>
                    <a:pt x="423849" y="217252"/>
                  </a:lnTo>
                  <a:lnTo>
                    <a:pt x="439038" y="166441"/>
                  </a:lnTo>
                  <a:lnTo>
                    <a:pt x="460009" y="119737"/>
                  </a:lnTo>
                  <a:lnTo>
                    <a:pt x="487315" y="78700"/>
                  </a:lnTo>
                  <a:lnTo>
                    <a:pt x="518522" y="47004"/>
                  </a:lnTo>
                  <a:lnTo>
                    <a:pt x="555762" y="22637"/>
                  </a:lnTo>
                  <a:lnTo>
                    <a:pt x="597305" y="6735"/>
                  </a:lnTo>
                  <a:lnTo>
                    <a:pt x="641279" y="0"/>
                  </a:lnTo>
                  <a:lnTo>
                    <a:pt x="686265" y="1547"/>
                  </a:lnTo>
                  <a:lnTo>
                    <a:pt x="725780" y="12381"/>
                  </a:lnTo>
                  <a:lnTo>
                    <a:pt x="759690" y="32467"/>
                  </a:lnTo>
                  <a:lnTo>
                    <a:pt x="787861" y="61771"/>
                  </a:lnTo>
                  <a:lnTo>
                    <a:pt x="810640" y="101399"/>
                  </a:lnTo>
                  <a:lnTo>
                    <a:pt x="825654" y="146879"/>
                  </a:lnTo>
                  <a:lnTo>
                    <a:pt x="833949" y="195891"/>
                  </a:lnTo>
                  <a:lnTo>
                    <a:pt x="836571" y="246118"/>
                  </a:lnTo>
                  <a:lnTo>
                    <a:pt x="834568" y="295238"/>
                  </a:lnTo>
                  <a:lnTo>
                    <a:pt x="828985" y="340933"/>
                  </a:lnTo>
                  <a:lnTo>
                    <a:pt x="820871" y="380884"/>
                  </a:lnTo>
                  <a:lnTo>
                    <a:pt x="811271" y="412770"/>
                  </a:lnTo>
                  <a:lnTo>
                    <a:pt x="804335" y="433673"/>
                  </a:lnTo>
                  <a:lnTo>
                    <a:pt x="799383" y="454941"/>
                  </a:lnTo>
                  <a:lnTo>
                    <a:pt x="796413" y="476578"/>
                  </a:lnTo>
                  <a:lnTo>
                    <a:pt x="795424" y="498584"/>
                  </a:lnTo>
                  <a:lnTo>
                    <a:pt x="796413" y="520583"/>
                  </a:lnTo>
                  <a:lnTo>
                    <a:pt x="799383" y="542220"/>
                  </a:lnTo>
                  <a:lnTo>
                    <a:pt x="804335" y="563493"/>
                  </a:lnTo>
                  <a:lnTo>
                    <a:pt x="811271" y="584398"/>
                  </a:lnTo>
                  <a:lnTo>
                    <a:pt x="845537" y="627191"/>
                  </a:lnTo>
                  <a:lnTo>
                    <a:pt x="876757" y="671961"/>
                  </a:lnTo>
                  <a:lnTo>
                    <a:pt x="904928" y="718706"/>
                  </a:lnTo>
                  <a:lnTo>
                    <a:pt x="930048" y="767426"/>
                  </a:lnTo>
                  <a:lnTo>
                    <a:pt x="951913" y="817701"/>
                  </a:lnTo>
                  <a:lnTo>
                    <a:pt x="970320" y="869090"/>
                  </a:lnTo>
                  <a:lnTo>
                    <a:pt x="985265" y="921589"/>
                  </a:lnTo>
                  <a:lnTo>
                    <a:pt x="996748" y="975198"/>
                  </a:lnTo>
                  <a:lnTo>
                    <a:pt x="1004207" y="1021928"/>
                  </a:lnTo>
                  <a:lnTo>
                    <a:pt x="1008433" y="1068841"/>
                  </a:lnTo>
                  <a:lnTo>
                    <a:pt x="1009427" y="1115936"/>
                  </a:lnTo>
                  <a:lnTo>
                    <a:pt x="1007192" y="1163214"/>
                  </a:lnTo>
                  <a:lnTo>
                    <a:pt x="1006112" y="1171138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14568" y="7349069"/>
              <a:ext cx="1021715" cy="1184910"/>
            </a:xfrm>
            <a:custGeom>
              <a:avLst/>
              <a:gdLst/>
              <a:ahLst/>
              <a:cxnLst/>
              <a:rect l="l" t="t" r="r" b="b"/>
              <a:pathLst>
                <a:path w="1021714" h="1184909">
                  <a:moveTo>
                    <a:pt x="421558" y="702309"/>
                  </a:moveTo>
                  <a:lnTo>
                    <a:pt x="408716" y="702309"/>
                  </a:lnTo>
                  <a:lnTo>
                    <a:pt x="418025" y="647699"/>
                  </a:lnTo>
                  <a:lnTo>
                    <a:pt x="422108" y="595629"/>
                  </a:lnTo>
                  <a:lnTo>
                    <a:pt x="422186" y="593089"/>
                  </a:lnTo>
                  <a:lnTo>
                    <a:pt x="421266" y="539749"/>
                  </a:lnTo>
                  <a:lnTo>
                    <a:pt x="415199" y="485139"/>
                  </a:lnTo>
                  <a:lnTo>
                    <a:pt x="410236" y="443229"/>
                  </a:lnTo>
                  <a:lnTo>
                    <a:pt x="407758" y="398779"/>
                  </a:lnTo>
                  <a:lnTo>
                    <a:pt x="407735" y="349249"/>
                  </a:lnTo>
                  <a:lnTo>
                    <a:pt x="410989" y="299719"/>
                  </a:lnTo>
                  <a:lnTo>
                    <a:pt x="417774" y="251459"/>
                  </a:lnTo>
                  <a:lnTo>
                    <a:pt x="428484" y="204469"/>
                  </a:lnTo>
                  <a:lnTo>
                    <a:pt x="443516" y="158749"/>
                  </a:lnTo>
                  <a:lnTo>
                    <a:pt x="463266" y="118109"/>
                  </a:lnTo>
                  <a:lnTo>
                    <a:pt x="488129" y="81279"/>
                  </a:lnTo>
                  <a:lnTo>
                    <a:pt x="519758" y="49529"/>
                  </a:lnTo>
                  <a:lnTo>
                    <a:pt x="557028" y="25399"/>
                  </a:lnTo>
                  <a:lnTo>
                    <a:pt x="598421" y="7619"/>
                  </a:lnTo>
                  <a:lnTo>
                    <a:pt x="612804" y="5079"/>
                  </a:lnTo>
                  <a:lnTo>
                    <a:pt x="627404" y="1269"/>
                  </a:lnTo>
                  <a:lnTo>
                    <a:pt x="642219" y="0"/>
                  </a:lnTo>
                  <a:lnTo>
                    <a:pt x="671970" y="0"/>
                  </a:lnTo>
                  <a:lnTo>
                    <a:pt x="701518" y="2539"/>
                  </a:lnTo>
                  <a:lnTo>
                    <a:pt x="703499" y="2539"/>
                  </a:lnTo>
                  <a:lnTo>
                    <a:pt x="717697" y="6349"/>
                  </a:lnTo>
                  <a:lnTo>
                    <a:pt x="731388" y="11429"/>
                  </a:lnTo>
                  <a:lnTo>
                    <a:pt x="734684" y="12699"/>
                  </a:lnTo>
                  <a:lnTo>
                    <a:pt x="647676" y="12699"/>
                  </a:lnTo>
                  <a:lnTo>
                    <a:pt x="615609" y="16509"/>
                  </a:lnTo>
                  <a:lnTo>
                    <a:pt x="605088" y="19049"/>
                  </a:lnTo>
                  <a:lnTo>
                    <a:pt x="584562" y="26669"/>
                  </a:lnTo>
                  <a:lnTo>
                    <a:pt x="564859" y="34289"/>
                  </a:lnTo>
                  <a:lnTo>
                    <a:pt x="555364" y="40639"/>
                  </a:lnTo>
                  <a:lnTo>
                    <a:pt x="546190" y="45719"/>
                  </a:lnTo>
                  <a:lnTo>
                    <a:pt x="537333" y="52069"/>
                  </a:lnTo>
                  <a:lnTo>
                    <a:pt x="528790" y="58419"/>
                  </a:lnTo>
                  <a:lnTo>
                    <a:pt x="520620" y="66039"/>
                  </a:lnTo>
                  <a:lnTo>
                    <a:pt x="512858" y="72389"/>
                  </a:lnTo>
                  <a:lnTo>
                    <a:pt x="505508" y="81279"/>
                  </a:lnTo>
                  <a:lnTo>
                    <a:pt x="498573" y="88899"/>
                  </a:lnTo>
                  <a:lnTo>
                    <a:pt x="495152" y="92709"/>
                  </a:lnTo>
                  <a:lnTo>
                    <a:pt x="492451" y="97789"/>
                  </a:lnTo>
                  <a:lnTo>
                    <a:pt x="489390" y="101599"/>
                  </a:lnTo>
                  <a:lnTo>
                    <a:pt x="498020" y="113029"/>
                  </a:lnTo>
                  <a:lnTo>
                    <a:pt x="481466" y="113029"/>
                  </a:lnTo>
                  <a:lnTo>
                    <a:pt x="475477" y="123189"/>
                  </a:lnTo>
                  <a:lnTo>
                    <a:pt x="469908" y="133349"/>
                  </a:lnTo>
                  <a:lnTo>
                    <a:pt x="464761" y="143509"/>
                  </a:lnTo>
                  <a:lnTo>
                    <a:pt x="460037" y="154939"/>
                  </a:lnTo>
                  <a:lnTo>
                    <a:pt x="460848" y="154939"/>
                  </a:lnTo>
                  <a:lnTo>
                    <a:pt x="461568" y="156209"/>
                  </a:lnTo>
                  <a:lnTo>
                    <a:pt x="462198" y="156209"/>
                  </a:lnTo>
                  <a:lnTo>
                    <a:pt x="470906" y="167639"/>
                  </a:lnTo>
                  <a:lnTo>
                    <a:pt x="454455" y="167639"/>
                  </a:lnTo>
                  <a:lnTo>
                    <a:pt x="438466" y="218439"/>
                  </a:lnTo>
                  <a:lnTo>
                    <a:pt x="427924" y="271779"/>
                  </a:lnTo>
                  <a:lnTo>
                    <a:pt x="422244" y="327659"/>
                  </a:lnTo>
                  <a:lnTo>
                    <a:pt x="420941" y="377189"/>
                  </a:lnTo>
                  <a:lnTo>
                    <a:pt x="421059" y="386079"/>
                  </a:lnTo>
                  <a:lnTo>
                    <a:pt x="423129" y="434339"/>
                  </a:lnTo>
                  <a:lnTo>
                    <a:pt x="428524" y="482599"/>
                  </a:lnTo>
                  <a:lnTo>
                    <a:pt x="434093" y="529589"/>
                  </a:lnTo>
                  <a:lnTo>
                    <a:pt x="435976" y="575309"/>
                  </a:lnTo>
                  <a:lnTo>
                    <a:pt x="434174" y="621029"/>
                  </a:lnTo>
                  <a:lnTo>
                    <a:pt x="428689" y="666749"/>
                  </a:lnTo>
                  <a:lnTo>
                    <a:pt x="421558" y="702309"/>
                  </a:lnTo>
                  <a:close/>
                </a:path>
                <a:path w="1021714" h="1184909">
                  <a:moveTo>
                    <a:pt x="618340" y="253999"/>
                  </a:moveTo>
                  <a:lnTo>
                    <a:pt x="604458" y="253999"/>
                  </a:lnTo>
                  <a:lnTo>
                    <a:pt x="615264" y="203199"/>
                  </a:lnTo>
                  <a:lnTo>
                    <a:pt x="629275" y="154939"/>
                  </a:lnTo>
                  <a:lnTo>
                    <a:pt x="646489" y="106679"/>
                  </a:lnTo>
                  <a:lnTo>
                    <a:pt x="666908" y="59689"/>
                  </a:lnTo>
                  <a:lnTo>
                    <a:pt x="690534" y="13969"/>
                  </a:lnTo>
                  <a:lnTo>
                    <a:pt x="679844" y="12699"/>
                  </a:lnTo>
                  <a:lnTo>
                    <a:pt x="734684" y="12699"/>
                  </a:lnTo>
                  <a:lnTo>
                    <a:pt x="744573" y="16509"/>
                  </a:lnTo>
                  <a:lnTo>
                    <a:pt x="704399" y="16509"/>
                  </a:lnTo>
                  <a:lnTo>
                    <a:pt x="683531" y="54609"/>
                  </a:lnTo>
                  <a:lnTo>
                    <a:pt x="665083" y="95249"/>
                  </a:lnTo>
                  <a:lnTo>
                    <a:pt x="648935" y="138429"/>
                  </a:lnTo>
                  <a:lnTo>
                    <a:pt x="634968" y="184149"/>
                  </a:lnTo>
                  <a:lnTo>
                    <a:pt x="623062" y="231139"/>
                  </a:lnTo>
                  <a:lnTo>
                    <a:pt x="618340" y="253999"/>
                  </a:lnTo>
                  <a:close/>
                </a:path>
                <a:path w="1021714" h="1184909">
                  <a:moveTo>
                    <a:pt x="626218" y="880109"/>
                  </a:moveTo>
                  <a:lnTo>
                    <a:pt x="601036" y="880109"/>
                  </a:lnTo>
                  <a:lnTo>
                    <a:pt x="884114" y="692149"/>
                  </a:lnTo>
                  <a:lnTo>
                    <a:pt x="867506" y="666749"/>
                  </a:lnTo>
                  <a:lnTo>
                    <a:pt x="849963" y="641349"/>
                  </a:lnTo>
                  <a:lnTo>
                    <a:pt x="831488" y="617219"/>
                  </a:lnTo>
                  <a:lnTo>
                    <a:pt x="811004" y="593089"/>
                  </a:lnTo>
                  <a:lnTo>
                    <a:pt x="803971" y="571499"/>
                  </a:lnTo>
                  <a:lnTo>
                    <a:pt x="798946" y="548639"/>
                  </a:lnTo>
                  <a:lnTo>
                    <a:pt x="795929" y="527049"/>
                  </a:lnTo>
                  <a:lnTo>
                    <a:pt x="794923" y="504189"/>
                  </a:lnTo>
                  <a:lnTo>
                    <a:pt x="795929" y="481329"/>
                  </a:lnTo>
                  <a:lnTo>
                    <a:pt x="798946" y="459739"/>
                  </a:lnTo>
                  <a:lnTo>
                    <a:pt x="803971" y="436879"/>
                  </a:lnTo>
                  <a:lnTo>
                    <a:pt x="811004" y="415289"/>
                  </a:lnTo>
                  <a:lnTo>
                    <a:pt x="821712" y="379729"/>
                  </a:lnTo>
                  <a:lnTo>
                    <a:pt x="830297" y="332739"/>
                  </a:lnTo>
                  <a:lnTo>
                    <a:pt x="835253" y="279399"/>
                  </a:lnTo>
                  <a:lnTo>
                    <a:pt x="835074" y="223519"/>
                  </a:lnTo>
                  <a:lnTo>
                    <a:pt x="828255" y="167639"/>
                  </a:lnTo>
                  <a:lnTo>
                    <a:pt x="813291" y="115569"/>
                  </a:lnTo>
                  <a:lnTo>
                    <a:pt x="788675" y="71119"/>
                  </a:lnTo>
                  <a:lnTo>
                    <a:pt x="761961" y="43179"/>
                  </a:lnTo>
                  <a:lnTo>
                    <a:pt x="728820" y="24129"/>
                  </a:lnTo>
                  <a:lnTo>
                    <a:pt x="704399" y="16509"/>
                  </a:lnTo>
                  <a:lnTo>
                    <a:pt x="744573" y="16509"/>
                  </a:lnTo>
                  <a:lnTo>
                    <a:pt x="780243" y="41909"/>
                  </a:lnTo>
                  <a:lnTo>
                    <a:pt x="822570" y="104139"/>
                  </a:lnTo>
                  <a:lnTo>
                    <a:pt x="837841" y="151129"/>
                  </a:lnTo>
                  <a:lnTo>
                    <a:pt x="846333" y="200659"/>
                  </a:lnTo>
                  <a:lnTo>
                    <a:pt x="849090" y="251459"/>
                  </a:lnTo>
                  <a:lnTo>
                    <a:pt x="847153" y="302259"/>
                  </a:lnTo>
                  <a:lnTo>
                    <a:pt x="841566" y="347979"/>
                  </a:lnTo>
                  <a:lnTo>
                    <a:pt x="833371" y="388619"/>
                  </a:lnTo>
                  <a:lnTo>
                    <a:pt x="823609" y="421639"/>
                  </a:lnTo>
                  <a:lnTo>
                    <a:pt x="816890" y="441959"/>
                  </a:lnTo>
                  <a:lnTo>
                    <a:pt x="812046" y="462279"/>
                  </a:lnTo>
                  <a:lnTo>
                    <a:pt x="809076" y="482599"/>
                  </a:lnTo>
                  <a:lnTo>
                    <a:pt x="807979" y="504189"/>
                  </a:lnTo>
                  <a:lnTo>
                    <a:pt x="808755" y="525779"/>
                  </a:lnTo>
                  <a:lnTo>
                    <a:pt x="811409" y="546099"/>
                  </a:lnTo>
                  <a:lnTo>
                    <a:pt x="815940" y="566419"/>
                  </a:lnTo>
                  <a:lnTo>
                    <a:pt x="822349" y="586739"/>
                  </a:lnTo>
                  <a:lnTo>
                    <a:pt x="856805" y="629919"/>
                  </a:lnTo>
                  <a:lnTo>
                    <a:pt x="888189" y="675639"/>
                  </a:lnTo>
                  <a:lnTo>
                    <a:pt x="905022" y="703579"/>
                  </a:lnTo>
                  <a:lnTo>
                    <a:pt x="889697" y="703579"/>
                  </a:lnTo>
                  <a:lnTo>
                    <a:pt x="626218" y="880109"/>
                  </a:lnTo>
                  <a:close/>
                </a:path>
                <a:path w="1021714" h="1184909">
                  <a:moveTo>
                    <a:pt x="605365" y="326389"/>
                  </a:moveTo>
                  <a:lnTo>
                    <a:pt x="591852" y="326389"/>
                  </a:lnTo>
                  <a:lnTo>
                    <a:pt x="594081" y="311149"/>
                  </a:lnTo>
                  <a:lnTo>
                    <a:pt x="596444" y="297179"/>
                  </a:lnTo>
                  <a:lnTo>
                    <a:pt x="598943" y="281939"/>
                  </a:lnTo>
                  <a:lnTo>
                    <a:pt x="601576" y="269239"/>
                  </a:lnTo>
                  <a:lnTo>
                    <a:pt x="599740" y="267969"/>
                  </a:lnTo>
                  <a:lnTo>
                    <a:pt x="598245" y="267969"/>
                  </a:lnTo>
                  <a:lnTo>
                    <a:pt x="597075" y="266699"/>
                  </a:lnTo>
                  <a:lnTo>
                    <a:pt x="481466" y="114299"/>
                  </a:lnTo>
                  <a:lnTo>
                    <a:pt x="481466" y="113029"/>
                  </a:lnTo>
                  <a:lnTo>
                    <a:pt x="498020" y="113029"/>
                  </a:lnTo>
                  <a:lnTo>
                    <a:pt x="604458" y="253999"/>
                  </a:lnTo>
                  <a:lnTo>
                    <a:pt x="618340" y="253999"/>
                  </a:lnTo>
                  <a:lnTo>
                    <a:pt x="613095" y="279399"/>
                  </a:lnTo>
                  <a:lnTo>
                    <a:pt x="605365" y="326389"/>
                  </a:lnTo>
                  <a:close/>
                </a:path>
                <a:path w="1021714" h="1184909">
                  <a:moveTo>
                    <a:pt x="638994" y="1168399"/>
                  </a:moveTo>
                  <a:lnTo>
                    <a:pt x="623185" y="1168399"/>
                  </a:lnTo>
                  <a:lnTo>
                    <a:pt x="619339" y="1146809"/>
                  </a:lnTo>
                  <a:lnTo>
                    <a:pt x="613619" y="1111249"/>
                  </a:lnTo>
                  <a:lnTo>
                    <a:pt x="606649" y="1064259"/>
                  </a:lnTo>
                  <a:lnTo>
                    <a:pt x="599055" y="1007109"/>
                  </a:lnTo>
                  <a:lnTo>
                    <a:pt x="597705" y="1004569"/>
                  </a:lnTo>
                  <a:lnTo>
                    <a:pt x="597705" y="1002029"/>
                  </a:lnTo>
                  <a:lnTo>
                    <a:pt x="599055" y="999489"/>
                  </a:lnTo>
                  <a:lnTo>
                    <a:pt x="596093" y="975359"/>
                  </a:lnTo>
                  <a:lnTo>
                    <a:pt x="593180" y="949959"/>
                  </a:lnTo>
                  <a:lnTo>
                    <a:pt x="590370" y="923289"/>
                  </a:lnTo>
                  <a:lnTo>
                    <a:pt x="587711" y="895349"/>
                  </a:lnTo>
                  <a:lnTo>
                    <a:pt x="587260" y="894079"/>
                  </a:lnTo>
                  <a:lnTo>
                    <a:pt x="587260" y="892809"/>
                  </a:lnTo>
                  <a:lnTo>
                    <a:pt x="587711" y="891539"/>
                  </a:lnTo>
                  <a:lnTo>
                    <a:pt x="583662" y="847089"/>
                  </a:lnTo>
                  <a:lnTo>
                    <a:pt x="580134" y="800099"/>
                  </a:lnTo>
                  <a:lnTo>
                    <a:pt x="577238" y="751839"/>
                  </a:lnTo>
                  <a:lnTo>
                    <a:pt x="575083" y="702309"/>
                  </a:lnTo>
                  <a:lnTo>
                    <a:pt x="573782" y="651509"/>
                  </a:lnTo>
                  <a:lnTo>
                    <a:pt x="573532" y="593089"/>
                  </a:lnTo>
                  <a:lnTo>
                    <a:pt x="574158" y="548639"/>
                  </a:lnTo>
                  <a:lnTo>
                    <a:pt x="576094" y="495299"/>
                  </a:lnTo>
                  <a:lnTo>
                    <a:pt x="579305" y="441959"/>
                  </a:lnTo>
                  <a:lnTo>
                    <a:pt x="583921" y="391159"/>
                  </a:lnTo>
                  <a:lnTo>
                    <a:pt x="590052" y="339089"/>
                  </a:lnTo>
                  <a:lnTo>
                    <a:pt x="586468" y="339089"/>
                  </a:lnTo>
                  <a:lnTo>
                    <a:pt x="584721" y="337819"/>
                  </a:lnTo>
                  <a:lnTo>
                    <a:pt x="583389" y="336549"/>
                  </a:lnTo>
                  <a:lnTo>
                    <a:pt x="454455" y="167639"/>
                  </a:lnTo>
                  <a:lnTo>
                    <a:pt x="470906" y="167639"/>
                  </a:lnTo>
                  <a:lnTo>
                    <a:pt x="591852" y="326389"/>
                  </a:lnTo>
                  <a:lnTo>
                    <a:pt x="605365" y="326389"/>
                  </a:lnTo>
                  <a:lnTo>
                    <a:pt x="598499" y="379729"/>
                  </a:lnTo>
                  <a:lnTo>
                    <a:pt x="593631" y="431799"/>
                  </a:lnTo>
                  <a:lnTo>
                    <a:pt x="590221" y="483869"/>
                  </a:lnTo>
                  <a:lnTo>
                    <a:pt x="588251" y="533399"/>
                  </a:lnTo>
                  <a:lnTo>
                    <a:pt x="587422" y="580389"/>
                  </a:lnTo>
                  <a:lnTo>
                    <a:pt x="587543" y="640079"/>
                  </a:lnTo>
                  <a:lnTo>
                    <a:pt x="588766" y="690879"/>
                  </a:lnTo>
                  <a:lnTo>
                    <a:pt x="590848" y="740409"/>
                  </a:lnTo>
                  <a:lnTo>
                    <a:pt x="593667" y="788669"/>
                  </a:lnTo>
                  <a:lnTo>
                    <a:pt x="597103" y="835659"/>
                  </a:lnTo>
                  <a:lnTo>
                    <a:pt x="601036" y="880109"/>
                  </a:lnTo>
                  <a:lnTo>
                    <a:pt x="626218" y="880109"/>
                  </a:lnTo>
                  <a:lnTo>
                    <a:pt x="601576" y="896619"/>
                  </a:lnTo>
                  <a:lnTo>
                    <a:pt x="604041" y="920749"/>
                  </a:lnTo>
                  <a:lnTo>
                    <a:pt x="606574" y="944879"/>
                  </a:lnTo>
                  <a:lnTo>
                    <a:pt x="609173" y="969009"/>
                  </a:lnTo>
                  <a:lnTo>
                    <a:pt x="611841" y="990599"/>
                  </a:lnTo>
                  <a:lnTo>
                    <a:pt x="638115" y="990599"/>
                  </a:lnTo>
                  <a:lnTo>
                    <a:pt x="614542" y="1005839"/>
                  </a:lnTo>
                  <a:lnTo>
                    <a:pt x="622499" y="1065529"/>
                  </a:lnTo>
                  <a:lnTo>
                    <a:pt x="629713" y="1113789"/>
                  </a:lnTo>
                  <a:lnTo>
                    <a:pt x="635509" y="1148079"/>
                  </a:lnTo>
                  <a:lnTo>
                    <a:pt x="638994" y="1168399"/>
                  </a:lnTo>
                  <a:close/>
                </a:path>
                <a:path w="1021714" h="1184909">
                  <a:moveTo>
                    <a:pt x="1012778" y="1184909"/>
                  </a:moveTo>
                  <a:lnTo>
                    <a:pt x="292027" y="1182369"/>
                  </a:lnTo>
                  <a:lnTo>
                    <a:pt x="14243" y="1182369"/>
                  </a:lnTo>
                  <a:lnTo>
                    <a:pt x="11758" y="1181099"/>
                  </a:lnTo>
                  <a:lnTo>
                    <a:pt x="10948" y="1179829"/>
                  </a:lnTo>
                  <a:lnTo>
                    <a:pt x="10570" y="1177289"/>
                  </a:lnTo>
                  <a:lnTo>
                    <a:pt x="8949" y="1170939"/>
                  </a:lnTo>
                  <a:lnTo>
                    <a:pt x="4283" y="1135379"/>
                  </a:lnTo>
                  <a:lnTo>
                    <a:pt x="2657" y="1099819"/>
                  </a:lnTo>
                  <a:lnTo>
                    <a:pt x="4074" y="1064259"/>
                  </a:lnTo>
                  <a:lnTo>
                    <a:pt x="15942" y="993139"/>
                  </a:lnTo>
                  <a:lnTo>
                    <a:pt x="39381" y="927099"/>
                  </a:lnTo>
                  <a:lnTo>
                    <a:pt x="55408" y="894079"/>
                  </a:lnTo>
                  <a:lnTo>
                    <a:pt x="59680" y="876299"/>
                  </a:lnTo>
                  <a:lnTo>
                    <a:pt x="64988" y="839469"/>
                  </a:lnTo>
                  <a:lnTo>
                    <a:pt x="65586" y="788669"/>
                  </a:lnTo>
                  <a:lnTo>
                    <a:pt x="55725" y="728979"/>
                  </a:lnTo>
                  <a:lnTo>
                    <a:pt x="29657" y="666749"/>
                  </a:lnTo>
                  <a:lnTo>
                    <a:pt x="23570" y="655319"/>
                  </a:lnTo>
                  <a:lnTo>
                    <a:pt x="18162" y="643889"/>
                  </a:lnTo>
                  <a:lnTo>
                    <a:pt x="3394" y="595629"/>
                  </a:lnTo>
                  <a:lnTo>
                    <a:pt x="0" y="553719"/>
                  </a:lnTo>
                  <a:lnTo>
                    <a:pt x="177" y="546099"/>
                  </a:lnTo>
                  <a:lnTo>
                    <a:pt x="8692" y="496569"/>
                  </a:lnTo>
                  <a:lnTo>
                    <a:pt x="24528" y="457199"/>
                  </a:lnTo>
                  <a:lnTo>
                    <a:pt x="28848" y="448309"/>
                  </a:lnTo>
                  <a:lnTo>
                    <a:pt x="56759" y="414019"/>
                  </a:lnTo>
                  <a:lnTo>
                    <a:pt x="85445" y="392429"/>
                  </a:lnTo>
                  <a:lnTo>
                    <a:pt x="93339" y="387349"/>
                  </a:lnTo>
                  <a:lnTo>
                    <a:pt x="101438" y="383539"/>
                  </a:lnTo>
                  <a:lnTo>
                    <a:pt x="109742" y="379729"/>
                  </a:lnTo>
                  <a:lnTo>
                    <a:pt x="118255" y="377189"/>
                  </a:lnTo>
                  <a:lnTo>
                    <a:pt x="162774" y="373379"/>
                  </a:lnTo>
                  <a:lnTo>
                    <a:pt x="207118" y="384809"/>
                  </a:lnTo>
                  <a:lnTo>
                    <a:pt x="209567" y="386079"/>
                  </a:lnTo>
                  <a:lnTo>
                    <a:pt x="150249" y="386079"/>
                  </a:lnTo>
                  <a:lnTo>
                    <a:pt x="141278" y="387349"/>
                  </a:lnTo>
                  <a:lnTo>
                    <a:pt x="132300" y="387349"/>
                  </a:lnTo>
                  <a:lnTo>
                    <a:pt x="134036" y="389889"/>
                  </a:lnTo>
                  <a:lnTo>
                    <a:pt x="117534" y="389889"/>
                  </a:lnTo>
                  <a:lnTo>
                    <a:pt x="76108" y="414019"/>
                  </a:lnTo>
                  <a:lnTo>
                    <a:pt x="44009" y="448309"/>
                  </a:lnTo>
                  <a:lnTo>
                    <a:pt x="29657" y="477519"/>
                  </a:lnTo>
                  <a:lnTo>
                    <a:pt x="25319" y="487679"/>
                  </a:lnTo>
                  <a:lnTo>
                    <a:pt x="14631" y="533399"/>
                  </a:lnTo>
                  <a:lnTo>
                    <a:pt x="13480" y="553719"/>
                  </a:lnTo>
                  <a:lnTo>
                    <a:pt x="13576" y="562609"/>
                  </a:lnTo>
                  <a:lnTo>
                    <a:pt x="19164" y="604519"/>
                  </a:lnTo>
                  <a:lnTo>
                    <a:pt x="35646" y="647699"/>
                  </a:lnTo>
                  <a:lnTo>
                    <a:pt x="41362" y="657859"/>
                  </a:lnTo>
                  <a:lnTo>
                    <a:pt x="67138" y="717549"/>
                  </a:lnTo>
                  <a:lnTo>
                    <a:pt x="78322" y="774699"/>
                  </a:lnTo>
                  <a:lnTo>
                    <a:pt x="79429" y="825499"/>
                  </a:lnTo>
                  <a:lnTo>
                    <a:pt x="74969" y="866139"/>
                  </a:lnTo>
                  <a:lnTo>
                    <a:pt x="69454" y="891539"/>
                  </a:lnTo>
                  <a:lnTo>
                    <a:pt x="106017" y="905509"/>
                  </a:lnTo>
                  <a:lnTo>
                    <a:pt x="64952" y="905509"/>
                  </a:lnTo>
                  <a:lnTo>
                    <a:pt x="50214" y="935989"/>
                  </a:lnTo>
                  <a:lnTo>
                    <a:pt x="28733" y="999489"/>
                  </a:lnTo>
                  <a:lnTo>
                    <a:pt x="17975" y="1065529"/>
                  </a:lnTo>
                  <a:lnTo>
                    <a:pt x="16775" y="1099819"/>
                  </a:lnTo>
                  <a:lnTo>
                    <a:pt x="18388" y="1132839"/>
                  </a:lnTo>
                  <a:lnTo>
                    <a:pt x="22815" y="1167129"/>
                  </a:lnTo>
                  <a:lnTo>
                    <a:pt x="22815" y="1168399"/>
                  </a:lnTo>
                  <a:lnTo>
                    <a:pt x="638994" y="1168399"/>
                  </a:lnTo>
                  <a:lnTo>
                    <a:pt x="639212" y="1169669"/>
                  </a:lnTo>
                  <a:lnTo>
                    <a:pt x="1018811" y="1170939"/>
                  </a:lnTo>
                  <a:lnTo>
                    <a:pt x="1017910" y="1178559"/>
                  </a:lnTo>
                  <a:lnTo>
                    <a:pt x="1017640" y="1181099"/>
                  </a:lnTo>
                  <a:lnTo>
                    <a:pt x="1016866" y="1182369"/>
                  </a:lnTo>
                  <a:lnTo>
                    <a:pt x="1014291" y="1183639"/>
                  </a:lnTo>
                  <a:lnTo>
                    <a:pt x="1012778" y="1184909"/>
                  </a:lnTo>
                  <a:close/>
                </a:path>
                <a:path w="1021714" h="1184909">
                  <a:moveTo>
                    <a:pt x="234994" y="574039"/>
                  </a:moveTo>
                  <a:lnTo>
                    <a:pt x="219637" y="574039"/>
                  </a:lnTo>
                  <a:lnTo>
                    <a:pt x="236606" y="544829"/>
                  </a:lnTo>
                  <a:lnTo>
                    <a:pt x="252073" y="509269"/>
                  </a:lnTo>
                  <a:lnTo>
                    <a:pt x="262306" y="471169"/>
                  </a:lnTo>
                  <a:lnTo>
                    <a:pt x="263575" y="434339"/>
                  </a:lnTo>
                  <a:lnTo>
                    <a:pt x="256995" y="427989"/>
                  </a:lnTo>
                  <a:lnTo>
                    <a:pt x="219693" y="402589"/>
                  </a:lnTo>
                  <a:lnTo>
                    <a:pt x="177071" y="388619"/>
                  </a:lnTo>
                  <a:lnTo>
                    <a:pt x="168171" y="387349"/>
                  </a:lnTo>
                  <a:lnTo>
                    <a:pt x="159214" y="387349"/>
                  </a:lnTo>
                  <a:lnTo>
                    <a:pt x="150249" y="386079"/>
                  </a:lnTo>
                  <a:lnTo>
                    <a:pt x="209567" y="386079"/>
                  </a:lnTo>
                  <a:lnTo>
                    <a:pt x="248742" y="406399"/>
                  </a:lnTo>
                  <a:lnTo>
                    <a:pt x="285098" y="438149"/>
                  </a:lnTo>
                  <a:lnTo>
                    <a:pt x="292463" y="448309"/>
                  </a:lnTo>
                  <a:lnTo>
                    <a:pt x="277801" y="448309"/>
                  </a:lnTo>
                  <a:lnTo>
                    <a:pt x="272309" y="488949"/>
                  </a:lnTo>
                  <a:lnTo>
                    <a:pt x="258983" y="528319"/>
                  </a:lnTo>
                  <a:lnTo>
                    <a:pt x="241741" y="562609"/>
                  </a:lnTo>
                  <a:lnTo>
                    <a:pt x="234994" y="574039"/>
                  </a:lnTo>
                  <a:close/>
                </a:path>
                <a:path w="1021714" h="1184909">
                  <a:moveTo>
                    <a:pt x="290185" y="1032509"/>
                  </a:moveTo>
                  <a:lnTo>
                    <a:pt x="276180" y="1032509"/>
                  </a:lnTo>
                  <a:lnTo>
                    <a:pt x="272765" y="986789"/>
                  </a:lnTo>
                  <a:lnTo>
                    <a:pt x="268338" y="935989"/>
                  </a:lnTo>
                  <a:lnTo>
                    <a:pt x="262775" y="883919"/>
                  </a:lnTo>
                  <a:lnTo>
                    <a:pt x="255953" y="828039"/>
                  </a:lnTo>
                  <a:lnTo>
                    <a:pt x="247748" y="772159"/>
                  </a:lnTo>
                  <a:lnTo>
                    <a:pt x="238038" y="715009"/>
                  </a:lnTo>
                  <a:lnTo>
                    <a:pt x="226699" y="659129"/>
                  </a:lnTo>
                  <a:lnTo>
                    <a:pt x="213606" y="605789"/>
                  </a:lnTo>
                  <a:lnTo>
                    <a:pt x="198638" y="553719"/>
                  </a:lnTo>
                  <a:lnTo>
                    <a:pt x="181670" y="505459"/>
                  </a:lnTo>
                  <a:lnTo>
                    <a:pt x="162579" y="461009"/>
                  </a:lnTo>
                  <a:lnTo>
                    <a:pt x="141242" y="422909"/>
                  </a:lnTo>
                  <a:lnTo>
                    <a:pt x="117534" y="389889"/>
                  </a:lnTo>
                  <a:lnTo>
                    <a:pt x="134036" y="389889"/>
                  </a:lnTo>
                  <a:lnTo>
                    <a:pt x="158330" y="425449"/>
                  </a:lnTo>
                  <a:lnTo>
                    <a:pt x="181438" y="469899"/>
                  </a:lnTo>
                  <a:lnTo>
                    <a:pt x="201812" y="519429"/>
                  </a:lnTo>
                  <a:lnTo>
                    <a:pt x="219637" y="574039"/>
                  </a:lnTo>
                  <a:lnTo>
                    <a:pt x="234994" y="574039"/>
                  </a:lnTo>
                  <a:lnTo>
                    <a:pt x="224499" y="591819"/>
                  </a:lnTo>
                  <a:lnTo>
                    <a:pt x="228452" y="605789"/>
                  </a:lnTo>
                  <a:lnTo>
                    <a:pt x="232220" y="621029"/>
                  </a:lnTo>
                  <a:lnTo>
                    <a:pt x="235818" y="636269"/>
                  </a:lnTo>
                  <a:lnTo>
                    <a:pt x="239265" y="651509"/>
                  </a:lnTo>
                  <a:lnTo>
                    <a:pt x="255453" y="651509"/>
                  </a:lnTo>
                  <a:lnTo>
                    <a:pt x="244127" y="666749"/>
                  </a:lnTo>
                  <a:lnTo>
                    <a:pt x="243047" y="668019"/>
                  </a:lnTo>
                  <a:lnTo>
                    <a:pt x="252260" y="717549"/>
                  </a:lnTo>
                  <a:lnTo>
                    <a:pt x="260602" y="767079"/>
                  </a:lnTo>
                  <a:lnTo>
                    <a:pt x="268073" y="816609"/>
                  </a:lnTo>
                  <a:lnTo>
                    <a:pt x="274674" y="867409"/>
                  </a:lnTo>
                  <a:lnTo>
                    <a:pt x="280403" y="916939"/>
                  </a:lnTo>
                  <a:lnTo>
                    <a:pt x="285262" y="967739"/>
                  </a:lnTo>
                  <a:lnTo>
                    <a:pt x="289250" y="1017269"/>
                  </a:lnTo>
                  <a:lnTo>
                    <a:pt x="290185" y="1032509"/>
                  </a:lnTo>
                  <a:close/>
                </a:path>
                <a:path w="1021714" h="1184909">
                  <a:moveTo>
                    <a:pt x="255453" y="651509"/>
                  </a:moveTo>
                  <a:lnTo>
                    <a:pt x="239265" y="651509"/>
                  </a:lnTo>
                  <a:lnTo>
                    <a:pt x="259642" y="621029"/>
                  </a:lnTo>
                  <a:lnTo>
                    <a:pt x="281943" y="580389"/>
                  </a:lnTo>
                  <a:lnTo>
                    <a:pt x="298572" y="532129"/>
                  </a:lnTo>
                  <a:lnTo>
                    <a:pt x="301931" y="483869"/>
                  </a:lnTo>
                  <a:lnTo>
                    <a:pt x="296604" y="473709"/>
                  </a:lnTo>
                  <a:lnTo>
                    <a:pt x="290805" y="464819"/>
                  </a:lnTo>
                  <a:lnTo>
                    <a:pt x="284537" y="457199"/>
                  </a:lnTo>
                  <a:lnTo>
                    <a:pt x="277801" y="448309"/>
                  </a:lnTo>
                  <a:lnTo>
                    <a:pt x="292463" y="448309"/>
                  </a:lnTo>
                  <a:lnTo>
                    <a:pt x="313640" y="477519"/>
                  </a:lnTo>
                  <a:lnTo>
                    <a:pt x="328288" y="514349"/>
                  </a:lnTo>
                  <a:lnTo>
                    <a:pt x="315257" y="514349"/>
                  </a:lnTo>
                  <a:lnTo>
                    <a:pt x="303332" y="562609"/>
                  </a:lnTo>
                  <a:lnTo>
                    <a:pt x="283068" y="607059"/>
                  </a:lnTo>
                  <a:lnTo>
                    <a:pt x="261116" y="643889"/>
                  </a:lnTo>
                  <a:lnTo>
                    <a:pt x="255453" y="651509"/>
                  </a:lnTo>
                  <a:close/>
                </a:path>
                <a:path w="1021714" h="1184909">
                  <a:moveTo>
                    <a:pt x="413272" y="718819"/>
                  </a:moveTo>
                  <a:lnTo>
                    <a:pt x="411183" y="718819"/>
                  </a:lnTo>
                  <a:lnTo>
                    <a:pt x="409076" y="717549"/>
                  </a:lnTo>
                  <a:lnTo>
                    <a:pt x="370923" y="684529"/>
                  </a:lnTo>
                  <a:lnTo>
                    <a:pt x="348436" y="650239"/>
                  </a:lnTo>
                  <a:lnTo>
                    <a:pt x="328582" y="575309"/>
                  </a:lnTo>
                  <a:lnTo>
                    <a:pt x="324328" y="551179"/>
                  </a:lnTo>
                  <a:lnTo>
                    <a:pt x="321821" y="538479"/>
                  </a:lnTo>
                  <a:lnTo>
                    <a:pt x="318858" y="525779"/>
                  </a:lnTo>
                  <a:lnTo>
                    <a:pt x="317778" y="521969"/>
                  </a:lnTo>
                  <a:lnTo>
                    <a:pt x="315257" y="514349"/>
                  </a:lnTo>
                  <a:lnTo>
                    <a:pt x="328288" y="514349"/>
                  </a:lnTo>
                  <a:lnTo>
                    <a:pt x="339826" y="561339"/>
                  </a:lnTo>
                  <a:lnTo>
                    <a:pt x="341908" y="574039"/>
                  </a:lnTo>
                  <a:lnTo>
                    <a:pt x="348827" y="609599"/>
                  </a:lnTo>
                  <a:lnTo>
                    <a:pt x="359308" y="642619"/>
                  </a:lnTo>
                  <a:lnTo>
                    <a:pt x="377791" y="673099"/>
                  </a:lnTo>
                  <a:lnTo>
                    <a:pt x="408716" y="702309"/>
                  </a:lnTo>
                  <a:lnTo>
                    <a:pt x="421558" y="702309"/>
                  </a:lnTo>
                  <a:lnTo>
                    <a:pt x="419520" y="712469"/>
                  </a:lnTo>
                  <a:lnTo>
                    <a:pt x="418944" y="715009"/>
                  </a:lnTo>
                  <a:lnTo>
                    <a:pt x="417558" y="716279"/>
                  </a:lnTo>
                  <a:lnTo>
                    <a:pt x="415379" y="717549"/>
                  </a:lnTo>
                  <a:lnTo>
                    <a:pt x="413272" y="718819"/>
                  </a:lnTo>
                  <a:close/>
                </a:path>
                <a:path w="1021714" h="1184909">
                  <a:moveTo>
                    <a:pt x="638115" y="990599"/>
                  </a:moveTo>
                  <a:lnTo>
                    <a:pt x="611841" y="990599"/>
                  </a:lnTo>
                  <a:lnTo>
                    <a:pt x="932735" y="783589"/>
                  </a:lnTo>
                  <a:lnTo>
                    <a:pt x="922832" y="763269"/>
                  </a:lnTo>
                  <a:lnTo>
                    <a:pt x="912357" y="742949"/>
                  </a:lnTo>
                  <a:lnTo>
                    <a:pt x="901311" y="723899"/>
                  </a:lnTo>
                  <a:lnTo>
                    <a:pt x="889697" y="703579"/>
                  </a:lnTo>
                  <a:lnTo>
                    <a:pt x="905022" y="703579"/>
                  </a:lnTo>
                  <a:lnTo>
                    <a:pt x="916500" y="722629"/>
                  </a:lnTo>
                  <a:lnTo>
                    <a:pt x="941739" y="770889"/>
                  </a:lnTo>
                  <a:lnTo>
                    <a:pt x="952725" y="796289"/>
                  </a:lnTo>
                  <a:lnTo>
                    <a:pt x="938677" y="796289"/>
                  </a:lnTo>
                  <a:lnTo>
                    <a:pt x="638115" y="990599"/>
                  </a:lnTo>
                  <a:close/>
                </a:path>
                <a:path w="1021714" h="1184909">
                  <a:moveTo>
                    <a:pt x="1018811" y="1170939"/>
                  </a:moveTo>
                  <a:lnTo>
                    <a:pt x="1005845" y="1170939"/>
                  </a:lnTo>
                  <a:lnTo>
                    <a:pt x="1005905" y="1167129"/>
                  </a:lnTo>
                  <a:lnTo>
                    <a:pt x="1008003" y="1122679"/>
                  </a:lnTo>
                  <a:lnTo>
                    <a:pt x="1007982" y="1117599"/>
                  </a:lnTo>
                  <a:lnTo>
                    <a:pt x="1007095" y="1075689"/>
                  </a:lnTo>
                  <a:lnTo>
                    <a:pt x="1002936" y="1028699"/>
                  </a:lnTo>
                  <a:lnTo>
                    <a:pt x="995581" y="982979"/>
                  </a:lnTo>
                  <a:lnTo>
                    <a:pt x="985500" y="934719"/>
                  </a:lnTo>
                  <a:lnTo>
                    <a:pt x="972653" y="887729"/>
                  </a:lnTo>
                  <a:lnTo>
                    <a:pt x="957044" y="842009"/>
                  </a:lnTo>
                  <a:lnTo>
                    <a:pt x="938677" y="796289"/>
                  </a:lnTo>
                  <a:lnTo>
                    <a:pt x="952725" y="796289"/>
                  </a:lnTo>
                  <a:lnTo>
                    <a:pt x="982201" y="873759"/>
                  </a:lnTo>
                  <a:lnTo>
                    <a:pt x="997206" y="925829"/>
                  </a:lnTo>
                  <a:lnTo>
                    <a:pt x="1008727" y="980439"/>
                  </a:lnTo>
                  <a:lnTo>
                    <a:pt x="1016195" y="1027429"/>
                  </a:lnTo>
                  <a:lnTo>
                    <a:pt x="1020366" y="1075689"/>
                  </a:lnTo>
                  <a:lnTo>
                    <a:pt x="1021239" y="1122679"/>
                  </a:lnTo>
                  <a:lnTo>
                    <a:pt x="1018811" y="1170939"/>
                  </a:lnTo>
                  <a:close/>
                </a:path>
                <a:path w="1021714" h="1184909">
                  <a:moveTo>
                    <a:pt x="295989" y="1168399"/>
                  </a:moveTo>
                  <a:lnTo>
                    <a:pt x="282843" y="1168399"/>
                  </a:lnTo>
                  <a:lnTo>
                    <a:pt x="282413" y="1151889"/>
                  </a:lnTo>
                  <a:lnTo>
                    <a:pt x="281560" y="1126489"/>
                  </a:lnTo>
                  <a:lnTo>
                    <a:pt x="277981" y="1055369"/>
                  </a:lnTo>
                  <a:lnTo>
                    <a:pt x="232063" y="1005839"/>
                  </a:lnTo>
                  <a:lnTo>
                    <a:pt x="186718" y="966469"/>
                  </a:lnTo>
                  <a:lnTo>
                    <a:pt x="130101" y="930909"/>
                  </a:lnTo>
                  <a:lnTo>
                    <a:pt x="64952" y="905509"/>
                  </a:lnTo>
                  <a:lnTo>
                    <a:pt x="106017" y="905509"/>
                  </a:lnTo>
                  <a:lnTo>
                    <a:pt x="176191" y="942339"/>
                  </a:lnTo>
                  <a:lnTo>
                    <a:pt x="218842" y="975359"/>
                  </a:lnTo>
                  <a:lnTo>
                    <a:pt x="252606" y="1007109"/>
                  </a:lnTo>
                  <a:lnTo>
                    <a:pt x="276180" y="1032509"/>
                  </a:lnTo>
                  <a:lnTo>
                    <a:pt x="290185" y="1032509"/>
                  </a:lnTo>
                  <a:lnTo>
                    <a:pt x="292367" y="1068069"/>
                  </a:lnTo>
                  <a:lnTo>
                    <a:pt x="294613" y="1117599"/>
                  </a:lnTo>
                  <a:lnTo>
                    <a:pt x="295989" y="1168399"/>
                  </a:lnTo>
                  <a:close/>
                </a:path>
                <a:path w="1021714" h="1184909">
                  <a:moveTo>
                    <a:pt x="288191" y="1183639"/>
                  </a:moveTo>
                  <a:lnTo>
                    <a:pt x="287219" y="1183639"/>
                  </a:lnTo>
                  <a:lnTo>
                    <a:pt x="286265" y="1182369"/>
                  </a:lnTo>
                  <a:lnTo>
                    <a:pt x="289146" y="1182369"/>
                  </a:lnTo>
                  <a:lnTo>
                    <a:pt x="288191" y="1183639"/>
                  </a:lnTo>
                  <a:close/>
                </a:path>
                <a:path w="1021714" h="1184909">
                  <a:moveTo>
                    <a:pt x="291073" y="1183639"/>
                  </a:moveTo>
                  <a:lnTo>
                    <a:pt x="290100" y="1183639"/>
                  </a:lnTo>
                  <a:lnTo>
                    <a:pt x="289146" y="1182369"/>
                  </a:lnTo>
                  <a:lnTo>
                    <a:pt x="292027" y="1182369"/>
                  </a:lnTo>
                  <a:lnTo>
                    <a:pt x="291073" y="1183639"/>
                  </a:lnTo>
                  <a:close/>
                </a:path>
              </a:pathLst>
            </a:custGeom>
            <a:solidFill>
              <a:srgbClr val="208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5159105" y="1882"/>
            <a:ext cx="3096942" cy="26631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42228" y="3902183"/>
            <a:ext cx="4140176" cy="4695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398371" y="1595504"/>
            <a:ext cx="5500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95" dirty="0"/>
              <a:t>MOTIVATION</a:t>
            </a:r>
            <a:endParaRPr sz="6000"/>
          </a:p>
        </p:txBody>
      </p:sp>
      <p:sp>
        <p:nvSpPr>
          <p:cNvPr id="24" name="object 24"/>
          <p:cNvSpPr txBox="1"/>
          <p:nvPr/>
        </p:nvSpPr>
        <p:spPr>
          <a:xfrm>
            <a:off x="8388685" y="3058437"/>
            <a:ext cx="8816975" cy="572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879475" algn="l"/>
                <a:tab pos="1120140" algn="l"/>
                <a:tab pos="1987550" algn="l"/>
                <a:tab pos="2174875" algn="l"/>
                <a:tab pos="2799715" algn="l"/>
                <a:tab pos="2860675" algn="l"/>
                <a:tab pos="2945765" algn="l"/>
                <a:tab pos="3230245" algn="l"/>
                <a:tab pos="3974465" algn="l"/>
                <a:tab pos="4323080" algn="l"/>
                <a:tab pos="4944745" algn="l"/>
                <a:tab pos="6148705" algn="l"/>
                <a:tab pos="6385560" algn="l"/>
                <a:tab pos="7498715" algn="l"/>
              </a:tabLst>
            </a:pP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535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60" dirty="0">
                <a:solidFill>
                  <a:srgbClr val="1C1126"/>
                </a:solidFill>
                <a:latin typeface="Trebuchet MS"/>
                <a:cs typeface="Trebuchet MS"/>
              </a:rPr>
              <a:t>u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5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6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500" spc="40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65" dirty="0">
                <a:solidFill>
                  <a:srgbClr val="1C1126"/>
                </a:solidFill>
                <a:latin typeface="Trebuchet MS"/>
                <a:cs typeface="Trebuchet MS"/>
              </a:rPr>
              <a:t>y</a:t>
            </a:r>
            <a:r>
              <a:rPr sz="2500" spc="-360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15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s 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major	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economic	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exchanges	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everyday, 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Acquisitons  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play	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major	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role	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500" spc="270" dirty="0">
                <a:solidFill>
                  <a:srgbClr val="1C1126"/>
                </a:solidFill>
                <a:latin typeface="Trebuchet MS"/>
                <a:cs typeface="Trebuchet MS"/>
              </a:rPr>
              <a:t>those	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economic	</a:t>
            </a:r>
            <a:r>
              <a:rPr sz="2500" spc="280" dirty="0">
                <a:solidFill>
                  <a:srgbClr val="1C1126"/>
                </a:solidFill>
                <a:latin typeface="Trebuchet MS"/>
                <a:cs typeface="Trebuchet MS"/>
              </a:rPr>
              <a:t>exchanges.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987425" algn="l"/>
                <a:tab pos="1387475" algn="l"/>
                <a:tab pos="1704975" algn="l"/>
                <a:tab pos="3244850" algn="l"/>
                <a:tab pos="5304155" algn="l"/>
                <a:tab pos="5894070" algn="l"/>
                <a:tab pos="6363970" algn="l"/>
                <a:tab pos="7049134" algn="l"/>
              </a:tabLst>
            </a:pP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India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	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growing	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nation,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with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lot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hidden</a:t>
            </a:r>
            <a:endParaRPr sz="2500">
              <a:latin typeface="Trebuchet MS"/>
              <a:cs typeface="Trebuchet MS"/>
            </a:endParaRPr>
          </a:p>
          <a:p>
            <a:pPr marL="12700" marR="85090">
              <a:lnSpc>
                <a:spcPct val="114999"/>
              </a:lnSpc>
              <a:tabLst>
                <a:tab pos="572770" algn="l"/>
                <a:tab pos="1336675" algn="l"/>
                <a:tab pos="1708150" algn="l"/>
                <a:tab pos="2138680" algn="l"/>
                <a:tab pos="3253740" algn="l"/>
                <a:tab pos="3737610" algn="l"/>
                <a:tab pos="4281805" algn="l"/>
                <a:tab pos="4464685" algn="l"/>
                <a:tab pos="6062980" algn="l"/>
                <a:tab pos="6255385" algn="l"/>
                <a:tab pos="6748780" algn="l"/>
                <a:tab pos="6941184" algn="l"/>
                <a:tab pos="7778750" algn="l"/>
              </a:tabLst>
            </a:pP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-6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-17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360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465" dirty="0">
                <a:solidFill>
                  <a:srgbClr val="1C1126"/>
                </a:solidFill>
                <a:latin typeface="Trebuchet MS"/>
                <a:cs typeface="Trebuchet MS"/>
              </a:rPr>
              <a:t>m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204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50" dirty="0">
                <a:solidFill>
                  <a:srgbClr val="1C1126"/>
                </a:solidFill>
                <a:latin typeface="Trebuchet MS"/>
                <a:cs typeface="Trebuchet MS"/>
              </a:rPr>
              <a:t>s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120" dirty="0">
                <a:solidFill>
                  <a:srgbClr val="1C1126"/>
                </a:solidFill>
                <a:latin typeface="Trebuchet MS"/>
                <a:cs typeface="Trebuchet MS"/>
              </a:rPr>
              <a:t>- 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up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500" spc="300" dirty="0">
                <a:solidFill>
                  <a:srgbClr val="1C1126"/>
                </a:solidFill>
                <a:latin typeface="Trebuchet MS"/>
                <a:cs typeface="Trebuchet MS"/>
              </a:rPr>
              <a:t>technologies	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by	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providing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required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489075" algn="l"/>
                <a:tab pos="1960245" algn="l"/>
                <a:tab pos="3733165" algn="l"/>
                <a:tab pos="4943475" algn="l"/>
                <a:tab pos="5910580" algn="l"/>
              </a:tabLst>
            </a:pP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support	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them,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50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nation	</a:t>
            </a: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even	</a:t>
            </a:r>
            <a:r>
              <a:rPr sz="2500" spc="270" dirty="0">
                <a:solidFill>
                  <a:srgbClr val="1C1126"/>
                </a:solidFill>
                <a:latin typeface="Trebuchet MS"/>
                <a:cs typeface="Trebuchet MS"/>
              </a:rPr>
              <a:t>introduced</a:t>
            </a:r>
            <a:endParaRPr sz="2500">
              <a:latin typeface="Trebuchet MS"/>
              <a:cs typeface="Trebuchet MS"/>
            </a:endParaRPr>
          </a:p>
          <a:p>
            <a:pPr marL="12700" marR="132080">
              <a:lnSpc>
                <a:spcPct val="114999"/>
              </a:lnSpc>
              <a:tabLst>
                <a:tab pos="442595" algn="l"/>
                <a:tab pos="1510030" algn="l"/>
                <a:tab pos="2122805" algn="l"/>
                <a:tab pos="2440305" algn="l"/>
                <a:tab pos="2778760" algn="l"/>
                <a:tab pos="3320415" algn="l"/>
                <a:tab pos="3796665" algn="l"/>
                <a:tab pos="4324350" algn="l"/>
                <a:tab pos="4796155" algn="l"/>
                <a:tab pos="5278120" algn="l"/>
                <a:tab pos="5749925" algn="l"/>
                <a:tab pos="6400800" algn="l"/>
                <a:tab pos="7085965" algn="l"/>
              </a:tabLst>
            </a:pPr>
            <a:r>
              <a:rPr sz="2500" b="1" spc="335" dirty="0">
                <a:solidFill>
                  <a:srgbClr val="1C1126"/>
                </a:solidFill>
                <a:latin typeface="Trebuchet MS"/>
                <a:cs typeface="Trebuchet MS"/>
              </a:rPr>
              <a:t>MAKE</a:t>
            </a:r>
            <a:r>
              <a:rPr sz="2500" b="1" spc="3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b="1" spc="250" dirty="0">
                <a:solidFill>
                  <a:srgbClr val="1C1126"/>
                </a:solidFill>
                <a:latin typeface="Trebuchet MS"/>
                <a:cs typeface="Trebuchet MS"/>
              </a:rPr>
              <a:t>IN</a:t>
            </a:r>
            <a:r>
              <a:rPr sz="2500" b="1" spc="3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b="1" spc="305" dirty="0">
                <a:solidFill>
                  <a:srgbClr val="1C1126"/>
                </a:solidFill>
                <a:latin typeface="Trebuchet MS"/>
                <a:cs typeface="Trebuchet MS"/>
              </a:rPr>
              <a:t>INDIA	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concept	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promote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40" dirty="0">
                <a:solidFill>
                  <a:srgbClr val="1C1126"/>
                </a:solidFill>
                <a:latin typeface="Trebuchet MS"/>
                <a:cs typeface="Trebuchet MS"/>
              </a:rPr>
              <a:t>same,</a:t>
            </a:r>
            <a:r>
              <a:rPr sz="2500" spc="-58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but 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in	</a:t>
            </a:r>
            <a:r>
              <a:rPr sz="2500" spc="240" dirty="0">
                <a:solidFill>
                  <a:srgbClr val="1C1126"/>
                </a:solidFill>
                <a:latin typeface="Trebuchet MS"/>
                <a:cs typeface="Trebuchet MS"/>
              </a:rPr>
              <a:t>order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for	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	</a:t>
            </a:r>
            <a:r>
              <a:rPr sz="2500" spc="240" dirty="0">
                <a:solidFill>
                  <a:srgbClr val="1C1126"/>
                </a:solidFill>
                <a:latin typeface="Trebuchet MS"/>
                <a:cs typeface="Trebuchet MS"/>
              </a:rPr>
              <a:t>plan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or	</a:t>
            </a:r>
            <a:r>
              <a:rPr sz="2500" spc="345" dirty="0">
                <a:solidFill>
                  <a:srgbClr val="1C1126"/>
                </a:solidFill>
                <a:latin typeface="Trebuchet MS"/>
                <a:cs typeface="Trebuchet MS"/>
              </a:rPr>
              <a:t>scheme	</a:t>
            </a: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to	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work,</a:t>
            </a:r>
            <a:r>
              <a:rPr sz="2500" spc="-509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proper</a:t>
            </a:r>
            <a:endParaRPr sz="2500">
              <a:latin typeface="Trebuchet MS"/>
              <a:cs typeface="Trebuchet MS"/>
            </a:endParaRPr>
          </a:p>
          <a:p>
            <a:pPr marL="12700" marR="153035">
              <a:lnSpc>
                <a:spcPct val="114999"/>
              </a:lnSpc>
              <a:tabLst>
                <a:tab pos="673735" algn="l"/>
                <a:tab pos="1102995" algn="l"/>
                <a:tab pos="1296670" algn="l"/>
                <a:tab pos="1572895" algn="l"/>
                <a:tab pos="1654810" algn="l"/>
                <a:tab pos="1793239" algn="l"/>
                <a:tab pos="2054860" algn="l"/>
                <a:tab pos="2106930" algn="l"/>
                <a:tab pos="2258060" algn="l"/>
                <a:tab pos="2458720" algn="l"/>
                <a:tab pos="2708910" algn="l"/>
                <a:tab pos="3026410" algn="l"/>
                <a:tab pos="3173730" algn="l"/>
                <a:tab pos="3649979" algn="l"/>
                <a:tab pos="3906520" algn="l"/>
                <a:tab pos="4063365" algn="l"/>
                <a:tab pos="4157345" algn="l"/>
                <a:tab pos="4373245" algn="l"/>
                <a:tab pos="4669790" algn="l"/>
                <a:tab pos="4701540" algn="l"/>
                <a:tab pos="4742180" algn="l"/>
                <a:tab pos="4993640" algn="l"/>
                <a:tab pos="5731510" algn="l"/>
                <a:tab pos="5852160" algn="l"/>
                <a:tab pos="6254115" algn="l"/>
                <a:tab pos="6344285" algn="l"/>
                <a:tab pos="6537959" algn="l"/>
                <a:tab pos="7017384" algn="l"/>
                <a:tab pos="7117080" algn="l"/>
                <a:tab pos="7334884" algn="l"/>
                <a:tab pos="8072120" algn="l"/>
                <a:tab pos="8328025" algn="l"/>
              </a:tabLst>
            </a:pPr>
            <a:r>
              <a:rPr sz="2500" spc="285" dirty="0">
                <a:solidFill>
                  <a:srgbClr val="1C1126"/>
                </a:solidFill>
                <a:latin typeface="Trebuchet MS"/>
                <a:cs typeface="Trebuchet MS"/>
              </a:rPr>
              <a:t>study	</a:t>
            </a: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of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-100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500" spc="-5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ield	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they	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are			</a:t>
            </a:r>
            <a:r>
              <a:rPr sz="2500" spc="280" dirty="0">
                <a:solidFill>
                  <a:srgbClr val="1C1126"/>
                </a:solidFill>
                <a:latin typeface="Trebuchet MS"/>
                <a:cs typeface="Trebuchet MS"/>
              </a:rPr>
              <a:t>working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	</a:t>
            </a:r>
            <a:r>
              <a:rPr sz="2500" spc="265" dirty="0">
                <a:solidFill>
                  <a:srgbClr val="1C1126"/>
                </a:solidFill>
                <a:latin typeface="Trebuchet MS"/>
                <a:cs typeface="Trebuchet MS"/>
              </a:rPr>
              <a:t>proper  </a:t>
            </a:r>
            <a:r>
              <a:rPr sz="2500" spc="280" dirty="0">
                <a:solidFill>
                  <a:srgbClr val="1C1126"/>
                </a:solidFill>
                <a:latin typeface="Trebuchet MS"/>
                <a:cs typeface="Trebuchet MS"/>
              </a:rPr>
              <a:t>planning	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is	</a:t>
            </a:r>
            <a:r>
              <a:rPr sz="2500" spc="325" dirty="0">
                <a:solidFill>
                  <a:srgbClr val="1C1126"/>
                </a:solidFill>
                <a:latin typeface="Trebuchet MS"/>
                <a:cs typeface="Trebuchet MS"/>
              </a:rPr>
              <a:t>neccessary		</a:t>
            </a:r>
            <a:r>
              <a:rPr sz="2500" spc="-360" dirty="0">
                <a:solidFill>
                  <a:srgbClr val="1C1126"/>
                </a:solidFill>
                <a:latin typeface="Trebuchet MS"/>
                <a:cs typeface="Trebuchet MS"/>
              </a:rPr>
              <a:t>,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we	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with		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	</a:t>
            </a:r>
            <a:r>
              <a:rPr sz="2500" spc="275" dirty="0">
                <a:solidFill>
                  <a:srgbClr val="1C1126"/>
                </a:solidFill>
                <a:latin typeface="Trebuchet MS"/>
                <a:cs typeface="Trebuchet MS"/>
              </a:rPr>
              <a:t>analysis	</a:t>
            </a: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are  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350" dirty="0">
                <a:solidFill>
                  <a:srgbClr val="1C1126"/>
                </a:solidFill>
                <a:latin typeface="Trebuchet MS"/>
                <a:cs typeface="Trebuchet MS"/>
              </a:rPr>
              <a:t>v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405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g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bo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th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l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160" dirty="0">
                <a:solidFill>
                  <a:srgbClr val="1C1126"/>
                </a:solidFill>
                <a:latin typeface="Trebuchet MS"/>
                <a:cs typeface="Trebuchet MS"/>
              </a:rPr>
              <a:t>d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p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oo</a:t>
            </a:r>
            <a:r>
              <a:rPr sz="2500" spc="-100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f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-95" dirty="0">
                <a:solidFill>
                  <a:srgbClr val="1C1126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315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h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	</a:t>
            </a:r>
            <a:r>
              <a:rPr sz="2500" spc="335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spc="290" dirty="0">
                <a:solidFill>
                  <a:srgbClr val="1C1126"/>
                </a:solidFill>
                <a:latin typeface="Trebuchet MS"/>
                <a:cs typeface="Trebuchet MS"/>
              </a:rPr>
              <a:t>a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8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390" dirty="0">
                <a:solidFill>
                  <a:srgbClr val="1C1126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	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t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o 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act	</a:t>
            </a:r>
            <a:r>
              <a:rPr sz="2500" spc="-360" dirty="0">
                <a:solidFill>
                  <a:srgbClr val="1C1126"/>
                </a:solidFill>
                <a:latin typeface="Trebuchet MS"/>
                <a:cs typeface="Trebuchet MS"/>
              </a:rPr>
              <a:t>,</a:t>
            </a:r>
            <a:r>
              <a:rPr sz="2500" spc="-49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so	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that		</a:t>
            </a:r>
            <a:r>
              <a:rPr sz="2500" spc="-170" dirty="0">
                <a:solidFill>
                  <a:srgbClr val="1C1126"/>
                </a:solidFill>
                <a:latin typeface="Trebuchet MS"/>
                <a:cs typeface="Trebuchet MS"/>
              </a:rPr>
              <a:t>i</a:t>
            </a:r>
            <a:r>
              <a:rPr sz="2500" spc="-5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-155" dirty="0">
                <a:solidFill>
                  <a:srgbClr val="1C1126"/>
                </a:solidFill>
                <a:latin typeface="Trebuchet MS"/>
                <a:cs typeface="Trebuchet MS"/>
              </a:rPr>
              <a:t>t	</a:t>
            </a:r>
            <a:r>
              <a:rPr sz="2500" spc="305" dirty="0">
                <a:solidFill>
                  <a:srgbClr val="1C1126"/>
                </a:solidFill>
                <a:latin typeface="Trebuchet MS"/>
                <a:cs typeface="Trebuchet MS"/>
              </a:rPr>
              <a:t>would	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shine		</a:t>
            </a:r>
            <a:r>
              <a:rPr sz="2500" spc="240" dirty="0">
                <a:solidFill>
                  <a:srgbClr val="1C1126"/>
                </a:solidFill>
                <a:latin typeface="Trebuchet MS"/>
                <a:cs typeface="Trebuchet MS"/>
              </a:rPr>
              <a:t>on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54" dirty="0">
                <a:solidFill>
                  <a:srgbClr val="1C1126"/>
                </a:solidFill>
                <a:latin typeface="Trebuchet MS"/>
                <a:cs typeface="Trebuchet MS"/>
              </a:rPr>
              <a:t>universal</a:t>
            </a:r>
            <a:r>
              <a:rPr sz="2500" spc="70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desk.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376" y="1419280"/>
            <a:ext cx="5999316" cy="6586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5605" y="977900"/>
            <a:ext cx="4175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90" dirty="0"/>
              <a:t>DATA</a:t>
            </a:r>
            <a:r>
              <a:rPr sz="6000" spc="660" dirty="0"/>
              <a:t> </a:t>
            </a:r>
            <a:r>
              <a:rPr sz="6000" spc="690" dirty="0"/>
              <a:t>SET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8255244" y="2414299"/>
            <a:ext cx="8370570" cy="487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3095">
              <a:lnSpc>
                <a:spcPct val="115799"/>
              </a:lnSpc>
              <a:spcBef>
                <a:spcPts val="95"/>
              </a:spcBef>
            </a:pPr>
            <a:r>
              <a:rPr sz="2500" spc="37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Found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a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set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on </a:t>
            </a: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kaggle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relatable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</a:t>
            </a:r>
            <a:r>
              <a:rPr sz="2500" spc="-28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concept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which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2500" spc="185" dirty="0">
                <a:solidFill>
                  <a:srgbClr val="1C1126"/>
                </a:solidFill>
                <a:latin typeface="Trebuchet MS"/>
                <a:cs typeface="Trebuchet MS"/>
              </a:rPr>
              <a:t>researching </a:t>
            </a:r>
            <a:r>
              <a:rPr sz="2500" spc="50" dirty="0">
                <a:solidFill>
                  <a:srgbClr val="1C1126"/>
                </a:solidFill>
                <a:latin typeface="Trebuchet MS"/>
                <a:cs typeface="Trebuchet MS"/>
              </a:rPr>
              <a:t>on,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as</a:t>
            </a:r>
            <a:r>
              <a:rPr sz="2500" spc="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 marR="1070610">
              <a:lnSpc>
                <a:spcPts val="3470"/>
              </a:lnSpc>
              <a:spcBef>
                <a:spcPts val="195"/>
              </a:spcBef>
            </a:pPr>
            <a:r>
              <a:rPr sz="2500" spc="180" dirty="0">
                <a:solidFill>
                  <a:srgbClr val="1C1126"/>
                </a:solidFill>
                <a:latin typeface="Trebuchet MS"/>
                <a:cs typeface="Trebuchet MS"/>
              </a:rPr>
              <a:t>research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topic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chose </a:t>
            </a:r>
            <a:r>
              <a:rPr sz="2500" spc="85" dirty="0">
                <a:solidFill>
                  <a:srgbClr val="1C1126"/>
                </a:solidFill>
                <a:latin typeface="Trebuchet MS"/>
                <a:cs typeface="Trebuchet MS"/>
              </a:rPr>
              <a:t>is </a:t>
            </a:r>
            <a:r>
              <a:rPr sz="2500" spc="195" dirty="0">
                <a:solidFill>
                  <a:srgbClr val="1C1126"/>
                </a:solidFill>
                <a:latin typeface="Trebuchet MS"/>
                <a:cs typeface="Trebuchet MS"/>
              </a:rPr>
              <a:t>more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dynamic </a:t>
            </a:r>
            <a:r>
              <a:rPr sz="2500" spc="30" dirty="0">
                <a:solidFill>
                  <a:srgbClr val="1C1126"/>
                </a:solidFill>
                <a:latin typeface="Trebuchet MS"/>
                <a:cs typeface="Trebuchet MS"/>
              </a:rPr>
              <a:t>in 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nature,it </a:t>
            </a:r>
            <a:r>
              <a:rPr sz="2500" spc="70" dirty="0">
                <a:solidFill>
                  <a:srgbClr val="1C1126"/>
                </a:solidFill>
                <a:latin typeface="Trebuchet MS"/>
                <a:cs typeface="Trebuchet MS"/>
              </a:rPr>
              <a:t>will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require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latest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dataset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and</a:t>
            </a:r>
            <a:r>
              <a:rPr sz="2500" spc="29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value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500" spc="114" dirty="0">
                <a:solidFill>
                  <a:srgbClr val="1C1126"/>
                </a:solidFill>
                <a:latin typeface="Trebuchet MS"/>
                <a:cs typeface="Trebuchet MS"/>
              </a:rPr>
              <a:t>figures,for </a:t>
            </a:r>
            <a:r>
              <a:rPr sz="2500" spc="55" dirty="0">
                <a:solidFill>
                  <a:srgbClr val="1C1126"/>
                </a:solidFill>
                <a:latin typeface="Trebuchet MS"/>
                <a:cs typeface="Trebuchet MS"/>
              </a:rPr>
              <a:t>that </a:t>
            </a:r>
            <a:r>
              <a:rPr sz="2500" spc="21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70" dirty="0">
                <a:solidFill>
                  <a:srgbClr val="1C1126"/>
                </a:solidFill>
                <a:latin typeface="Trebuchet MS"/>
                <a:cs typeface="Trebuchet MS"/>
              </a:rPr>
              <a:t>will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utilyzing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multiple</a:t>
            </a:r>
            <a:r>
              <a:rPr sz="2500" spc="24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1C1126"/>
                </a:solidFill>
                <a:latin typeface="Trebuchet MS"/>
                <a:cs typeface="Trebuchet MS"/>
              </a:rPr>
              <a:t>datasets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500" spc="145" dirty="0">
                <a:solidFill>
                  <a:srgbClr val="1C1126"/>
                </a:solidFill>
                <a:latin typeface="Trebuchet MS"/>
                <a:cs typeface="Trebuchet MS"/>
              </a:rPr>
              <a:t>,regarding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startups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155" dirty="0">
                <a:solidFill>
                  <a:srgbClr val="1C1126"/>
                </a:solidFill>
                <a:latin typeface="Trebuchet MS"/>
                <a:cs typeface="Trebuchet MS"/>
              </a:rPr>
              <a:t>acquisitions </a:t>
            </a:r>
            <a:r>
              <a:rPr sz="2500" spc="235" dirty="0">
                <a:solidFill>
                  <a:srgbClr val="1C1126"/>
                </a:solidFill>
                <a:latin typeface="Trebuchet MS"/>
                <a:cs typeface="Trebuchet MS"/>
              </a:rPr>
              <a:t>made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1C1126"/>
                </a:solidFill>
                <a:latin typeface="Trebuchet MS"/>
                <a:cs typeface="Trebuchet MS"/>
              </a:rPr>
              <a:t>in</a:t>
            </a:r>
            <a:endParaRPr sz="2500">
              <a:latin typeface="Trebuchet MS"/>
              <a:cs typeface="Trebuchet MS"/>
            </a:endParaRPr>
          </a:p>
          <a:p>
            <a:pPr marL="12700" marR="37465">
              <a:lnSpc>
                <a:spcPts val="3470"/>
              </a:lnSpc>
              <a:spcBef>
                <a:spcPts val="195"/>
              </a:spcBef>
            </a:pP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different </a:t>
            </a:r>
            <a:r>
              <a:rPr sz="2500" spc="225" dirty="0">
                <a:solidFill>
                  <a:srgbClr val="1C1126"/>
                </a:solidFill>
                <a:latin typeface="Trebuchet MS"/>
                <a:cs typeface="Trebuchet MS"/>
              </a:rPr>
              <a:t>devloped 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nations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and </a:t>
            </a:r>
            <a:r>
              <a:rPr sz="2500" spc="229" dirty="0">
                <a:solidFill>
                  <a:srgbClr val="1C1126"/>
                </a:solidFill>
                <a:latin typeface="Trebuchet MS"/>
                <a:cs typeface="Trebuchet MS"/>
              </a:rPr>
              <a:t>how </a:t>
            </a: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they</a:t>
            </a:r>
            <a:r>
              <a:rPr sz="2500" spc="-5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1C1126"/>
                </a:solidFill>
                <a:latin typeface="Trebuchet MS"/>
                <a:cs typeface="Trebuchet MS"/>
              </a:rPr>
              <a:t>promoted 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economic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situation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1C1126"/>
                </a:solidFill>
                <a:latin typeface="Trebuchet MS"/>
                <a:cs typeface="Trebuchet MS"/>
              </a:rPr>
              <a:t>nation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500" spc="370" dirty="0">
                <a:solidFill>
                  <a:srgbClr val="1C1126"/>
                </a:solidFill>
                <a:latin typeface="Trebuchet MS"/>
                <a:cs typeface="Trebuchet MS"/>
              </a:rPr>
              <a:t>We </a:t>
            </a:r>
            <a:r>
              <a:rPr sz="2500" spc="225" dirty="0">
                <a:solidFill>
                  <a:srgbClr val="1C1126"/>
                </a:solidFill>
                <a:latin typeface="Trebuchet MS"/>
                <a:cs typeface="Trebuchet MS"/>
              </a:rPr>
              <a:t>Also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are </a:t>
            </a:r>
            <a:r>
              <a:rPr sz="2500" spc="120" dirty="0">
                <a:solidFill>
                  <a:srgbClr val="1C1126"/>
                </a:solidFill>
                <a:latin typeface="Trebuchet MS"/>
                <a:cs typeface="Trebuchet MS"/>
              </a:rPr>
              <a:t>referring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130" dirty="0">
                <a:solidFill>
                  <a:srgbClr val="1C1126"/>
                </a:solidFill>
                <a:latin typeface="Trebuchet MS"/>
                <a:cs typeface="Trebuchet MS"/>
              </a:rPr>
              <a:t>startup </a:t>
            </a:r>
            <a:r>
              <a:rPr sz="2500" spc="125" dirty="0">
                <a:solidFill>
                  <a:srgbClr val="1C1126"/>
                </a:solidFill>
                <a:latin typeface="Trebuchet MS"/>
                <a:cs typeface="Trebuchet MS"/>
              </a:rPr>
              <a:t>data </a:t>
            </a:r>
            <a:r>
              <a:rPr sz="2500" spc="90" dirty="0">
                <a:solidFill>
                  <a:srgbClr val="1C1126"/>
                </a:solidFill>
                <a:latin typeface="Trebuchet MS"/>
                <a:cs typeface="Trebuchet MS"/>
              </a:rPr>
              <a:t>of</a:t>
            </a:r>
            <a:r>
              <a:rPr sz="250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ts val="3470"/>
              </a:lnSpc>
              <a:spcBef>
                <a:spcPts val="195"/>
              </a:spcBef>
              <a:tabLst>
                <a:tab pos="2973705" algn="l"/>
              </a:tabLst>
            </a:pPr>
            <a:r>
              <a:rPr sz="2500" spc="70" dirty="0">
                <a:solidFill>
                  <a:srgbClr val="1C1126"/>
                </a:solidFill>
                <a:latin typeface="Trebuchet MS"/>
                <a:cs typeface="Trebuchet MS"/>
              </a:rPr>
              <a:t>nation, 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to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1C1126"/>
                </a:solidFill>
                <a:latin typeface="Trebuchet MS"/>
                <a:cs typeface="Trebuchet MS"/>
              </a:rPr>
              <a:t>try</a:t>
            </a:r>
            <a:r>
              <a:rPr sz="2500" spc="150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90" dirty="0">
                <a:solidFill>
                  <a:srgbClr val="1C1126"/>
                </a:solidFill>
                <a:latin typeface="Trebuchet MS"/>
                <a:cs typeface="Trebuchet MS"/>
              </a:rPr>
              <a:t>and	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understand,different feilds </a:t>
            </a:r>
            <a:r>
              <a:rPr sz="2500" spc="170" dirty="0">
                <a:solidFill>
                  <a:srgbClr val="1C1126"/>
                </a:solidFill>
                <a:latin typeface="Trebuchet MS"/>
                <a:cs typeface="Trebuchet MS"/>
              </a:rPr>
              <a:t>which 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might </a:t>
            </a:r>
            <a:r>
              <a:rPr sz="2500" spc="110" dirty="0">
                <a:solidFill>
                  <a:srgbClr val="1C1126"/>
                </a:solidFill>
                <a:latin typeface="Trebuchet MS"/>
                <a:cs typeface="Trebuchet MS"/>
              </a:rPr>
              <a:t>effect </a:t>
            </a:r>
            <a:r>
              <a:rPr sz="2500" spc="105" dirty="0">
                <a:solidFill>
                  <a:srgbClr val="1C1126"/>
                </a:solidFill>
                <a:latin typeface="Trebuchet MS"/>
                <a:cs typeface="Trebuchet MS"/>
              </a:rPr>
              <a:t>the </a:t>
            </a:r>
            <a:r>
              <a:rPr sz="2500" spc="220" dirty="0">
                <a:solidFill>
                  <a:srgbClr val="1C1126"/>
                </a:solidFill>
                <a:latin typeface="Trebuchet MS"/>
                <a:cs typeface="Trebuchet MS"/>
              </a:rPr>
              <a:t>economic </a:t>
            </a:r>
            <a:r>
              <a:rPr sz="2500" spc="165" dirty="0">
                <a:solidFill>
                  <a:srgbClr val="1C1126"/>
                </a:solidFill>
                <a:latin typeface="Trebuchet MS"/>
                <a:cs typeface="Trebuchet MS"/>
              </a:rPr>
              <a:t>conditions</a:t>
            </a:r>
            <a:r>
              <a:rPr sz="2500" spc="6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1C1126"/>
                </a:solidFill>
                <a:latin typeface="Trebuchet MS"/>
                <a:cs typeface="Trebuchet MS"/>
              </a:rPr>
              <a:t>drastically.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244" y="8588698"/>
            <a:ext cx="7549515" cy="9080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500" spc="305" dirty="0">
                <a:solidFill>
                  <a:srgbClr val="1C1126"/>
                </a:solidFill>
                <a:latin typeface="Trebuchet MS"/>
                <a:cs typeface="Trebuchet MS"/>
              </a:rPr>
              <a:t>DATASET </a:t>
            </a:r>
            <a:r>
              <a:rPr sz="2500" spc="260" dirty="0">
                <a:solidFill>
                  <a:srgbClr val="1C1126"/>
                </a:solidFill>
                <a:latin typeface="Trebuchet MS"/>
                <a:cs typeface="Trebuchet MS"/>
              </a:rPr>
              <a:t>FILES</a:t>
            </a:r>
            <a:r>
              <a:rPr sz="2500" spc="35" dirty="0">
                <a:solidFill>
                  <a:srgbClr val="1C1126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1C1126"/>
                </a:solidFill>
                <a:latin typeface="Trebuchet MS"/>
                <a:cs typeface="Trebuchet MS"/>
              </a:rPr>
              <a:t>:acquisitions_update_2021.csv</a:t>
            </a:r>
            <a:endParaRPr sz="2500">
              <a:latin typeface="Trebuchet MS"/>
              <a:cs typeface="Trebuchet MS"/>
            </a:endParaRPr>
          </a:p>
          <a:p>
            <a:pPr marL="2838450">
              <a:lnSpc>
                <a:spcPct val="100000"/>
              </a:lnSpc>
              <a:spcBef>
                <a:spcPts val="470"/>
              </a:spcBef>
            </a:pPr>
            <a:r>
              <a:rPr sz="2500" spc="140" dirty="0">
                <a:solidFill>
                  <a:srgbClr val="1C1126"/>
                </a:solidFill>
                <a:latin typeface="Trebuchet MS"/>
                <a:cs typeface="Trebuchet MS"/>
              </a:rPr>
              <a:t>startupdata_India_feb22.csv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1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2071</Words>
  <Application>Microsoft Office PowerPoint</Application>
  <PresentationFormat>Custom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PowerPoint Presentation</vt:lpstr>
      <vt:lpstr>TABLE OF CONTENT</vt:lpstr>
      <vt:lpstr>ABSTRACT</vt:lpstr>
      <vt:lpstr>PROJECT AREA</vt:lpstr>
      <vt:lpstr>LITERATURE SURVEY</vt:lpstr>
      <vt:lpstr>PowerPoint Presentation</vt:lpstr>
      <vt:lpstr>PROBLEM STATEMENT</vt:lpstr>
      <vt:lpstr>MOTIVATION</vt:lpstr>
      <vt:lpstr>DATA SET</vt:lpstr>
      <vt:lpstr>TECHNIQUES</vt:lpstr>
      <vt:lpstr>TECHNIQUES</vt:lpstr>
      <vt:lpstr>PROGRESS OF PROJECT</vt:lpstr>
      <vt:lpstr>Page 1</vt:lpstr>
      <vt:lpstr>CODE EXECTION SNIPPETS</vt:lpstr>
      <vt:lpstr>CODE SNIPPETS</vt:lpstr>
      <vt:lpstr>TOOLS USED</vt:lpstr>
      <vt:lpstr>POWER BI</vt:lpstr>
      <vt:lpstr>TABLEAU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OF MAJOR ACQUISITIONS</dc:title>
  <dc:creator>manideep reddy</dc:creator>
  <cp:keywords>DAFIhcIC59w,BAEet9w5sqk</cp:keywords>
  <cp:lastModifiedBy>Kota Manideep�Reddy .</cp:lastModifiedBy>
  <cp:revision>2</cp:revision>
  <dcterms:created xsi:type="dcterms:W3CDTF">2022-09-05T03:45:54Z</dcterms:created>
  <dcterms:modified xsi:type="dcterms:W3CDTF">2022-10-26T03:24:08Z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2022-09-05T00:00:00Z</vt:filetime>
  </property>
</Properties>
</file>