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418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45AC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651317"/>
            <a:ext cx="18287999" cy="8635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724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16675" y="-39376"/>
            <a:ext cx="5454650" cy="1292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7726" y="1589995"/>
            <a:ext cx="16192546" cy="6123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lerato25/entrepreneurship-powerpoint-slide" TargetMode="External"/><Relationship Id="rId2" Type="http://schemas.openxmlformats.org/officeDocument/2006/relationships/hyperlink" Target="http://www.entrepreneur.com/article/34576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21090" y="1028650"/>
            <a:ext cx="2066925" cy="9258300"/>
          </a:xfrm>
          <a:custGeom>
            <a:avLst/>
            <a:gdLst/>
            <a:ahLst/>
            <a:cxnLst/>
            <a:rect l="l" t="t" r="r" b="b"/>
            <a:pathLst>
              <a:path w="2066925" h="9258300">
                <a:moveTo>
                  <a:pt x="0" y="9258288"/>
                </a:moveTo>
                <a:lnTo>
                  <a:pt x="0" y="0"/>
                </a:lnTo>
                <a:lnTo>
                  <a:pt x="2066909" y="0"/>
                </a:lnTo>
                <a:lnTo>
                  <a:pt x="2066909" y="9258288"/>
                </a:lnTo>
                <a:lnTo>
                  <a:pt x="0" y="9258288"/>
                </a:lnTo>
                <a:close/>
              </a:path>
            </a:pathLst>
          </a:custGeom>
          <a:solidFill>
            <a:srgbClr val="45AC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200" y="3390900"/>
            <a:ext cx="13154044" cy="149207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600" spc="850" dirty="0" err="1" smtClean="0">
                <a:solidFill>
                  <a:srgbClr val="F0F0ED"/>
                </a:solidFill>
              </a:rPr>
              <a:t>En</a:t>
            </a:r>
            <a:r>
              <a:rPr sz="9600" spc="850" dirty="0" err="1" smtClean="0">
                <a:solidFill>
                  <a:srgbClr val="F0F0ED"/>
                </a:solidFill>
                <a:latin typeface="Trebuchet MS"/>
                <a:cs typeface="Trebuchet MS"/>
              </a:rPr>
              <a:t>tr</a:t>
            </a:r>
            <a:r>
              <a:rPr sz="9600" spc="850" dirty="0" err="1" smtClean="0">
                <a:solidFill>
                  <a:srgbClr val="F0F0ED"/>
                </a:solidFill>
              </a:rPr>
              <a:t>ep</a:t>
            </a:r>
            <a:r>
              <a:rPr sz="9600" spc="850" dirty="0" err="1" smtClean="0">
                <a:solidFill>
                  <a:srgbClr val="F0F0ED"/>
                </a:solidFill>
                <a:latin typeface="Trebuchet MS"/>
                <a:cs typeface="Trebuchet MS"/>
              </a:rPr>
              <a:t>r</a:t>
            </a:r>
            <a:r>
              <a:rPr sz="9600" spc="850" dirty="0" err="1" smtClean="0">
                <a:solidFill>
                  <a:srgbClr val="F0F0ED"/>
                </a:solidFill>
              </a:rPr>
              <a:t>ene</a:t>
            </a:r>
            <a:r>
              <a:rPr sz="9600" spc="850" dirty="0" err="1" smtClean="0">
                <a:solidFill>
                  <a:srgbClr val="F0F0ED"/>
                </a:solidFill>
                <a:latin typeface="Trebuchet MS"/>
                <a:cs typeface="Trebuchet MS"/>
              </a:rPr>
              <a:t>urs</a:t>
            </a:r>
            <a:r>
              <a:rPr sz="9600" spc="850" dirty="0" err="1" smtClean="0">
                <a:solidFill>
                  <a:srgbClr val="F0F0ED"/>
                </a:solidFill>
              </a:rPr>
              <a:t>h</a:t>
            </a:r>
            <a:r>
              <a:rPr lang="en-GB" sz="9600" spc="850" dirty="0" err="1" smtClean="0">
                <a:solidFill>
                  <a:srgbClr val="F0F0ED"/>
                </a:solidFill>
              </a:rPr>
              <a:t>ip</a:t>
            </a:r>
            <a:endParaRPr sz="96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5001" y="6742996"/>
            <a:ext cx="3418204" cy="133540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0"/>
              </a:spcBef>
            </a:pPr>
            <a:r>
              <a:rPr sz="3500" spc="-375" dirty="0">
                <a:solidFill>
                  <a:srgbClr val="FFFFFF"/>
                </a:solidFill>
                <a:latin typeface="Arial Black"/>
                <a:cs typeface="Arial Black"/>
              </a:rPr>
              <a:t>Presented</a:t>
            </a:r>
            <a:r>
              <a:rPr sz="350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80" dirty="0">
                <a:solidFill>
                  <a:srgbClr val="FFFFFF"/>
                </a:solidFill>
                <a:latin typeface="Arial Black"/>
                <a:cs typeface="Arial Black"/>
              </a:rPr>
              <a:t>by-</a:t>
            </a:r>
            <a:endParaRPr sz="35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4000" spc="-455" dirty="0">
                <a:solidFill>
                  <a:srgbClr val="45AC7D"/>
                </a:solidFill>
                <a:latin typeface="Arial Black"/>
                <a:cs typeface="Arial Black"/>
              </a:rPr>
              <a:t>Prakhar</a:t>
            </a:r>
            <a:r>
              <a:rPr sz="4000" spc="-360" dirty="0">
                <a:solidFill>
                  <a:srgbClr val="45AC7D"/>
                </a:solidFill>
                <a:latin typeface="Arial Black"/>
                <a:cs typeface="Arial Black"/>
              </a:rPr>
              <a:t> </a:t>
            </a:r>
            <a:r>
              <a:rPr sz="4000" spc="-575" dirty="0">
                <a:solidFill>
                  <a:srgbClr val="45AC7D"/>
                </a:solidFill>
                <a:latin typeface="Arial Black"/>
                <a:cs typeface="Arial Black"/>
              </a:rPr>
              <a:t>Kansal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2066925" cy="9258300"/>
          </a:xfrm>
          <a:custGeom>
            <a:avLst/>
            <a:gdLst/>
            <a:ahLst/>
            <a:cxnLst/>
            <a:rect l="l" t="t" r="r" b="b"/>
            <a:pathLst>
              <a:path w="2066925" h="9258300">
                <a:moveTo>
                  <a:pt x="0" y="9258239"/>
                </a:moveTo>
                <a:lnTo>
                  <a:pt x="0" y="0"/>
                </a:lnTo>
                <a:lnTo>
                  <a:pt x="2066925" y="0"/>
                </a:lnTo>
                <a:lnTo>
                  <a:pt x="2066925" y="9258239"/>
                </a:lnTo>
                <a:lnTo>
                  <a:pt x="0" y="9258239"/>
                </a:lnTo>
                <a:close/>
              </a:path>
            </a:pathLst>
          </a:custGeom>
          <a:solidFill>
            <a:srgbClr val="45AC7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"/>
            <a:ext cx="18288000" cy="10289540"/>
            <a:chOff x="0" y="5"/>
            <a:chExt cx="18288000" cy="10289540"/>
          </a:xfrm>
        </p:grpSpPr>
        <p:sp>
          <p:nvSpPr>
            <p:cNvPr id="3" name="object 3"/>
            <p:cNvSpPr/>
            <p:nvPr/>
          </p:nvSpPr>
          <p:spPr>
            <a:xfrm>
              <a:off x="0" y="11"/>
              <a:ext cx="18288000" cy="10289540"/>
            </a:xfrm>
            <a:custGeom>
              <a:avLst/>
              <a:gdLst/>
              <a:ahLst/>
              <a:cxnLst/>
              <a:rect l="l" t="t" r="r" b="b"/>
              <a:pathLst>
                <a:path w="18288000" h="10289540">
                  <a:moveTo>
                    <a:pt x="18288000" y="1802523"/>
                  </a:moveTo>
                  <a:lnTo>
                    <a:pt x="0" y="1802523"/>
                  </a:lnTo>
                  <a:lnTo>
                    <a:pt x="0" y="10289299"/>
                  </a:lnTo>
                  <a:lnTo>
                    <a:pt x="18288000" y="10289299"/>
                  </a:lnTo>
                  <a:lnTo>
                    <a:pt x="18288000" y="1802523"/>
                  </a:lnTo>
                  <a:close/>
                </a:path>
                <a:path w="18288000" h="10289540">
                  <a:moveTo>
                    <a:pt x="18288000" y="0"/>
                  </a:moveTo>
                  <a:lnTo>
                    <a:pt x="0" y="0"/>
                  </a:lnTo>
                  <a:lnTo>
                    <a:pt x="0" y="1800225"/>
                  </a:lnTo>
                  <a:lnTo>
                    <a:pt x="18288000" y="180022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172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12599" y="1802529"/>
              <a:ext cx="8210549" cy="66865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23215" y="177904"/>
            <a:ext cx="5641975" cy="10109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450" spc="-25" dirty="0">
                <a:solidFill>
                  <a:srgbClr val="45AC7D"/>
                </a:solidFill>
              </a:rPr>
              <a:t>Ri</a:t>
            </a:r>
            <a:r>
              <a:rPr sz="6350" spc="-25" dirty="0">
                <a:solidFill>
                  <a:srgbClr val="45AC7D"/>
                </a:solidFill>
                <a:latin typeface="Trebuchet MS"/>
                <a:cs typeface="Trebuchet MS"/>
              </a:rPr>
              <a:t>t</a:t>
            </a:r>
            <a:r>
              <a:rPr sz="6450" spc="-25" dirty="0">
                <a:solidFill>
                  <a:srgbClr val="45AC7D"/>
                </a:solidFill>
              </a:rPr>
              <a:t>e</a:t>
            </a:r>
            <a:r>
              <a:rPr sz="6350" spc="-25" dirty="0">
                <a:solidFill>
                  <a:srgbClr val="45AC7D"/>
                </a:solidFill>
                <a:latin typeface="Trebuchet MS"/>
                <a:cs typeface="Trebuchet MS"/>
              </a:rPr>
              <a:t>s</a:t>
            </a:r>
            <a:r>
              <a:rPr sz="6450" spc="-25" dirty="0">
                <a:solidFill>
                  <a:srgbClr val="45AC7D"/>
                </a:solidFill>
              </a:rPr>
              <a:t>h</a:t>
            </a:r>
            <a:r>
              <a:rPr sz="6450" spc="40" dirty="0">
                <a:solidFill>
                  <a:srgbClr val="45AC7D"/>
                </a:solidFill>
              </a:rPr>
              <a:t> </a:t>
            </a:r>
            <a:r>
              <a:rPr sz="6450" spc="50" dirty="0">
                <a:solidFill>
                  <a:srgbClr val="45AC7D"/>
                </a:solidFill>
              </a:rPr>
              <a:t>Aga</a:t>
            </a:r>
            <a:r>
              <a:rPr sz="6350" spc="50" dirty="0">
                <a:solidFill>
                  <a:srgbClr val="45AC7D"/>
                </a:solidFill>
                <a:latin typeface="Trebuchet MS"/>
                <a:cs typeface="Trebuchet MS"/>
              </a:rPr>
              <a:t>rw</a:t>
            </a:r>
            <a:r>
              <a:rPr sz="6450" spc="50" dirty="0">
                <a:solidFill>
                  <a:srgbClr val="45AC7D"/>
                </a:solidFill>
              </a:rPr>
              <a:t>al</a:t>
            </a:r>
            <a:endParaRPr sz="64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7571" y="2077009"/>
            <a:ext cx="187325" cy="4538345"/>
            <a:chOff x="617571" y="2077009"/>
            <a:chExt cx="187325" cy="4538345"/>
          </a:xfrm>
        </p:grpSpPr>
        <p:sp>
          <p:nvSpPr>
            <p:cNvPr id="7" name="object 7"/>
            <p:cNvSpPr/>
            <p:nvPr/>
          </p:nvSpPr>
          <p:spPr>
            <a:xfrm>
              <a:off x="617571" y="2077009"/>
              <a:ext cx="187142" cy="1871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571" y="3817438"/>
              <a:ext cx="187142" cy="1871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571" y="6428082"/>
              <a:ext cx="187142" cy="1871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47726" y="1589995"/>
            <a:ext cx="8084184" cy="6123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83895" algn="just">
              <a:lnSpc>
                <a:spcPct val="126899"/>
              </a:lnSpc>
              <a:spcBef>
                <a:spcPts val="90"/>
              </a:spcBef>
            </a:pPr>
            <a:r>
              <a:rPr sz="4500" spc="90" dirty="0">
                <a:solidFill>
                  <a:srgbClr val="F0F0ED"/>
                </a:solidFill>
                <a:latin typeface="Arial"/>
                <a:cs typeface="Arial"/>
              </a:rPr>
              <a:t>He </a:t>
            </a:r>
            <a:r>
              <a:rPr sz="4500" spc="195" dirty="0">
                <a:solidFill>
                  <a:srgbClr val="F0F0ED"/>
                </a:solidFill>
                <a:latin typeface="Arial"/>
                <a:cs typeface="Arial"/>
              </a:rPr>
              <a:t>i</a:t>
            </a:r>
            <a:r>
              <a:rPr sz="4450" spc="195" dirty="0">
                <a:solidFill>
                  <a:srgbClr val="F0F0ED"/>
                </a:solidFill>
                <a:latin typeface="Trebuchet MS"/>
                <a:cs typeface="Trebuchet MS"/>
              </a:rPr>
              <a:t>s </a:t>
            </a:r>
            <a:r>
              <a:rPr sz="4450" spc="-30" dirty="0">
                <a:solidFill>
                  <a:srgbClr val="F0F0ED"/>
                </a:solidFill>
                <a:latin typeface="Trebuchet MS"/>
                <a:cs typeface="Trebuchet MS"/>
              </a:rPr>
              <a:t>t</a:t>
            </a:r>
            <a:r>
              <a:rPr sz="4500" spc="-30" dirty="0">
                <a:solidFill>
                  <a:srgbClr val="F0F0ED"/>
                </a:solidFill>
                <a:latin typeface="Arial"/>
                <a:cs typeface="Arial"/>
              </a:rPr>
              <a:t>he </a:t>
            </a:r>
            <a:r>
              <a:rPr sz="4500" spc="130" dirty="0">
                <a:solidFill>
                  <a:srgbClr val="F0F0ED"/>
                </a:solidFill>
                <a:latin typeface="Arial"/>
                <a:cs typeface="Arial"/>
              </a:rPr>
              <a:t>Fo</a:t>
            </a:r>
            <a:r>
              <a:rPr sz="4450" spc="130" dirty="0">
                <a:solidFill>
                  <a:srgbClr val="F0F0ED"/>
                </a:solidFill>
                <a:latin typeface="Trebuchet MS"/>
                <a:cs typeface="Trebuchet MS"/>
              </a:rPr>
              <a:t>u</a:t>
            </a:r>
            <a:r>
              <a:rPr sz="4500" spc="130" dirty="0">
                <a:solidFill>
                  <a:srgbClr val="F0F0ED"/>
                </a:solidFill>
                <a:latin typeface="Arial"/>
                <a:cs typeface="Arial"/>
              </a:rPr>
              <a:t>nde</a:t>
            </a:r>
            <a:r>
              <a:rPr sz="4450" spc="130" dirty="0">
                <a:solidFill>
                  <a:srgbClr val="F0F0ED"/>
                </a:solidFill>
                <a:latin typeface="Trebuchet MS"/>
                <a:cs typeface="Trebuchet MS"/>
              </a:rPr>
              <a:t>r </a:t>
            </a:r>
            <a:r>
              <a:rPr sz="4500" spc="85" dirty="0">
                <a:solidFill>
                  <a:srgbClr val="F0F0ED"/>
                </a:solidFill>
                <a:latin typeface="Arial"/>
                <a:cs typeface="Arial"/>
              </a:rPr>
              <a:t>and</a:t>
            </a:r>
            <a:r>
              <a:rPr sz="4500" spc="-254" dirty="0">
                <a:solidFill>
                  <a:srgbClr val="F0F0ED"/>
                </a:solidFill>
                <a:latin typeface="Arial"/>
                <a:cs typeface="Arial"/>
              </a:rPr>
              <a:t> </a:t>
            </a:r>
            <a:r>
              <a:rPr sz="4500" spc="75" dirty="0">
                <a:solidFill>
                  <a:srgbClr val="F0F0ED"/>
                </a:solidFill>
                <a:latin typeface="Arial"/>
                <a:cs typeface="Arial"/>
              </a:rPr>
              <a:t>CEO  </a:t>
            </a:r>
            <a:r>
              <a:rPr sz="4500" spc="265" dirty="0">
                <a:solidFill>
                  <a:srgbClr val="F0F0ED"/>
                </a:solidFill>
                <a:latin typeface="Arial"/>
                <a:cs typeface="Arial"/>
              </a:rPr>
              <a:t>of </a:t>
            </a:r>
            <a:r>
              <a:rPr sz="4500" spc="130" dirty="0">
                <a:solidFill>
                  <a:srgbClr val="F0F0ED"/>
                </a:solidFill>
                <a:latin typeface="Arial"/>
                <a:cs typeface="Arial"/>
              </a:rPr>
              <a:t>O</a:t>
            </a:r>
            <a:r>
              <a:rPr sz="4450" spc="130" dirty="0">
                <a:solidFill>
                  <a:srgbClr val="F0F0ED"/>
                </a:solidFill>
                <a:latin typeface="Trebuchet MS"/>
                <a:cs typeface="Trebuchet MS"/>
              </a:rPr>
              <a:t>y</a:t>
            </a:r>
            <a:r>
              <a:rPr sz="4500" spc="130" dirty="0">
                <a:solidFill>
                  <a:srgbClr val="F0F0ED"/>
                </a:solidFill>
                <a:latin typeface="Arial"/>
                <a:cs typeface="Arial"/>
              </a:rPr>
              <a:t>o</a:t>
            </a:r>
            <a:r>
              <a:rPr sz="4500" spc="-125" dirty="0">
                <a:solidFill>
                  <a:srgbClr val="F0F0ED"/>
                </a:solidFill>
                <a:latin typeface="Arial"/>
                <a:cs typeface="Arial"/>
              </a:rPr>
              <a:t> </a:t>
            </a:r>
            <a:r>
              <a:rPr sz="4500" spc="105" dirty="0">
                <a:solidFill>
                  <a:srgbClr val="F0F0ED"/>
                </a:solidFill>
                <a:latin typeface="Arial"/>
                <a:cs typeface="Arial"/>
              </a:rPr>
              <a:t>Room</a:t>
            </a:r>
            <a:r>
              <a:rPr sz="4450" spc="105" dirty="0">
                <a:solidFill>
                  <a:srgbClr val="F0F0ED"/>
                </a:solidFill>
                <a:latin typeface="Trebuchet MS"/>
                <a:cs typeface="Trebuchet MS"/>
              </a:rPr>
              <a:t>s</a:t>
            </a:r>
            <a:endParaRPr sz="4450">
              <a:latin typeface="Trebuchet MS"/>
              <a:cs typeface="Trebuchet MS"/>
            </a:endParaRPr>
          </a:p>
          <a:p>
            <a:pPr marL="12700" marR="5080" algn="just">
              <a:lnSpc>
                <a:spcPts val="6850"/>
              </a:lnSpc>
              <a:spcBef>
                <a:spcPts val="475"/>
              </a:spcBef>
            </a:pPr>
            <a:r>
              <a:rPr sz="4500" spc="140" dirty="0">
                <a:solidFill>
                  <a:srgbClr val="F0F0ED"/>
                </a:solidFill>
                <a:latin typeface="Arial"/>
                <a:cs typeface="Arial"/>
              </a:rPr>
              <a:t>Wi</a:t>
            </a:r>
            <a:r>
              <a:rPr sz="4450" spc="140" dirty="0">
                <a:solidFill>
                  <a:srgbClr val="F0F0ED"/>
                </a:solidFill>
                <a:latin typeface="Trebuchet MS"/>
                <a:cs typeface="Trebuchet MS"/>
              </a:rPr>
              <a:t>t</a:t>
            </a:r>
            <a:r>
              <a:rPr sz="4500" spc="140" dirty="0">
                <a:solidFill>
                  <a:srgbClr val="F0F0ED"/>
                </a:solidFill>
                <a:latin typeface="Arial"/>
                <a:cs typeface="Arial"/>
              </a:rPr>
              <a:t>h </a:t>
            </a:r>
            <a:r>
              <a:rPr sz="4500" spc="70" dirty="0">
                <a:solidFill>
                  <a:srgbClr val="F0F0ED"/>
                </a:solidFill>
                <a:latin typeface="Arial"/>
                <a:cs typeface="Arial"/>
              </a:rPr>
              <a:t>Ne</a:t>
            </a:r>
            <a:r>
              <a:rPr sz="4450" spc="70" dirty="0">
                <a:solidFill>
                  <a:srgbClr val="F0F0ED"/>
                </a:solidFill>
                <a:latin typeface="Trebuchet MS"/>
                <a:cs typeface="Trebuchet MS"/>
              </a:rPr>
              <a:t>tw</a:t>
            </a:r>
            <a:r>
              <a:rPr sz="4500" spc="70" dirty="0">
                <a:solidFill>
                  <a:srgbClr val="F0F0ED"/>
                </a:solidFill>
                <a:latin typeface="Arial"/>
                <a:cs typeface="Arial"/>
              </a:rPr>
              <a:t>o</a:t>
            </a:r>
            <a:r>
              <a:rPr sz="4450" spc="70" dirty="0">
                <a:solidFill>
                  <a:srgbClr val="F0F0ED"/>
                </a:solidFill>
                <a:latin typeface="Trebuchet MS"/>
                <a:cs typeface="Trebuchet MS"/>
              </a:rPr>
              <a:t>r</a:t>
            </a:r>
            <a:r>
              <a:rPr sz="4500" spc="70" dirty="0">
                <a:solidFill>
                  <a:srgbClr val="F0F0ED"/>
                </a:solidFill>
                <a:latin typeface="Arial"/>
                <a:cs typeface="Arial"/>
              </a:rPr>
              <a:t>k </a:t>
            </a:r>
            <a:r>
              <a:rPr sz="4500" spc="265" dirty="0">
                <a:solidFill>
                  <a:srgbClr val="F0F0ED"/>
                </a:solidFill>
                <a:latin typeface="Arial"/>
                <a:cs typeface="Arial"/>
              </a:rPr>
              <a:t>of </a:t>
            </a:r>
            <a:r>
              <a:rPr sz="4450" spc="360" dirty="0">
                <a:solidFill>
                  <a:srgbClr val="F0F0ED"/>
                </a:solidFill>
                <a:latin typeface="Trebuchet MS"/>
                <a:cs typeface="Trebuchet MS"/>
              </a:rPr>
              <a:t>2</a:t>
            </a:r>
            <a:r>
              <a:rPr sz="4750" spc="360" dirty="0">
                <a:solidFill>
                  <a:srgbClr val="F0F0ED"/>
                </a:solidFill>
                <a:latin typeface="Arial"/>
                <a:cs typeface="Arial"/>
              </a:rPr>
              <a:t>,</a:t>
            </a:r>
            <a:r>
              <a:rPr sz="4450" spc="360" dirty="0">
                <a:solidFill>
                  <a:srgbClr val="F0F0ED"/>
                </a:solidFill>
                <a:latin typeface="Trebuchet MS"/>
                <a:cs typeface="Trebuchet MS"/>
              </a:rPr>
              <a:t>200</a:t>
            </a:r>
            <a:r>
              <a:rPr sz="4450" spc="-340" dirty="0">
                <a:solidFill>
                  <a:srgbClr val="F0F0ED"/>
                </a:solidFill>
                <a:latin typeface="Trebuchet MS"/>
                <a:cs typeface="Trebuchet MS"/>
              </a:rPr>
              <a:t> </a:t>
            </a:r>
            <a:r>
              <a:rPr sz="4500" spc="100" dirty="0">
                <a:solidFill>
                  <a:srgbClr val="F0F0ED"/>
                </a:solidFill>
                <a:latin typeface="Arial"/>
                <a:cs typeface="Arial"/>
              </a:rPr>
              <a:t>Ho</a:t>
            </a:r>
            <a:r>
              <a:rPr sz="4450" spc="100" dirty="0">
                <a:solidFill>
                  <a:srgbClr val="F0F0ED"/>
                </a:solidFill>
                <a:latin typeface="Trebuchet MS"/>
                <a:cs typeface="Trebuchet MS"/>
              </a:rPr>
              <a:t>t</a:t>
            </a:r>
            <a:r>
              <a:rPr sz="4500" spc="100" dirty="0">
                <a:solidFill>
                  <a:srgbClr val="F0F0ED"/>
                </a:solidFill>
                <a:latin typeface="Arial"/>
                <a:cs typeface="Arial"/>
              </a:rPr>
              <a:t>el</a:t>
            </a:r>
            <a:r>
              <a:rPr sz="4450" spc="100" dirty="0">
                <a:solidFill>
                  <a:srgbClr val="F0F0ED"/>
                </a:solidFill>
                <a:latin typeface="Trebuchet MS"/>
                <a:cs typeface="Trebuchet MS"/>
              </a:rPr>
              <a:t>s  </a:t>
            </a:r>
            <a:r>
              <a:rPr sz="4500" spc="45" dirty="0">
                <a:solidFill>
                  <a:srgbClr val="F0F0ED"/>
                </a:solidFill>
                <a:latin typeface="Arial"/>
                <a:cs typeface="Arial"/>
              </a:rPr>
              <a:t>ope</a:t>
            </a:r>
            <a:r>
              <a:rPr sz="4450" spc="45" dirty="0">
                <a:solidFill>
                  <a:srgbClr val="F0F0ED"/>
                </a:solidFill>
                <a:latin typeface="Trebuchet MS"/>
                <a:cs typeface="Trebuchet MS"/>
              </a:rPr>
              <a:t>r</a:t>
            </a:r>
            <a:r>
              <a:rPr sz="4500" spc="45" dirty="0">
                <a:solidFill>
                  <a:srgbClr val="F0F0ED"/>
                </a:solidFill>
                <a:latin typeface="Arial"/>
                <a:cs typeface="Arial"/>
              </a:rPr>
              <a:t>a</a:t>
            </a:r>
            <a:r>
              <a:rPr sz="4450" spc="45" dirty="0">
                <a:solidFill>
                  <a:srgbClr val="F0F0ED"/>
                </a:solidFill>
                <a:latin typeface="Trebuchet MS"/>
                <a:cs typeface="Trebuchet MS"/>
              </a:rPr>
              <a:t>t</a:t>
            </a:r>
            <a:r>
              <a:rPr sz="4500" spc="45" dirty="0">
                <a:solidFill>
                  <a:srgbClr val="F0F0ED"/>
                </a:solidFill>
                <a:latin typeface="Arial"/>
                <a:cs typeface="Arial"/>
              </a:rPr>
              <a:t>ing </a:t>
            </a:r>
            <a:r>
              <a:rPr sz="4500" spc="145" dirty="0">
                <a:solidFill>
                  <a:srgbClr val="F0F0ED"/>
                </a:solidFill>
                <a:latin typeface="Arial"/>
                <a:cs typeface="Arial"/>
              </a:rPr>
              <a:t>in </a:t>
            </a:r>
            <a:r>
              <a:rPr sz="4450" spc="409" dirty="0">
                <a:solidFill>
                  <a:srgbClr val="F0F0ED"/>
                </a:solidFill>
                <a:latin typeface="Trebuchet MS"/>
                <a:cs typeface="Trebuchet MS"/>
              </a:rPr>
              <a:t>154 </a:t>
            </a:r>
            <a:r>
              <a:rPr sz="4500" spc="70" dirty="0">
                <a:solidFill>
                  <a:srgbClr val="F0F0ED"/>
                </a:solidFill>
                <a:latin typeface="Arial"/>
                <a:cs typeface="Arial"/>
              </a:rPr>
              <a:t>Ci</a:t>
            </a:r>
            <a:r>
              <a:rPr sz="4450" spc="70" dirty="0">
                <a:solidFill>
                  <a:srgbClr val="F0F0ED"/>
                </a:solidFill>
                <a:latin typeface="Trebuchet MS"/>
                <a:cs typeface="Trebuchet MS"/>
              </a:rPr>
              <a:t>t</a:t>
            </a:r>
            <a:r>
              <a:rPr sz="4500" spc="70" dirty="0">
                <a:solidFill>
                  <a:srgbClr val="F0F0ED"/>
                </a:solidFill>
                <a:latin typeface="Arial"/>
                <a:cs typeface="Arial"/>
              </a:rPr>
              <a:t>ie</a:t>
            </a:r>
            <a:r>
              <a:rPr sz="4450" spc="70" dirty="0">
                <a:solidFill>
                  <a:srgbClr val="F0F0ED"/>
                </a:solidFill>
                <a:latin typeface="Trebuchet MS"/>
                <a:cs typeface="Trebuchet MS"/>
              </a:rPr>
              <a:t>s </a:t>
            </a:r>
            <a:r>
              <a:rPr sz="4500" spc="135" dirty="0">
                <a:solidFill>
                  <a:srgbClr val="F0F0ED"/>
                </a:solidFill>
                <a:latin typeface="Arial"/>
                <a:cs typeface="Arial"/>
              </a:rPr>
              <a:t>ac</a:t>
            </a:r>
            <a:r>
              <a:rPr sz="4450" spc="135" dirty="0">
                <a:solidFill>
                  <a:srgbClr val="F0F0ED"/>
                </a:solidFill>
                <a:latin typeface="Trebuchet MS"/>
                <a:cs typeface="Trebuchet MS"/>
              </a:rPr>
              <a:t>r</a:t>
            </a:r>
            <a:r>
              <a:rPr sz="4500" spc="135" dirty="0">
                <a:solidFill>
                  <a:srgbClr val="F0F0ED"/>
                </a:solidFill>
                <a:latin typeface="Arial"/>
                <a:cs typeface="Arial"/>
              </a:rPr>
              <a:t>o</a:t>
            </a:r>
            <a:r>
              <a:rPr sz="4450" spc="135" dirty="0">
                <a:solidFill>
                  <a:srgbClr val="F0F0ED"/>
                </a:solidFill>
                <a:latin typeface="Trebuchet MS"/>
                <a:cs typeface="Trebuchet MS"/>
              </a:rPr>
              <a:t>ss  </a:t>
            </a:r>
            <a:r>
              <a:rPr sz="4500" spc="100" dirty="0">
                <a:solidFill>
                  <a:srgbClr val="F0F0ED"/>
                </a:solidFill>
                <a:latin typeface="Arial"/>
                <a:cs typeface="Arial"/>
              </a:rPr>
              <a:t>India</a:t>
            </a:r>
            <a:endParaRPr sz="45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985"/>
              </a:spcBef>
            </a:pPr>
            <a:r>
              <a:rPr sz="4500" spc="140" dirty="0">
                <a:solidFill>
                  <a:srgbClr val="F0F0ED"/>
                </a:solidFill>
                <a:latin typeface="Arial"/>
                <a:cs typeface="Arial"/>
              </a:rPr>
              <a:t>Wi</a:t>
            </a:r>
            <a:r>
              <a:rPr sz="4450" spc="140" dirty="0">
                <a:solidFill>
                  <a:srgbClr val="F0F0ED"/>
                </a:solidFill>
                <a:latin typeface="Trebuchet MS"/>
                <a:cs typeface="Trebuchet MS"/>
              </a:rPr>
              <a:t>t</a:t>
            </a:r>
            <a:r>
              <a:rPr sz="4500" spc="140" dirty="0">
                <a:solidFill>
                  <a:srgbClr val="F0F0ED"/>
                </a:solidFill>
                <a:latin typeface="Arial"/>
                <a:cs typeface="Arial"/>
              </a:rPr>
              <a:t>h </a:t>
            </a:r>
            <a:r>
              <a:rPr sz="4500" spc="125" dirty="0">
                <a:solidFill>
                  <a:srgbClr val="F0F0ED"/>
                </a:solidFill>
                <a:latin typeface="Arial"/>
                <a:cs typeface="Arial"/>
              </a:rPr>
              <a:t>mon</a:t>
            </a:r>
            <a:r>
              <a:rPr sz="4450" spc="125" dirty="0">
                <a:solidFill>
                  <a:srgbClr val="F0F0ED"/>
                </a:solidFill>
                <a:latin typeface="Trebuchet MS"/>
                <a:cs typeface="Trebuchet MS"/>
              </a:rPr>
              <a:t>t</a:t>
            </a:r>
            <a:r>
              <a:rPr sz="4500" spc="125" dirty="0">
                <a:solidFill>
                  <a:srgbClr val="F0F0ED"/>
                </a:solidFill>
                <a:latin typeface="Arial"/>
                <a:cs typeface="Arial"/>
              </a:rPr>
              <a:t>hl</a:t>
            </a:r>
            <a:r>
              <a:rPr sz="4450" spc="125" dirty="0">
                <a:solidFill>
                  <a:srgbClr val="F0F0ED"/>
                </a:solidFill>
                <a:latin typeface="Trebuchet MS"/>
                <a:cs typeface="Trebuchet MS"/>
              </a:rPr>
              <a:t>y </a:t>
            </a:r>
            <a:r>
              <a:rPr sz="4450" spc="90" dirty="0">
                <a:solidFill>
                  <a:srgbClr val="F0F0ED"/>
                </a:solidFill>
                <a:latin typeface="Trebuchet MS"/>
                <a:cs typeface="Trebuchet MS"/>
              </a:rPr>
              <a:t>r</a:t>
            </a:r>
            <a:r>
              <a:rPr sz="4500" spc="90" dirty="0">
                <a:solidFill>
                  <a:srgbClr val="F0F0ED"/>
                </a:solidFill>
                <a:latin typeface="Arial"/>
                <a:cs typeface="Arial"/>
              </a:rPr>
              <a:t>e</a:t>
            </a:r>
            <a:r>
              <a:rPr sz="4450" spc="90" dirty="0">
                <a:solidFill>
                  <a:srgbClr val="F0F0ED"/>
                </a:solidFill>
                <a:latin typeface="Trebuchet MS"/>
                <a:cs typeface="Trebuchet MS"/>
              </a:rPr>
              <a:t>v</a:t>
            </a:r>
            <a:r>
              <a:rPr sz="4500" spc="90" dirty="0">
                <a:solidFill>
                  <a:srgbClr val="F0F0ED"/>
                </a:solidFill>
                <a:latin typeface="Arial"/>
                <a:cs typeface="Arial"/>
              </a:rPr>
              <a:t>en</a:t>
            </a:r>
            <a:r>
              <a:rPr sz="4450" spc="90" dirty="0">
                <a:solidFill>
                  <a:srgbClr val="F0F0ED"/>
                </a:solidFill>
                <a:latin typeface="Trebuchet MS"/>
                <a:cs typeface="Trebuchet MS"/>
              </a:rPr>
              <a:t>u</a:t>
            </a:r>
            <a:r>
              <a:rPr sz="4500" spc="90" dirty="0">
                <a:solidFill>
                  <a:srgbClr val="F0F0ED"/>
                </a:solidFill>
                <a:latin typeface="Arial"/>
                <a:cs typeface="Arial"/>
              </a:rPr>
              <a:t>e</a:t>
            </a:r>
            <a:r>
              <a:rPr sz="4450" spc="90" dirty="0">
                <a:solidFill>
                  <a:srgbClr val="F0F0ED"/>
                </a:solidFill>
                <a:latin typeface="Trebuchet MS"/>
                <a:cs typeface="Trebuchet MS"/>
              </a:rPr>
              <a:t>s</a:t>
            </a:r>
            <a:r>
              <a:rPr sz="4450" spc="-245" dirty="0">
                <a:solidFill>
                  <a:srgbClr val="F0F0ED"/>
                </a:solidFill>
                <a:latin typeface="Trebuchet MS"/>
                <a:cs typeface="Trebuchet MS"/>
              </a:rPr>
              <a:t> </a:t>
            </a:r>
            <a:r>
              <a:rPr sz="4500" spc="265" dirty="0">
                <a:solidFill>
                  <a:srgbClr val="F0F0ED"/>
                </a:solidFill>
                <a:latin typeface="Arial"/>
                <a:cs typeface="Arial"/>
              </a:rPr>
              <a:t>of</a:t>
            </a:r>
            <a:endParaRPr sz="45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4750" spc="280" dirty="0">
                <a:solidFill>
                  <a:srgbClr val="F0F0ED"/>
                </a:solidFill>
                <a:latin typeface="Arial"/>
                <a:cs typeface="Arial"/>
              </a:rPr>
              <a:t>$</a:t>
            </a:r>
            <a:r>
              <a:rPr sz="4450" spc="280" dirty="0">
                <a:solidFill>
                  <a:srgbClr val="F0F0ED"/>
                </a:solidFill>
                <a:latin typeface="Trebuchet MS"/>
                <a:cs typeface="Trebuchet MS"/>
              </a:rPr>
              <a:t>3</a:t>
            </a:r>
            <a:r>
              <a:rPr sz="4750" spc="280" dirty="0">
                <a:solidFill>
                  <a:srgbClr val="F0F0ED"/>
                </a:solidFill>
                <a:latin typeface="Arial"/>
                <a:cs typeface="Arial"/>
              </a:rPr>
              <a:t>.</a:t>
            </a:r>
            <a:r>
              <a:rPr sz="4450" spc="280" dirty="0">
                <a:solidFill>
                  <a:srgbClr val="F0F0ED"/>
                </a:solidFill>
                <a:latin typeface="Trebuchet MS"/>
                <a:cs typeface="Trebuchet MS"/>
              </a:rPr>
              <a:t>5</a:t>
            </a:r>
            <a:r>
              <a:rPr sz="4500" spc="280" dirty="0">
                <a:solidFill>
                  <a:srgbClr val="F0F0ED"/>
                </a:solidFill>
                <a:latin typeface="Arial"/>
                <a:cs typeface="Arial"/>
              </a:rPr>
              <a:t>m </a:t>
            </a:r>
            <a:r>
              <a:rPr sz="4500" spc="85" dirty="0">
                <a:solidFill>
                  <a:srgbClr val="F0F0ED"/>
                </a:solidFill>
                <a:latin typeface="Arial"/>
                <a:cs typeface="Arial"/>
              </a:rPr>
              <a:t>and </a:t>
            </a:r>
            <a:r>
              <a:rPr sz="4450" spc="360" dirty="0">
                <a:solidFill>
                  <a:srgbClr val="F0F0ED"/>
                </a:solidFill>
                <a:latin typeface="Trebuchet MS"/>
                <a:cs typeface="Trebuchet MS"/>
              </a:rPr>
              <a:t>1</a:t>
            </a:r>
            <a:r>
              <a:rPr sz="4750" spc="360" dirty="0">
                <a:solidFill>
                  <a:srgbClr val="F0F0ED"/>
                </a:solidFill>
                <a:latin typeface="Arial"/>
                <a:cs typeface="Arial"/>
              </a:rPr>
              <a:t>,</a:t>
            </a:r>
            <a:r>
              <a:rPr sz="4450" spc="360" dirty="0">
                <a:solidFill>
                  <a:srgbClr val="F0F0ED"/>
                </a:solidFill>
                <a:latin typeface="Trebuchet MS"/>
                <a:cs typeface="Trebuchet MS"/>
              </a:rPr>
              <a:t>500</a:t>
            </a:r>
            <a:r>
              <a:rPr sz="4450" spc="-270" dirty="0">
                <a:solidFill>
                  <a:srgbClr val="F0F0ED"/>
                </a:solidFill>
                <a:latin typeface="Trebuchet MS"/>
                <a:cs typeface="Trebuchet MS"/>
              </a:rPr>
              <a:t> </a:t>
            </a:r>
            <a:r>
              <a:rPr sz="4500" spc="120" dirty="0">
                <a:solidFill>
                  <a:srgbClr val="F0F0ED"/>
                </a:solidFill>
                <a:latin typeface="Arial"/>
                <a:cs typeface="Arial"/>
              </a:rPr>
              <a:t>emplo</a:t>
            </a:r>
            <a:r>
              <a:rPr sz="4450" spc="120" dirty="0">
                <a:solidFill>
                  <a:srgbClr val="F0F0ED"/>
                </a:solidFill>
                <a:latin typeface="Trebuchet MS"/>
                <a:cs typeface="Trebuchet MS"/>
              </a:rPr>
              <a:t>y</a:t>
            </a:r>
            <a:r>
              <a:rPr sz="4500" spc="120" dirty="0">
                <a:solidFill>
                  <a:srgbClr val="F0F0ED"/>
                </a:solidFill>
                <a:latin typeface="Arial"/>
                <a:cs typeface="Arial"/>
              </a:rPr>
              <a:t>ee</a:t>
            </a:r>
            <a:r>
              <a:rPr sz="4450" spc="120" dirty="0">
                <a:solidFill>
                  <a:srgbClr val="F0F0ED"/>
                </a:solidFill>
                <a:latin typeface="Trebuchet MS"/>
                <a:cs typeface="Trebuchet MS"/>
              </a:rPr>
              <a:t>s</a:t>
            </a:r>
            <a:endParaRPr sz="4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90936" y="0"/>
            <a:ext cx="5397062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3685" y="5472622"/>
            <a:ext cx="6844314" cy="4495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550" y="1504769"/>
            <a:ext cx="171450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550" y="2323919"/>
            <a:ext cx="171450" cy="171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3143069"/>
            <a:ext cx="171450" cy="171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0550" y="4781369"/>
            <a:ext cx="171450" cy="171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0550" y="7238820"/>
            <a:ext cx="171450" cy="171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84748" y="1044177"/>
            <a:ext cx="8265159" cy="6572884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4250" spc="8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00" spc="175" dirty="0">
                <a:solidFill>
                  <a:srgbClr val="FFFFFF"/>
                </a:solidFill>
                <a:latin typeface="Trebuchet MS"/>
                <a:cs typeface="Trebuchet MS"/>
              </a:rPr>
              <a:t>25</a:t>
            </a:r>
            <a:r>
              <a:rPr sz="4500" spc="17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4200" spc="17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250" spc="175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4200" spc="1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55" dirty="0">
                <a:solidFill>
                  <a:srgbClr val="FFFFFF"/>
                </a:solidFill>
                <a:latin typeface="Arial"/>
                <a:cs typeface="Arial"/>
              </a:rPr>
              <a:t>Man</a:t>
            </a:r>
            <a:endParaRPr sz="4250">
              <a:latin typeface="Arial"/>
              <a:cs typeface="Arial"/>
            </a:endParaRPr>
          </a:p>
          <a:p>
            <a:pPr marL="12700" marR="824865">
              <a:lnSpc>
                <a:spcPts val="6450"/>
              </a:lnSpc>
              <a:spcBef>
                <a:spcPts val="390"/>
              </a:spcBef>
            </a:pPr>
            <a:r>
              <a:rPr sz="4250" spc="17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4500" spc="17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4250" spc="17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420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250" spc="170" dirty="0">
                <a:solidFill>
                  <a:srgbClr val="FFFFFF"/>
                </a:solidFill>
                <a:latin typeface="Arial"/>
                <a:cs typeface="Arial"/>
              </a:rPr>
              <a:t>nde</a:t>
            </a:r>
            <a:r>
              <a:rPr sz="4200" spc="170" dirty="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sz="4250" spc="24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4250" spc="75" dirty="0">
                <a:solidFill>
                  <a:srgbClr val="FFFFFF"/>
                </a:solidFill>
                <a:latin typeface="Arial"/>
                <a:cs typeface="Arial"/>
              </a:rPr>
              <a:t>Chai </a:t>
            </a:r>
            <a:r>
              <a:rPr sz="4250" spc="-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200" spc="-125" dirty="0">
                <a:solidFill>
                  <a:srgbClr val="FFFFFF"/>
                </a:solidFill>
                <a:latin typeface="Trebuchet MS"/>
                <a:cs typeface="Trebuchet MS"/>
              </a:rPr>
              <a:t>utt</a:t>
            </a:r>
            <a:r>
              <a:rPr sz="4250" spc="-1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50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250" spc="5" dirty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sz="4200" spc="5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4250" spc="18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200" spc="180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4250" spc="22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4200" spc="2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225" dirty="0">
                <a:solidFill>
                  <a:srgbClr val="FFFFFF"/>
                </a:solidFill>
                <a:latin typeface="Arial"/>
                <a:cs typeface="Arial"/>
              </a:rPr>
              <a:t>om </a:t>
            </a:r>
            <a:r>
              <a:rPr sz="4250" spc="110" dirty="0">
                <a:solidFill>
                  <a:srgbClr val="FFFFFF"/>
                </a:solidFill>
                <a:latin typeface="Arial"/>
                <a:cs typeface="Arial"/>
              </a:rPr>
              <a:t>Indo</a:t>
            </a:r>
            <a:r>
              <a:rPr sz="4200" spc="1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1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500" spc="11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4250" spc="105" dirty="0">
                <a:solidFill>
                  <a:srgbClr val="FFFFFF"/>
                </a:solidFill>
                <a:latin typeface="Arial"/>
                <a:cs typeface="Arial"/>
              </a:rPr>
              <a:t>Madh</a:t>
            </a:r>
            <a:r>
              <a:rPr sz="4200" spc="10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250" spc="105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200" spc="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ade</a:t>
            </a:r>
            <a:r>
              <a:rPr sz="4200" spc="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250" spc="4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endParaRPr sz="4250">
              <a:latin typeface="Arial"/>
              <a:cs typeface="Arial"/>
            </a:endParaRPr>
          </a:p>
          <a:p>
            <a:pPr marL="12700" marR="357505">
              <a:lnSpc>
                <a:spcPts val="6450"/>
              </a:lnSpc>
            </a:pP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4200" spc="-2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250" spc="-2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4200" spc="-20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420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50" spc="-25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4250" spc="100" dirty="0">
                <a:solidFill>
                  <a:srgbClr val="FFFFFF"/>
                </a:solidFill>
                <a:latin typeface="Arial"/>
                <a:cs typeface="Arial"/>
              </a:rPr>
              <a:t>Delhi </a:t>
            </a:r>
            <a:r>
              <a:rPr sz="420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50" spc="-25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200" spc="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epa</a:t>
            </a:r>
            <a:r>
              <a:rPr sz="4200" spc="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6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4250" spc="21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4200" spc="210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4250" spc="-135" dirty="0">
                <a:solidFill>
                  <a:srgbClr val="FFFFFF"/>
                </a:solidFill>
                <a:latin typeface="Arial"/>
                <a:cs typeface="Arial"/>
              </a:rPr>
              <a:t>UPSC </a:t>
            </a:r>
            <a:r>
              <a:rPr sz="4250" spc="7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20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50" spc="-25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4250" spc="85" dirty="0">
                <a:solidFill>
                  <a:srgbClr val="FFFFFF"/>
                </a:solidFill>
                <a:latin typeface="Arial"/>
                <a:cs typeface="Arial"/>
              </a:rPr>
              <a:t>become </a:t>
            </a:r>
            <a:r>
              <a:rPr sz="4250" spc="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4250" spc="-55" dirty="0">
                <a:solidFill>
                  <a:srgbClr val="FFFFFF"/>
                </a:solidFill>
                <a:latin typeface="Arial"/>
                <a:cs typeface="Arial"/>
              </a:rPr>
              <a:t>IAS  </a:t>
            </a:r>
            <a:r>
              <a:rPr sz="4250" spc="150" dirty="0">
                <a:solidFill>
                  <a:srgbClr val="FFFFFF"/>
                </a:solidFill>
                <a:latin typeface="Arial"/>
                <a:cs typeface="Arial"/>
              </a:rPr>
              <a:t>Office</a:t>
            </a:r>
            <a:r>
              <a:rPr sz="4200" spc="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4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4250" spc="15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4200" spc="150" dirty="0">
                <a:solidFill>
                  <a:srgbClr val="FFFFFF"/>
                </a:solidFill>
                <a:latin typeface="Trebuchet MS"/>
                <a:cs typeface="Trebuchet MS"/>
              </a:rPr>
              <a:t>ust </a:t>
            </a:r>
            <a:r>
              <a:rPr sz="4250" spc="-7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250" spc="85" dirty="0">
                <a:solidFill>
                  <a:srgbClr val="FFFFFF"/>
                </a:solidFill>
                <a:latin typeface="Arial"/>
                <a:cs typeface="Arial"/>
              </a:rPr>
              <a:t>call </a:t>
            </a:r>
            <a:r>
              <a:rPr sz="425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00" spc="-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25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200" spc="-5" dirty="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sz="4250" spc="22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4200" spc="2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50" spc="225" dirty="0">
                <a:solidFill>
                  <a:srgbClr val="FFFFFF"/>
                </a:solidFill>
                <a:latin typeface="Arial"/>
                <a:cs typeface="Arial"/>
              </a:rPr>
              <a:t>om </a:t>
            </a:r>
            <a:r>
              <a:rPr sz="4250" spc="165" dirty="0">
                <a:solidFill>
                  <a:srgbClr val="FFFFFF"/>
                </a:solidFill>
                <a:latin typeface="Arial"/>
                <a:cs typeface="Arial"/>
              </a:rPr>
              <a:t>hi</a:t>
            </a:r>
            <a:r>
              <a:rPr sz="4200" spc="1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2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50" spc="114" dirty="0">
                <a:solidFill>
                  <a:srgbClr val="FFFFFF"/>
                </a:solidFill>
                <a:latin typeface="Arial"/>
                <a:cs typeface="Arial"/>
              </a:rPr>
              <a:t>jo</a:t>
            </a:r>
            <a:r>
              <a:rPr sz="4200" spc="114" dirty="0">
                <a:solidFill>
                  <a:srgbClr val="FFFFFF"/>
                </a:solidFill>
                <a:latin typeface="Trebuchet MS"/>
                <a:cs typeface="Trebuchet MS"/>
              </a:rPr>
              <a:t>ur</a:t>
            </a:r>
            <a:r>
              <a:rPr sz="4250" spc="114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4200" spc="114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22885" y="0"/>
            <a:ext cx="6042660" cy="10109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450" spc="145" dirty="0"/>
              <a:t>An</a:t>
            </a:r>
            <a:r>
              <a:rPr sz="6350" spc="145" dirty="0">
                <a:latin typeface="Trebuchet MS"/>
                <a:cs typeface="Trebuchet MS"/>
              </a:rPr>
              <a:t>u</a:t>
            </a:r>
            <a:r>
              <a:rPr sz="6450" spc="145" dirty="0"/>
              <a:t>bha</a:t>
            </a:r>
            <a:r>
              <a:rPr sz="6350" spc="145" dirty="0">
                <a:latin typeface="Trebuchet MS"/>
                <a:cs typeface="Trebuchet MS"/>
              </a:rPr>
              <a:t>v</a:t>
            </a:r>
            <a:r>
              <a:rPr sz="6350" spc="-85" dirty="0">
                <a:latin typeface="Trebuchet MS"/>
                <a:cs typeface="Trebuchet MS"/>
              </a:rPr>
              <a:t> </a:t>
            </a:r>
            <a:r>
              <a:rPr sz="6450" spc="145" dirty="0"/>
              <a:t>D</a:t>
            </a:r>
            <a:r>
              <a:rPr sz="6350" spc="145" dirty="0">
                <a:latin typeface="Trebuchet MS"/>
                <a:cs typeface="Trebuchet MS"/>
              </a:rPr>
              <a:t>u</a:t>
            </a:r>
            <a:r>
              <a:rPr sz="6450" spc="145" dirty="0"/>
              <a:t>be</a:t>
            </a:r>
            <a:r>
              <a:rPr sz="6350" spc="145" dirty="0">
                <a:latin typeface="Trebuchet MS"/>
                <a:cs typeface="Trebuchet MS"/>
              </a:rPr>
              <a:t>y</a:t>
            </a:r>
            <a:endParaRPr sz="6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4810147" y="2732638"/>
            <a:ext cx="8615569" cy="285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5"/>
              </a:lnSpc>
            </a:pPr>
            <a:r>
              <a:rPr sz="33675" i="1" spc="-10567" baseline="-1855" dirty="0">
                <a:solidFill>
                  <a:srgbClr val="F5F2E3"/>
                </a:solidFill>
                <a:latin typeface="Verdana"/>
                <a:cs typeface="Verdana"/>
              </a:rPr>
              <a:t>T</a:t>
            </a:r>
            <a:r>
              <a:rPr sz="33675" i="1" spc="-10567" baseline="-1361" dirty="0">
                <a:solidFill>
                  <a:srgbClr val="F5F2E3"/>
                </a:solidFill>
                <a:latin typeface="Verdana"/>
                <a:cs typeface="Verdana"/>
              </a:rPr>
              <a:t>h</a:t>
            </a:r>
            <a:r>
              <a:rPr sz="22450" i="1" spc="-7045" dirty="0">
                <a:solidFill>
                  <a:srgbClr val="F5F2E3"/>
                </a:solidFill>
                <a:latin typeface="Verdana"/>
                <a:cs typeface="Verdana"/>
              </a:rPr>
              <a:t>an</a:t>
            </a:r>
            <a:r>
              <a:rPr sz="33675" i="1" spc="-10567" baseline="-3711" dirty="0">
                <a:solidFill>
                  <a:srgbClr val="FD6154"/>
                </a:solidFill>
                <a:latin typeface="Verdana"/>
                <a:cs typeface="Verdana"/>
              </a:rPr>
              <a:t>n</a:t>
            </a:r>
            <a:r>
              <a:rPr sz="33675" i="1" spc="-10567" baseline="-6928" dirty="0">
                <a:solidFill>
                  <a:srgbClr val="FD6154"/>
                </a:solidFill>
                <a:latin typeface="Verdana"/>
                <a:cs typeface="Verdana"/>
              </a:rPr>
              <a:t>n</a:t>
            </a:r>
            <a:r>
              <a:rPr sz="22450" i="1" spc="-7045" dirty="0">
                <a:solidFill>
                  <a:srgbClr val="F5F2E3"/>
                </a:solidFill>
                <a:latin typeface="Verdana"/>
                <a:cs typeface="Verdana"/>
              </a:rPr>
              <a:t>k</a:t>
            </a:r>
            <a:r>
              <a:rPr sz="33675" i="1" spc="-10567" baseline="-3217" dirty="0">
                <a:solidFill>
                  <a:srgbClr val="FD6154"/>
                </a:solidFill>
                <a:latin typeface="Verdana"/>
                <a:cs typeface="Verdana"/>
              </a:rPr>
              <a:t>k</a:t>
            </a:r>
            <a:r>
              <a:rPr sz="33675" i="1" spc="-10567" baseline="-6557" dirty="0">
                <a:solidFill>
                  <a:srgbClr val="FD6154"/>
                </a:solidFill>
                <a:latin typeface="Verdana"/>
                <a:cs typeface="Verdana"/>
              </a:rPr>
              <a:t>k</a:t>
            </a:r>
            <a:endParaRPr sz="33675" baseline="-6557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 rot="21120000">
            <a:off x="6681968" y="5428083"/>
            <a:ext cx="6244318" cy="2566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10"/>
              </a:lnSpc>
            </a:pPr>
            <a:r>
              <a:rPr sz="20200" i="1" spc="-5450" dirty="0">
                <a:solidFill>
                  <a:srgbClr val="F5F2E3"/>
                </a:solidFill>
                <a:latin typeface="Verdana"/>
                <a:cs typeface="Verdana"/>
              </a:rPr>
              <a:t>you</a:t>
            </a:r>
            <a:r>
              <a:rPr sz="30300" i="1" spc="-8175" baseline="-3575" dirty="0">
                <a:solidFill>
                  <a:srgbClr val="FD6154"/>
                </a:solidFill>
                <a:latin typeface="Verdana"/>
                <a:cs typeface="Verdana"/>
              </a:rPr>
              <a:t>u</a:t>
            </a:r>
            <a:r>
              <a:rPr sz="30300" i="1" spc="-8175" baseline="-6875" dirty="0">
                <a:solidFill>
                  <a:srgbClr val="FD6154"/>
                </a:solidFill>
                <a:latin typeface="Verdana"/>
                <a:cs typeface="Verdana"/>
              </a:rPr>
              <a:t>u</a:t>
            </a:r>
            <a:r>
              <a:rPr sz="20200" i="1" spc="-5450" dirty="0">
                <a:solidFill>
                  <a:srgbClr val="F5F2E3"/>
                </a:solidFill>
                <a:latin typeface="Verdana"/>
                <a:cs typeface="Verdana"/>
              </a:rPr>
              <a:t>!</a:t>
            </a:r>
            <a:r>
              <a:rPr sz="30300" i="1" spc="-8175" baseline="-3300" dirty="0">
                <a:solidFill>
                  <a:srgbClr val="FD6154"/>
                </a:solidFill>
                <a:latin typeface="Verdana"/>
                <a:cs typeface="Verdana"/>
              </a:rPr>
              <a:t>!</a:t>
            </a:r>
            <a:r>
              <a:rPr sz="30300" i="1" spc="-8175" baseline="-6600" dirty="0">
                <a:solidFill>
                  <a:srgbClr val="FD6154"/>
                </a:solidFill>
                <a:latin typeface="Verdana"/>
                <a:cs typeface="Verdana"/>
              </a:rPr>
              <a:t>!</a:t>
            </a:r>
            <a:endParaRPr sz="30300" baseline="-6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506" y="2606710"/>
            <a:ext cx="18061305" cy="556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spc="-385" dirty="0">
                <a:solidFill>
                  <a:srgbClr val="FFFFFF"/>
                </a:solidFill>
                <a:latin typeface="Arial Black"/>
                <a:cs typeface="Arial Black"/>
              </a:rPr>
              <a:t>https://</a:t>
            </a:r>
            <a:r>
              <a:rPr sz="4000" spc="-385" dirty="0">
                <a:solidFill>
                  <a:srgbClr val="FFFFFF"/>
                </a:solidFill>
                <a:latin typeface="Arial Black"/>
                <a:cs typeface="Arial Black"/>
                <a:hlinkClick r:id="rId2"/>
              </a:rPr>
              <a:t>www.entrepreneur.com/article/345760</a:t>
            </a:r>
            <a:endParaRPr sz="4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00">
              <a:latin typeface="Arial Black"/>
              <a:cs typeface="Arial Black"/>
            </a:endParaRPr>
          </a:p>
          <a:p>
            <a:pPr marL="12700" marR="5080" algn="ctr">
              <a:lnSpc>
                <a:spcPct val="115599"/>
              </a:lnSpc>
            </a:pPr>
            <a:r>
              <a:rPr sz="4000" spc="-390" dirty="0">
                <a:solidFill>
                  <a:srgbClr val="FFFFFF"/>
                </a:solidFill>
                <a:latin typeface="Arial Black"/>
                <a:cs typeface="Arial Black"/>
              </a:rPr>
              <a:t>https://economictimes.indiatimes.com/tech/startups/economic-survey-2022-at-  </a:t>
            </a:r>
            <a:r>
              <a:rPr sz="4000" spc="-380" dirty="0">
                <a:solidFill>
                  <a:srgbClr val="FFFFFF"/>
                </a:solidFill>
                <a:latin typeface="Arial Black"/>
                <a:cs typeface="Arial Black"/>
              </a:rPr>
              <a:t>least-14000-</a:t>
            </a:r>
            <a:endParaRPr sz="4000">
              <a:latin typeface="Arial Black"/>
              <a:cs typeface="Arial Black"/>
            </a:endParaRPr>
          </a:p>
          <a:p>
            <a:pPr marL="851535" marR="843915" indent="1272540">
              <a:lnSpc>
                <a:spcPts val="11100"/>
              </a:lnSpc>
              <a:spcBef>
                <a:spcPts val="1420"/>
              </a:spcBef>
            </a:pPr>
            <a:r>
              <a:rPr sz="4000" spc="-400" dirty="0">
                <a:solidFill>
                  <a:srgbClr val="FFFFFF"/>
                </a:solidFill>
                <a:latin typeface="Arial Black"/>
                <a:cs typeface="Arial Black"/>
              </a:rPr>
              <a:t>new-startups-recognised-in-india/articleshow/89243366.cms  </a:t>
            </a:r>
            <a:r>
              <a:rPr sz="4000" spc="-375" dirty="0">
                <a:solidFill>
                  <a:srgbClr val="FFFFFF"/>
                </a:solidFill>
                <a:latin typeface="Arial Black"/>
                <a:cs typeface="Arial Black"/>
                <a:hlinkClick r:id="rId3"/>
              </a:rPr>
              <a:t>https://www.slideshare.net/lerato25/entrepreneurship-powerpoint-slide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" dirty="0"/>
              <a:t>Refe</a:t>
            </a:r>
            <a:r>
              <a:rPr sz="8200" spc="285" dirty="0">
                <a:latin typeface="Trebuchet MS"/>
                <a:cs typeface="Trebuchet MS"/>
              </a:rPr>
              <a:t>r</a:t>
            </a:r>
            <a:r>
              <a:rPr spc="40" dirty="0"/>
              <a:t>ence</a:t>
            </a:r>
            <a:r>
              <a:rPr sz="8200" spc="450" dirty="0">
                <a:latin typeface="Trebuchet MS"/>
                <a:cs typeface="Trebuchet MS"/>
              </a:rPr>
              <a:t>s</a:t>
            </a:r>
            <a:endParaRPr sz="8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731" y="0"/>
            <a:ext cx="13091794" cy="1866264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6276975">
              <a:lnSpc>
                <a:spcPct val="100000"/>
              </a:lnSpc>
              <a:spcBef>
                <a:spcPts val="919"/>
              </a:spcBef>
            </a:pPr>
            <a:r>
              <a:rPr sz="7000" spc="-105" dirty="0">
                <a:solidFill>
                  <a:srgbClr val="45AC7D"/>
                </a:solidFill>
              </a:rPr>
              <a:t>Pe</a:t>
            </a:r>
            <a:r>
              <a:rPr sz="6900" spc="-105" dirty="0">
                <a:solidFill>
                  <a:srgbClr val="45AC7D"/>
                </a:solidFill>
                <a:latin typeface="Trebuchet MS"/>
                <a:cs typeface="Trebuchet MS"/>
              </a:rPr>
              <a:t>r</a:t>
            </a:r>
            <a:r>
              <a:rPr sz="7000" spc="-105" dirty="0">
                <a:solidFill>
                  <a:srgbClr val="45AC7D"/>
                </a:solidFill>
              </a:rPr>
              <a:t>cep</a:t>
            </a:r>
            <a:r>
              <a:rPr sz="6900" spc="-105" dirty="0">
                <a:solidFill>
                  <a:srgbClr val="45AC7D"/>
                </a:solidFill>
                <a:latin typeface="Trebuchet MS"/>
                <a:cs typeface="Trebuchet MS"/>
              </a:rPr>
              <a:t>t</a:t>
            </a:r>
            <a:r>
              <a:rPr sz="7000" spc="-105" dirty="0">
                <a:solidFill>
                  <a:srgbClr val="45AC7D"/>
                </a:solidFill>
              </a:rPr>
              <a:t>ion</a:t>
            </a:r>
            <a:endParaRPr sz="7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4000" spc="-465" dirty="0">
                <a:latin typeface="Arial Black"/>
                <a:cs typeface="Arial Black"/>
              </a:rPr>
              <a:t>Interviewer</a:t>
            </a:r>
            <a:r>
              <a:rPr sz="4000" spc="-295" dirty="0">
                <a:latin typeface="Arial Black"/>
                <a:cs typeface="Arial Black"/>
              </a:rPr>
              <a:t> </a:t>
            </a:r>
            <a:r>
              <a:rPr sz="4000" spc="-380" dirty="0">
                <a:latin typeface="Arial Black"/>
                <a:cs typeface="Arial Black"/>
              </a:rPr>
              <a:t>:</a:t>
            </a:r>
            <a:r>
              <a:rPr sz="4000" spc="-295" dirty="0">
                <a:latin typeface="Arial Black"/>
                <a:cs typeface="Arial Black"/>
              </a:rPr>
              <a:t> </a:t>
            </a:r>
            <a:r>
              <a:rPr sz="4000" spc="-555" dirty="0">
                <a:latin typeface="Arial Black"/>
                <a:cs typeface="Arial Black"/>
              </a:rPr>
              <a:t>How</a:t>
            </a:r>
            <a:r>
              <a:rPr sz="4000" spc="-290" dirty="0">
                <a:latin typeface="Arial Black"/>
                <a:cs typeface="Arial Black"/>
              </a:rPr>
              <a:t> </a:t>
            </a:r>
            <a:r>
              <a:rPr sz="4000" spc="-415" dirty="0">
                <a:latin typeface="Arial Black"/>
                <a:cs typeface="Arial Black"/>
              </a:rPr>
              <a:t>long</a:t>
            </a:r>
            <a:r>
              <a:rPr sz="4000" spc="-295" dirty="0">
                <a:latin typeface="Arial Black"/>
                <a:cs typeface="Arial Black"/>
              </a:rPr>
              <a:t> </a:t>
            </a:r>
            <a:r>
              <a:rPr sz="4000" spc="-545" dirty="0">
                <a:latin typeface="Arial Black"/>
                <a:cs typeface="Arial Black"/>
              </a:rPr>
              <a:t>will</a:t>
            </a:r>
            <a:r>
              <a:rPr sz="4000" spc="-295" dirty="0">
                <a:latin typeface="Arial Black"/>
                <a:cs typeface="Arial Black"/>
              </a:rPr>
              <a:t> </a:t>
            </a:r>
            <a:r>
              <a:rPr sz="4000" spc="-415" dirty="0">
                <a:latin typeface="Arial Black"/>
                <a:cs typeface="Arial Black"/>
              </a:rPr>
              <a:t>you</a:t>
            </a:r>
            <a:r>
              <a:rPr sz="4000" spc="-290" dirty="0">
                <a:latin typeface="Arial Black"/>
                <a:cs typeface="Arial Black"/>
              </a:rPr>
              <a:t> </a:t>
            </a:r>
            <a:r>
              <a:rPr sz="4000" spc="-490" dirty="0">
                <a:latin typeface="Arial Black"/>
                <a:cs typeface="Arial Black"/>
              </a:rPr>
              <a:t>have</a:t>
            </a:r>
            <a:r>
              <a:rPr sz="4000" spc="-295" dirty="0">
                <a:latin typeface="Arial Black"/>
                <a:cs typeface="Arial Black"/>
              </a:rPr>
              <a:t> </a:t>
            </a:r>
            <a:r>
              <a:rPr sz="4000" spc="-385" dirty="0">
                <a:latin typeface="Arial Black"/>
                <a:cs typeface="Arial Black"/>
              </a:rPr>
              <a:t>to</a:t>
            </a:r>
            <a:r>
              <a:rPr sz="4000" spc="-295" dirty="0">
                <a:latin typeface="Arial Black"/>
                <a:cs typeface="Arial Black"/>
              </a:rPr>
              <a:t> </a:t>
            </a:r>
            <a:r>
              <a:rPr sz="4000" spc="-545" dirty="0">
                <a:latin typeface="Arial Black"/>
                <a:cs typeface="Arial Black"/>
              </a:rPr>
              <a:t>work</a:t>
            </a:r>
            <a:r>
              <a:rPr sz="4000" spc="-290" dirty="0">
                <a:latin typeface="Arial Black"/>
                <a:cs typeface="Arial Black"/>
              </a:rPr>
              <a:t> </a:t>
            </a:r>
            <a:r>
              <a:rPr sz="4000" spc="-385" dirty="0">
                <a:latin typeface="Arial Black"/>
                <a:cs typeface="Arial Black"/>
              </a:rPr>
              <a:t>to</a:t>
            </a:r>
            <a:r>
              <a:rPr sz="4000" spc="-295" dirty="0">
                <a:latin typeface="Arial Black"/>
                <a:cs typeface="Arial Black"/>
              </a:rPr>
              <a:t> </a:t>
            </a:r>
            <a:r>
              <a:rPr sz="4000" spc="-405" dirty="0">
                <a:latin typeface="Arial Black"/>
                <a:cs typeface="Arial Black"/>
              </a:rPr>
              <a:t>buy</a:t>
            </a:r>
            <a:r>
              <a:rPr sz="4000" spc="-295" dirty="0">
                <a:latin typeface="Arial Black"/>
                <a:cs typeface="Arial Black"/>
              </a:rPr>
              <a:t> </a:t>
            </a:r>
            <a:r>
              <a:rPr sz="4000" spc="-530" dirty="0">
                <a:latin typeface="Arial Black"/>
                <a:cs typeface="Arial Black"/>
              </a:rPr>
              <a:t>BMW?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6731" y="2501765"/>
            <a:ext cx="13204190" cy="7684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395" dirty="0">
                <a:solidFill>
                  <a:srgbClr val="FFFFFF"/>
                </a:solidFill>
                <a:latin typeface="Arial Black"/>
                <a:cs typeface="Arial Black"/>
              </a:rPr>
              <a:t>Doctor </a:t>
            </a:r>
            <a:r>
              <a:rPr sz="4000" spc="-380" dirty="0">
                <a:solidFill>
                  <a:srgbClr val="FFFFFF"/>
                </a:solidFill>
                <a:latin typeface="Arial Black"/>
                <a:cs typeface="Arial Black"/>
              </a:rPr>
              <a:t>: </a:t>
            </a:r>
            <a:r>
              <a:rPr sz="4000" spc="-550" dirty="0">
                <a:solidFill>
                  <a:srgbClr val="FFFFFF"/>
                </a:solidFill>
                <a:latin typeface="Arial Black"/>
                <a:cs typeface="Arial Black"/>
              </a:rPr>
              <a:t>I </a:t>
            </a:r>
            <a:r>
              <a:rPr sz="4000" spc="-445" dirty="0">
                <a:solidFill>
                  <a:srgbClr val="FFFFFF"/>
                </a:solidFill>
                <a:latin typeface="Arial Black"/>
                <a:cs typeface="Arial Black"/>
              </a:rPr>
              <a:t>think </a:t>
            </a:r>
            <a:r>
              <a:rPr sz="4000" spc="-550" dirty="0">
                <a:solidFill>
                  <a:srgbClr val="FFFFFF"/>
                </a:solidFill>
                <a:latin typeface="Arial Black"/>
                <a:cs typeface="Arial Black"/>
              </a:rPr>
              <a:t>I </a:t>
            </a:r>
            <a:r>
              <a:rPr sz="4000" spc="-545" dirty="0">
                <a:solidFill>
                  <a:srgbClr val="FFFFFF"/>
                </a:solidFill>
                <a:latin typeface="Arial Black"/>
                <a:cs typeface="Arial Black"/>
              </a:rPr>
              <a:t>can </a:t>
            </a:r>
            <a:r>
              <a:rPr sz="4000" spc="-405" dirty="0">
                <a:solidFill>
                  <a:srgbClr val="FFFFFF"/>
                </a:solidFill>
                <a:latin typeface="Arial Black"/>
                <a:cs typeface="Arial Black"/>
              </a:rPr>
              <a:t>buy </a:t>
            </a:r>
            <a:r>
              <a:rPr sz="4000" spc="-370" dirty="0">
                <a:solidFill>
                  <a:srgbClr val="FFFFFF"/>
                </a:solidFill>
                <a:latin typeface="Arial Black"/>
                <a:cs typeface="Arial Black"/>
              </a:rPr>
              <a:t>one in </a:t>
            </a:r>
            <a:r>
              <a:rPr sz="4000" spc="-275" dirty="0">
                <a:solidFill>
                  <a:srgbClr val="FFFFFF"/>
                </a:solidFill>
                <a:latin typeface="Arial Black"/>
                <a:cs typeface="Arial Black"/>
              </a:rPr>
              <a:t>6-8</a:t>
            </a:r>
            <a:r>
              <a:rPr sz="4000" spc="40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409" dirty="0">
                <a:solidFill>
                  <a:srgbClr val="FFFFFF"/>
                </a:solidFill>
                <a:latin typeface="Arial Black"/>
                <a:cs typeface="Arial Black"/>
              </a:rPr>
              <a:t>months </a:t>
            </a:r>
            <a:r>
              <a:rPr sz="4000" spc="-345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4000" spc="-540" dirty="0">
                <a:solidFill>
                  <a:srgbClr val="FFFFFF"/>
                </a:solidFill>
                <a:latin typeface="Arial Black"/>
                <a:cs typeface="Arial Black"/>
              </a:rPr>
              <a:t>my </a:t>
            </a:r>
            <a:r>
              <a:rPr sz="4000" spc="-495" dirty="0">
                <a:solidFill>
                  <a:srgbClr val="FFFFFF"/>
                </a:solidFill>
                <a:latin typeface="Arial Black"/>
                <a:cs typeface="Arial Black"/>
              </a:rPr>
              <a:t>practice</a:t>
            </a:r>
            <a:endParaRPr sz="4000">
              <a:latin typeface="Arial Black"/>
              <a:cs typeface="Arial Black"/>
            </a:endParaRPr>
          </a:p>
          <a:p>
            <a:pPr marL="12700" marR="2472055">
              <a:lnSpc>
                <a:spcPts val="11100"/>
              </a:lnSpc>
              <a:spcBef>
                <a:spcPts val="1420"/>
              </a:spcBef>
            </a:pPr>
            <a:r>
              <a:rPr sz="4000" spc="-550" dirty="0">
                <a:solidFill>
                  <a:srgbClr val="FFFFFF"/>
                </a:solidFill>
                <a:latin typeface="Arial Black"/>
                <a:cs typeface="Arial Black"/>
              </a:rPr>
              <a:t>MBA </a:t>
            </a:r>
            <a:r>
              <a:rPr sz="4000" spc="-380" dirty="0">
                <a:solidFill>
                  <a:srgbClr val="FFFFFF"/>
                </a:solidFill>
                <a:latin typeface="Arial Black"/>
                <a:cs typeface="Arial Black"/>
              </a:rPr>
              <a:t>: </a:t>
            </a:r>
            <a:r>
              <a:rPr sz="4000" spc="-550" dirty="0">
                <a:solidFill>
                  <a:srgbClr val="FFFFFF"/>
                </a:solidFill>
                <a:latin typeface="Arial Black"/>
                <a:cs typeface="Arial Black"/>
              </a:rPr>
              <a:t>I </a:t>
            </a:r>
            <a:r>
              <a:rPr sz="4000" spc="-390" dirty="0">
                <a:solidFill>
                  <a:srgbClr val="FFFFFF"/>
                </a:solidFill>
                <a:latin typeface="Arial Black"/>
                <a:cs typeface="Arial Black"/>
              </a:rPr>
              <a:t>need </a:t>
            </a:r>
            <a:r>
              <a:rPr sz="4000" spc="-385" dirty="0">
                <a:solidFill>
                  <a:srgbClr val="FFFFFF"/>
                </a:solidFill>
                <a:latin typeface="Arial Black"/>
                <a:cs typeface="Arial Black"/>
              </a:rPr>
              <a:t>about </a:t>
            </a:r>
            <a:r>
              <a:rPr sz="4000" spc="-320" dirty="0">
                <a:solidFill>
                  <a:srgbClr val="FFFFFF"/>
                </a:solidFill>
                <a:latin typeface="Arial Black"/>
                <a:cs typeface="Arial Black"/>
              </a:rPr>
              <a:t>11-12 </a:t>
            </a:r>
            <a:r>
              <a:rPr sz="4000" spc="-409" dirty="0">
                <a:solidFill>
                  <a:srgbClr val="FFFFFF"/>
                </a:solidFill>
                <a:latin typeface="Arial Black"/>
                <a:cs typeface="Arial Black"/>
              </a:rPr>
              <a:t>months </a:t>
            </a:r>
            <a:r>
              <a:rPr sz="4000" spc="-345" dirty="0">
                <a:solidFill>
                  <a:srgbClr val="FFFFFF"/>
                </a:solidFill>
                <a:latin typeface="Arial Black"/>
                <a:cs typeface="Arial Black"/>
              </a:rPr>
              <a:t>of hard </a:t>
            </a:r>
            <a:r>
              <a:rPr sz="4000" spc="-545" dirty="0">
                <a:solidFill>
                  <a:srgbClr val="FFFFFF"/>
                </a:solidFill>
                <a:latin typeface="Arial Black"/>
                <a:cs typeface="Arial Black"/>
              </a:rPr>
              <a:t>work  </a:t>
            </a:r>
            <a:r>
              <a:rPr sz="4000" spc="-440" dirty="0">
                <a:solidFill>
                  <a:srgbClr val="FFFFFF"/>
                </a:solidFill>
                <a:latin typeface="Arial Black"/>
                <a:cs typeface="Arial Black"/>
              </a:rPr>
              <a:t>Engineer </a:t>
            </a:r>
            <a:r>
              <a:rPr sz="4000" spc="-380" dirty="0">
                <a:solidFill>
                  <a:srgbClr val="FFFFFF"/>
                </a:solidFill>
                <a:latin typeface="Arial Black"/>
                <a:cs typeface="Arial Black"/>
              </a:rPr>
              <a:t>: </a:t>
            </a:r>
            <a:r>
              <a:rPr sz="4000" spc="-575" dirty="0">
                <a:solidFill>
                  <a:srgbClr val="FFFFFF"/>
                </a:solidFill>
                <a:latin typeface="Arial Black"/>
                <a:cs typeface="Arial Black"/>
              </a:rPr>
              <a:t>At </a:t>
            </a:r>
            <a:r>
              <a:rPr sz="4000" spc="-495" dirty="0">
                <a:solidFill>
                  <a:srgbClr val="FFFFFF"/>
                </a:solidFill>
                <a:latin typeface="Arial Black"/>
                <a:cs typeface="Arial Black"/>
              </a:rPr>
              <a:t>least </a:t>
            </a:r>
            <a:r>
              <a:rPr sz="4000" spc="-275" dirty="0">
                <a:solidFill>
                  <a:srgbClr val="FFFFFF"/>
                </a:solidFill>
                <a:latin typeface="Arial Black"/>
                <a:cs typeface="Arial Black"/>
              </a:rPr>
              <a:t>2-3 </a:t>
            </a:r>
            <a:r>
              <a:rPr sz="4000" spc="-490" dirty="0">
                <a:solidFill>
                  <a:srgbClr val="FFFFFF"/>
                </a:solidFill>
                <a:latin typeface="Arial Black"/>
                <a:cs typeface="Arial Black"/>
              </a:rPr>
              <a:t>years </a:t>
            </a:r>
            <a:r>
              <a:rPr sz="4000" spc="-345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4000" spc="-480" dirty="0">
                <a:solidFill>
                  <a:srgbClr val="FFFFFF"/>
                </a:solidFill>
                <a:latin typeface="Arial Black"/>
                <a:cs typeface="Arial Black"/>
              </a:rPr>
              <a:t>very </a:t>
            </a:r>
            <a:r>
              <a:rPr sz="4000" spc="-345" dirty="0">
                <a:solidFill>
                  <a:srgbClr val="FFFFFF"/>
                </a:solidFill>
                <a:latin typeface="Arial Black"/>
                <a:cs typeface="Arial Black"/>
              </a:rPr>
              <a:t>hard</a:t>
            </a:r>
            <a:r>
              <a:rPr sz="4000" spc="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509" dirty="0">
                <a:solidFill>
                  <a:srgbClr val="FFFFFF"/>
                </a:solidFill>
                <a:latin typeface="Arial Black"/>
                <a:cs typeface="Arial Black"/>
              </a:rPr>
              <a:t>work.</a:t>
            </a:r>
            <a:endParaRPr sz="4000">
              <a:latin typeface="Arial Black"/>
              <a:cs typeface="Arial Black"/>
            </a:endParaRPr>
          </a:p>
          <a:p>
            <a:pPr marL="12700" marR="4341495">
              <a:lnSpc>
                <a:spcPts val="11100"/>
              </a:lnSpc>
            </a:pPr>
            <a:r>
              <a:rPr sz="4000" spc="-370" dirty="0">
                <a:solidFill>
                  <a:srgbClr val="FFFFFF"/>
                </a:solidFill>
                <a:latin typeface="Arial Black"/>
                <a:cs typeface="Arial Black"/>
              </a:rPr>
              <a:t>Entrepreneur </a:t>
            </a:r>
            <a:r>
              <a:rPr sz="4000" spc="-380" dirty="0">
                <a:solidFill>
                  <a:srgbClr val="FFFFFF"/>
                </a:solidFill>
                <a:latin typeface="Arial Black"/>
                <a:cs typeface="Arial Black"/>
              </a:rPr>
              <a:t>: </a:t>
            </a:r>
            <a:r>
              <a:rPr sz="4000" spc="-550" dirty="0">
                <a:solidFill>
                  <a:srgbClr val="FFFFFF"/>
                </a:solidFill>
                <a:latin typeface="Arial Black"/>
                <a:cs typeface="Arial Black"/>
              </a:rPr>
              <a:t>I </a:t>
            </a:r>
            <a:r>
              <a:rPr sz="4000" spc="-445" dirty="0">
                <a:solidFill>
                  <a:srgbClr val="FFFFFF"/>
                </a:solidFill>
                <a:latin typeface="Arial Black"/>
                <a:cs typeface="Arial Black"/>
              </a:rPr>
              <a:t>think </a:t>
            </a:r>
            <a:r>
              <a:rPr sz="4000" spc="-385" dirty="0">
                <a:solidFill>
                  <a:srgbClr val="FFFFFF"/>
                </a:solidFill>
                <a:latin typeface="Arial Black"/>
                <a:cs typeface="Arial Black"/>
              </a:rPr>
              <a:t>..... about 5 </a:t>
            </a:r>
            <a:r>
              <a:rPr sz="4000" spc="-490" dirty="0">
                <a:solidFill>
                  <a:srgbClr val="FFFFFF"/>
                </a:solidFill>
                <a:latin typeface="Arial Black"/>
                <a:cs typeface="Arial Black"/>
              </a:rPr>
              <a:t>years  </a:t>
            </a:r>
            <a:r>
              <a:rPr sz="4000" spc="-465" dirty="0">
                <a:solidFill>
                  <a:srgbClr val="FFFFFF"/>
                </a:solidFill>
                <a:latin typeface="Arial Black"/>
                <a:cs typeface="Arial Black"/>
              </a:rPr>
              <a:t>Interviewer </a:t>
            </a:r>
            <a:r>
              <a:rPr sz="4000" spc="-380" dirty="0">
                <a:solidFill>
                  <a:srgbClr val="FFFFFF"/>
                </a:solidFill>
                <a:latin typeface="Arial Black"/>
                <a:cs typeface="Arial Black"/>
              </a:rPr>
              <a:t>: </a:t>
            </a:r>
            <a:r>
              <a:rPr sz="4000" spc="-450" dirty="0">
                <a:solidFill>
                  <a:srgbClr val="FFFFFF"/>
                </a:solidFill>
                <a:latin typeface="Arial Black"/>
                <a:cs typeface="Arial Black"/>
              </a:rPr>
              <a:t>Why </a:t>
            </a:r>
            <a:r>
              <a:rPr sz="4000" spc="-455" dirty="0">
                <a:solidFill>
                  <a:srgbClr val="FFFFFF"/>
                </a:solidFill>
                <a:latin typeface="Arial Black"/>
                <a:cs typeface="Arial Black"/>
              </a:rPr>
              <a:t>so </a:t>
            </a:r>
            <a:r>
              <a:rPr sz="4000" spc="-415" dirty="0">
                <a:solidFill>
                  <a:srgbClr val="FFFFFF"/>
                </a:solidFill>
                <a:latin typeface="Arial Black"/>
                <a:cs typeface="Arial Black"/>
              </a:rPr>
              <a:t>long </a:t>
            </a:r>
            <a:r>
              <a:rPr sz="4000" spc="-475" dirty="0">
                <a:solidFill>
                  <a:srgbClr val="FFFFFF"/>
                </a:solidFill>
                <a:latin typeface="Arial Black"/>
                <a:cs typeface="Arial Black"/>
              </a:rPr>
              <a:t>, </a:t>
            </a:r>
            <a:r>
              <a:rPr sz="4000" spc="-535" dirty="0">
                <a:solidFill>
                  <a:srgbClr val="FFFFFF"/>
                </a:solidFill>
                <a:latin typeface="Arial Black"/>
                <a:cs typeface="Arial Black"/>
              </a:rPr>
              <a:t>Sir?</a:t>
            </a:r>
            <a:endParaRPr sz="4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4000" spc="-370" dirty="0">
                <a:solidFill>
                  <a:srgbClr val="FFFFFF"/>
                </a:solidFill>
                <a:latin typeface="Arial Black"/>
                <a:cs typeface="Arial Black"/>
              </a:rPr>
              <a:t>Entrepreneur</a:t>
            </a:r>
            <a:r>
              <a:rPr sz="4000" spc="-3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38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40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445" dirty="0">
                <a:solidFill>
                  <a:srgbClr val="FFFFFF"/>
                </a:solidFill>
                <a:latin typeface="Arial Black"/>
                <a:cs typeface="Arial Black"/>
              </a:rPr>
              <a:t>Well</a:t>
            </a:r>
            <a:r>
              <a:rPr sz="40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475" dirty="0">
                <a:solidFill>
                  <a:srgbClr val="FFFFFF"/>
                </a:solidFill>
                <a:latin typeface="Arial Black"/>
                <a:cs typeface="Arial Black"/>
              </a:rPr>
              <a:t>,</a:t>
            </a:r>
            <a:r>
              <a:rPr sz="40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450" dirty="0">
                <a:solidFill>
                  <a:srgbClr val="FFFFFF"/>
                </a:solidFill>
                <a:latin typeface="Arial Black"/>
                <a:cs typeface="Arial Black"/>
              </a:rPr>
              <a:t>it's</a:t>
            </a:r>
            <a:r>
              <a:rPr sz="40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360" dirty="0">
                <a:solidFill>
                  <a:srgbClr val="FFFFFF"/>
                </a:solidFill>
                <a:latin typeface="Arial Black"/>
                <a:cs typeface="Arial Black"/>
              </a:rPr>
              <a:t>not</a:t>
            </a:r>
            <a:r>
              <a:rPr sz="40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555" dirty="0">
                <a:solidFill>
                  <a:srgbClr val="FFFFFF"/>
                </a:solidFill>
                <a:latin typeface="Arial Black"/>
                <a:cs typeface="Arial Black"/>
              </a:rPr>
              <a:t>easy</a:t>
            </a:r>
            <a:r>
              <a:rPr sz="40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475" dirty="0">
                <a:solidFill>
                  <a:srgbClr val="FFFFFF"/>
                </a:solidFill>
                <a:latin typeface="Arial Black"/>
                <a:cs typeface="Arial Black"/>
              </a:rPr>
              <a:t>,</a:t>
            </a:r>
            <a:r>
              <a:rPr sz="40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455" dirty="0">
                <a:solidFill>
                  <a:srgbClr val="FFFFFF"/>
                </a:solidFill>
                <a:latin typeface="Arial Black"/>
                <a:cs typeface="Arial Black"/>
              </a:rPr>
              <a:t>BMW</a:t>
            </a:r>
            <a:r>
              <a:rPr sz="40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50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40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55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40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434" dirty="0">
                <a:solidFill>
                  <a:srgbClr val="FFFFFF"/>
                </a:solidFill>
                <a:latin typeface="Arial Black"/>
                <a:cs typeface="Arial Black"/>
              </a:rPr>
              <a:t>big</a:t>
            </a:r>
            <a:r>
              <a:rPr sz="40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465" dirty="0">
                <a:solidFill>
                  <a:srgbClr val="FFFFFF"/>
                </a:solidFill>
                <a:latin typeface="Arial Black"/>
                <a:cs typeface="Arial Black"/>
              </a:rPr>
              <a:t>company!</a:t>
            </a:r>
            <a:endParaRPr sz="4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008" y="108139"/>
            <a:ext cx="13192125" cy="1080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00" spc="114" dirty="0">
                <a:solidFill>
                  <a:srgbClr val="45AC7D"/>
                </a:solidFill>
              </a:rPr>
              <a:t>Impo</a:t>
            </a:r>
            <a:r>
              <a:rPr sz="6800" spc="114" dirty="0">
                <a:solidFill>
                  <a:srgbClr val="45AC7D"/>
                </a:solidFill>
                <a:latin typeface="Trebuchet MS"/>
                <a:cs typeface="Trebuchet MS"/>
              </a:rPr>
              <a:t>rt</a:t>
            </a:r>
            <a:r>
              <a:rPr sz="6900" spc="114" dirty="0">
                <a:solidFill>
                  <a:srgbClr val="45AC7D"/>
                </a:solidFill>
              </a:rPr>
              <a:t>ance </a:t>
            </a:r>
            <a:r>
              <a:rPr sz="6900" spc="400" dirty="0">
                <a:solidFill>
                  <a:srgbClr val="45AC7D"/>
                </a:solidFill>
              </a:rPr>
              <a:t>of</a:t>
            </a:r>
            <a:r>
              <a:rPr sz="6900" spc="65" dirty="0">
                <a:solidFill>
                  <a:srgbClr val="45AC7D"/>
                </a:solidFill>
              </a:rPr>
              <a:t> </a:t>
            </a:r>
            <a:r>
              <a:rPr sz="6900" spc="135" dirty="0">
                <a:solidFill>
                  <a:srgbClr val="45AC7D"/>
                </a:solidFill>
              </a:rPr>
              <a:t>En</a:t>
            </a:r>
            <a:r>
              <a:rPr sz="6800" spc="135" dirty="0">
                <a:solidFill>
                  <a:srgbClr val="45AC7D"/>
                </a:solidFill>
                <a:latin typeface="Trebuchet MS"/>
                <a:cs typeface="Trebuchet MS"/>
              </a:rPr>
              <a:t>tr</a:t>
            </a:r>
            <a:r>
              <a:rPr sz="6900" spc="135" dirty="0">
                <a:solidFill>
                  <a:srgbClr val="45AC7D"/>
                </a:solidFill>
              </a:rPr>
              <a:t>ep</a:t>
            </a:r>
            <a:r>
              <a:rPr sz="6800" spc="135" dirty="0">
                <a:solidFill>
                  <a:srgbClr val="45AC7D"/>
                </a:solidFill>
                <a:latin typeface="Trebuchet MS"/>
                <a:cs typeface="Trebuchet MS"/>
              </a:rPr>
              <a:t>r</a:t>
            </a:r>
            <a:r>
              <a:rPr sz="6900" spc="135" dirty="0">
                <a:solidFill>
                  <a:srgbClr val="45AC7D"/>
                </a:solidFill>
              </a:rPr>
              <a:t>ene</a:t>
            </a:r>
            <a:r>
              <a:rPr sz="6800" spc="135" dirty="0">
                <a:solidFill>
                  <a:srgbClr val="45AC7D"/>
                </a:solidFill>
                <a:latin typeface="Trebuchet MS"/>
                <a:cs typeface="Trebuchet MS"/>
              </a:rPr>
              <a:t>urs</a:t>
            </a:r>
            <a:r>
              <a:rPr sz="6900" spc="135" dirty="0">
                <a:solidFill>
                  <a:srgbClr val="45AC7D"/>
                </a:solidFill>
              </a:rPr>
              <a:t>hip</a:t>
            </a:r>
            <a:endParaRPr sz="6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9372" y="2134467"/>
            <a:ext cx="5169535" cy="539750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1085"/>
              </a:spcBef>
            </a:pPr>
            <a:r>
              <a:rPr sz="5050" spc="-595" dirty="0">
                <a:solidFill>
                  <a:srgbClr val="FFFFFF"/>
                </a:solidFill>
                <a:latin typeface="Arial Black"/>
                <a:cs typeface="Arial Black"/>
              </a:rPr>
              <a:t>~Lifestyle</a:t>
            </a:r>
            <a:endParaRPr sz="5050">
              <a:latin typeface="Arial Black"/>
              <a:cs typeface="Arial Black"/>
            </a:endParaRPr>
          </a:p>
          <a:p>
            <a:pPr marL="46990">
              <a:lnSpc>
                <a:spcPct val="100000"/>
              </a:lnSpc>
              <a:spcBef>
                <a:spcPts val="990"/>
              </a:spcBef>
            </a:pPr>
            <a:r>
              <a:rPr sz="5050" spc="-440" dirty="0">
                <a:solidFill>
                  <a:srgbClr val="FFFFFF"/>
                </a:solidFill>
                <a:latin typeface="Arial Black"/>
                <a:cs typeface="Arial Black"/>
              </a:rPr>
              <a:t>~</a:t>
            </a:r>
            <a:r>
              <a:rPr sz="5050" spc="-3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050" spc="-565" dirty="0">
                <a:solidFill>
                  <a:srgbClr val="FFFFFF"/>
                </a:solidFill>
                <a:latin typeface="Arial Black"/>
                <a:cs typeface="Arial Black"/>
              </a:rPr>
              <a:t>Productivity</a:t>
            </a:r>
            <a:endParaRPr sz="5050">
              <a:latin typeface="Arial Black"/>
              <a:cs typeface="Arial Black"/>
            </a:endParaRPr>
          </a:p>
          <a:p>
            <a:pPr marL="95885">
              <a:lnSpc>
                <a:spcPct val="100000"/>
              </a:lnSpc>
              <a:spcBef>
                <a:spcPts val="990"/>
              </a:spcBef>
            </a:pPr>
            <a:r>
              <a:rPr sz="5050" spc="-830" dirty="0">
                <a:solidFill>
                  <a:srgbClr val="FFFFFF"/>
                </a:solidFill>
                <a:latin typeface="Arial Black"/>
                <a:cs typeface="Arial Black"/>
              </a:rPr>
              <a:t>~Job</a:t>
            </a:r>
            <a:r>
              <a:rPr sz="505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050" spc="-545" dirty="0">
                <a:solidFill>
                  <a:srgbClr val="FFFFFF"/>
                </a:solidFill>
                <a:latin typeface="Arial Black"/>
                <a:cs typeface="Arial Black"/>
              </a:rPr>
              <a:t>creation</a:t>
            </a:r>
            <a:endParaRPr sz="5050">
              <a:latin typeface="Arial Black"/>
              <a:cs typeface="Arial Black"/>
            </a:endParaRPr>
          </a:p>
          <a:p>
            <a:pPr marL="76200">
              <a:lnSpc>
                <a:spcPct val="100000"/>
              </a:lnSpc>
              <a:spcBef>
                <a:spcPts val="990"/>
              </a:spcBef>
            </a:pPr>
            <a:r>
              <a:rPr sz="5050" spc="-595" dirty="0">
                <a:solidFill>
                  <a:srgbClr val="FFFFFF"/>
                </a:solidFill>
                <a:latin typeface="Arial Black"/>
                <a:cs typeface="Arial Black"/>
              </a:rPr>
              <a:t>~Economy</a:t>
            </a:r>
            <a:endParaRPr sz="5050">
              <a:latin typeface="Arial Black"/>
              <a:cs typeface="Arial Black"/>
            </a:endParaRPr>
          </a:p>
          <a:p>
            <a:pPr marL="36830">
              <a:lnSpc>
                <a:spcPct val="100000"/>
              </a:lnSpc>
              <a:spcBef>
                <a:spcPts val="990"/>
              </a:spcBef>
            </a:pPr>
            <a:r>
              <a:rPr sz="5050" spc="-509" dirty="0">
                <a:solidFill>
                  <a:srgbClr val="FFFFFF"/>
                </a:solidFill>
                <a:latin typeface="Arial Black"/>
                <a:cs typeface="Arial Black"/>
              </a:rPr>
              <a:t>~Innovation</a:t>
            </a:r>
            <a:r>
              <a:rPr sz="5050" spc="-4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050" spc="-580" dirty="0">
                <a:solidFill>
                  <a:srgbClr val="FFFFFF"/>
                </a:solidFill>
                <a:latin typeface="Arial Black"/>
                <a:cs typeface="Arial Black"/>
              </a:rPr>
              <a:t>ideas</a:t>
            </a:r>
            <a:endParaRPr sz="50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5050" spc="-595" dirty="0">
                <a:solidFill>
                  <a:srgbClr val="FFFFFF"/>
                </a:solidFill>
                <a:latin typeface="Arial Black"/>
                <a:cs typeface="Arial Black"/>
              </a:rPr>
              <a:t>~Technology</a:t>
            </a:r>
            <a:endParaRPr sz="50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0"/>
            <a:ext cx="9779000" cy="1059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750" spc="55" dirty="0"/>
              <a:t>Ne</a:t>
            </a:r>
            <a:r>
              <a:rPr sz="6700" spc="55" dirty="0">
                <a:latin typeface="Trebuchet MS"/>
                <a:cs typeface="Trebuchet MS"/>
              </a:rPr>
              <a:t>w </a:t>
            </a:r>
            <a:r>
              <a:rPr sz="6750" spc="265" dirty="0"/>
              <a:t>Fi</a:t>
            </a:r>
            <a:r>
              <a:rPr sz="6700" spc="265" dirty="0">
                <a:latin typeface="Trebuchet MS"/>
                <a:cs typeface="Trebuchet MS"/>
              </a:rPr>
              <a:t>r</a:t>
            </a:r>
            <a:r>
              <a:rPr sz="6750" spc="265" dirty="0"/>
              <a:t>m</a:t>
            </a:r>
            <a:r>
              <a:rPr sz="6700" spc="265" dirty="0">
                <a:latin typeface="Trebuchet MS"/>
                <a:cs typeface="Trebuchet MS"/>
              </a:rPr>
              <a:t>s </a:t>
            </a:r>
            <a:r>
              <a:rPr sz="6750" spc="195" dirty="0"/>
              <a:t>In </a:t>
            </a:r>
            <a:r>
              <a:rPr sz="6750" spc="-125" dirty="0"/>
              <a:t>Pa</a:t>
            </a:r>
            <a:r>
              <a:rPr sz="6700" spc="-125" dirty="0">
                <a:latin typeface="Trebuchet MS"/>
                <a:cs typeface="Trebuchet MS"/>
              </a:rPr>
              <a:t>st</a:t>
            </a:r>
            <a:r>
              <a:rPr sz="6700" spc="-570" dirty="0">
                <a:latin typeface="Trebuchet MS"/>
                <a:cs typeface="Trebuchet MS"/>
              </a:rPr>
              <a:t> </a:t>
            </a:r>
            <a:r>
              <a:rPr sz="6750" spc="120" dirty="0"/>
              <a:t>Yea</a:t>
            </a:r>
            <a:r>
              <a:rPr sz="6700" spc="120" dirty="0">
                <a:latin typeface="Trebuchet MS"/>
                <a:cs typeface="Trebuchet MS"/>
              </a:rPr>
              <a:t>rs</a:t>
            </a:r>
            <a:endParaRPr sz="6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104" y="0"/>
            <a:ext cx="11591925" cy="1066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800" spc="40" dirty="0">
                <a:solidFill>
                  <a:srgbClr val="45AC7D"/>
                </a:solidFill>
              </a:rPr>
              <a:t>Decade </a:t>
            </a:r>
            <a:r>
              <a:rPr sz="6800" spc="355" dirty="0">
                <a:solidFill>
                  <a:srgbClr val="45AC7D"/>
                </a:solidFill>
              </a:rPr>
              <a:t>Of</a:t>
            </a:r>
            <a:r>
              <a:rPr sz="6800" spc="95" dirty="0">
                <a:solidFill>
                  <a:srgbClr val="45AC7D"/>
                </a:solidFill>
              </a:rPr>
              <a:t> </a:t>
            </a:r>
            <a:r>
              <a:rPr sz="6800" spc="140" dirty="0">
                <a:solidFill>
                  <a:srgbClr val="45AC7D"/>
                </a:solidFill>
              </a:rPr>
              <a:t>En</a:t>
            </a:r>
            <a:r>
              <a:rPr sz="6700" spc="140" dirty="0">
                <a:solidFill>
                  <a:srgbClr val="45AC7D"/>
                </a:solidFill>
                <a:latin typeface="Trebuchet MS"/>
                <a:cs typeface="Trebuchet MS"/>
              </a:rPr>
              <a:t>tr</a:t>
            </a:r>
            <a:r>
              <a:rPr sz="6800" spc="140" dirty="0">
                <a:solidFill>
                  <a:srgbClr val="45AC7D"/>
                </a:solidFill>
              </a:rPr>
              <a:t>ep</a:t>
            </a:r>
            <a:r>
              <a:rPr sz="6700" spc="140" dirty="0">
                <a:solidFill>
                  <a:srgbClr val="45AC7D"/>
                </a:solidFill>
                <a:latin typeface="Trebuchet MS"/>
                <a:cs typeface="Trebuchet MS"/>
              </a:rPr>
              <a:t>r</a:t>
            </a:r>
            <a:r>
              <a:rPr sz="6800" spc="140" dirty="0">
                <a:solidFill>
                  <a:srgbClr val="45AC7D"/>
                </a:solidFill>
              </a:rPr>
              <a:t>ene</a:t>
            </a:r>
            <a:r>
              <a:rPr sz="6700" spc="140" dirty="0">
                <a:solidFill>
                  <a:srgbClr val="45AC7D"/>
                </a:solidFill>
                <a:latin typeface="Trebuchet MS"/>
                <a:cs typeface="Trebuchet MS"/>
              </a:rPr>
              <a:t>urs</a:t>
            </a:r>
            <a:r>
              <a:rPr sz="6800" spc="140" dirty="0">
                <a:solidFill>
                  <a:srgbClr val="45AC7D"/>
                </a:solidFill>
              </a:rPr>
              <a:t>hip</a:t>
            </a:r>
            <a:endParaRPr sz="6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4504" y="1958979"/>
            <a:ext cx="228659" cy="228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4504" y="3750143"/>
            <a:ext cx="228659" cy="228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4504" y="5541307"/>
            <a:ext cx="228659" cy="228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4504" y="7332471"/>
            <a:ext cx="228659" cy="228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4776" y="1645402"/>
            <a:ext cx="15807055" cy="61715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50" spc="-530" dirty="0">
                <a:solidFill>
                  <a:srgbClr val="FFFFFF"/>
                </a:solidFill>
                <a:latin typeface="Arial Black"/>
                <a:cs typeface="Arial Black"/>
              </a:rPr>
              <a:t>India </a:t>
            </a:r>
            <a:r>
              <a:rPr sz="5050" spc="-600" dirty="0">
                <a:solidFill>
                  <a:srgbClr val="FFFFFF"/>
                </a:solidFill>
                <a:latin typeface="Arial Black"/>
                <a:cs typeface="Arial Black"/>
              </a:rPr>
              <a:t>has </a:t>
            </a:r>
            <a:r>
              <a:rPr sz="5050" spc="-509" dirty="0">
                <a:solidFill>
                  <a:srgbClr val="FFFFFF"/>
                </a:solidFill>
                <a:latin typeface="Arial Black"/>
                <a:cs typeface="Arial Black"/>
              </a:rPr>
              <a:t>over </a:t>
            </a:r>
            <a:r>
              <a:rPr sz="5050" spc="-500" dirty="0">
                <a:solidFill>
                  <a:srgbClr val="FFFFFF"/>
                </a:solidFill>
                <a:latin typeface="Arial Black"/>
                <a:cs typeface="Arial Black"/>
              </a:rPr>
              <a:t>61,400 </a:t>
            </a:r>
            <a:r>
              <a:rPr sz="5050" spc="-530" dirty="0">
                <a:solidFill>
                  <a:srgbClr val="FFFFFF"/>
                </a:solidFill>
                <a:latin typeface="Arial Black"/>
                <a:cs typeface="Arial Black"/>
              </a:rPr>
              <a:t>startups </a:t>
            </a:r>
            <a:r>
              <a:rPr sz="5050" spc="-615" dirty="0">
                <a:solidFill>
                  <a:srgbClr val="FFFFFF"/>
                </a:solidFill>
                <a:latin typeface="Arial Black"/>
                <a:cs typeface="Arial Black"/>
              </a:rPr>
              <a:t>(atleast </a:t>
            </a:r>
            <a:r>
              <a:rPr sz="5050" spc="-515" dirty="0">
                <a:solidFill>
                  <a:srgbClr val="FFFFFF"/>
                </a:solidFill>
                <a:latin typeface="Arial Black"/>
                <a:cs typeface="Arial Black"/>
              </a:rPr>
              <a:t>,14,000 </a:t>
            </a:r>
            <a:r>
              <a:rPr sz="5050" spc="-459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5050" spc="-3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050" spc="-505" dirty="0">
                <a:solidFill>
                  <a:srgbClr val="FFFFFF"/>
                </a:solidFill>
                <a:latin typeface="Arial Black"/>
                <a:cs typeface="Arial Black"/>
              </a:rPr>
              <a:t>2022)</a:t>
            </a:r>
            <a:endParaRPr sz="5050">
              <a:latin typeface="Arial Black"/>
              <a:cs typeface="Arial Black"/>
            </a:endParaRPr>
          </a:p>
          <a:p>
            <a:pPr marL="12700" marR="4907915">
              <a:lnSpc>
                <a:spcPct val="232700"/>
              </a:lnSpc>
            </a:pPr>
            <a:r>
              <a:rPr sz="5050" spc="-615" dirty="0">
                <a:solidFill>
                  <a:srgbClr val="FFFFFF"/>
                </a:solidFill>
                <a:latin typeface="Arial Black"/>
                <a:cs typeface="Arial Black"/>
              </a:rPr>
              <a:t>Remarkable </a:t>
            </a:r>
            <a:r>
              <a:rPr sz="5050" spc="-575" dirty="0">
                <a:solidFill>
                  <a:srgbClr val="FFFFFF"/>
                </a:solidFill>
                <a:latin typeface="Arial Black"/>
                <a:cs typeface="Arial Black"/>
              </a:rPr>
              <a:t>growth </a:t>
            </a:r>
            <a:r>
              <a:rPr sz="5050" spc="-509" dirty="0">
                <a:solidFill>
                  <a:srgbClr val="FFFFFF"/>
                </a:solidFill>
                <a:latin typeface="Arial Black"/>
                <a:cs typeface="Arial Black"/>
              </a:rPr>
              <a:t>over </a:t>
            </a:r>
            <a:r>
              <a:rPr sz="5050" spc="-625" dirty="0">
                <a:solidFill>
                  <a:srgbClr val="FFFFFF"/>
                </a:solidFill>
                <a:latin typeface="Arial Black"/>
                <a:cs typeface="Arial Black"/>
              </a:rPr>
              <a:t>last </a:t>
            </a:r>
            <a:r>
              <a:rPr sz="5050" spc="-705" dirty="0">
                <a:solidFill>
                  <a:srgbClr val="FFFFFF"/>
                </a:solidFill>
                <a:latin typeface="Arial Black"/>
                <a:cs typeface="Arial Black"/>
              </a:rPr>
              <a:t>six </a:t>
            </a:r>
            <a:r>
              <a:rPr sz="5050" spc="-610" dirty="0">
                <a:solidFill>
                  <a:srgbClr val="FFFFFF"/>
                </a:solidFill>
                <a:latin typeface="Arial Black"/>
                <a:cs typeface="Arial Black"/>
              </a:rPr>
              <a:t>years  </a:t>
            </a:r>
            <a:r>
              <a:rPr sz="5050" spc="-655" dirty="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sz="5050" spc="-535" dirty="0">
                <a:solidFill>
                  <a:srgbClr val="FFFFFF"/>
                </a:solidFill>
                <a:latin typeface="Arial Black"/>
                <a:cs typeface="Arial Black"/>
              </a:rPr>
              <a:t>Third-Largest </a:t>
            </a:r>
            <a:r>
              <a:rPr sz="5050" spc="-525" dirty="0">
                <a:solidFill>
                  <a:srgbClr val="FFFFFF"/>
                </a:solidFill>
                <a:latin typeface="Arial Black"/>
                <a:cs typeface="Arial Black"/>
              </a:rPr>
              <a:t>Startup </a:t>
            </a:r>
            <a:r>
              <a:rPr sz="5050" spc="-685" dirty="0">
                <a:solidFill>
                  <a:srgbClr val="FFFFFF"/>
                </a:solidFill>
                <a:latin typeface="Arial Black"/>
                <a:cs typeface="Arial Black"/>
              </a:rPr>
              <a:t>Ecosystem  </a:t>
            </a:r>
            <a:r>
              <a:rPr sz="5050" spc="-615" dirty="0">
                <a:solidFill>
                  <a:srgbClr val="FFFFFF"/>
                </a:solidFill>
                <a:latin typeface="Arial Black"/>
                <a:cs typeface="Arial Black"/>
              </a:rPr>
              <a:t>Increase </a:t>
            </a:r>
            <a:r>
              <a:rPr sz="5050" spc="-490" dirty="0">
                <a:solidFill>
                  <a:srgbClr val="FFFFFF"/>
                </a:solidFill>
                <a:latin typeface="Arial Black"/>
                <a:cs typeface="Arial Black"/>
              </a:rPr>
              <a:t>Fund</a:t>
            </a:r>
            <a:r>
              <a:rPr sz="505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050" spc="-645" dirty="0">
                <a:solidFill>
                  <a:srgbClr val="FFFFFF"/>
                </a:solidFill>
                <a:latin typeface="Arial Black"/>
                <a:cs typeface="Arial Black"/>
              </a:rPr>
              <a:t>Raising</a:t>
            </a:r>
            <a:endParaRPr sz="50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2755" y="0"/>
            <a:ext cx="140207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0"/>
            <a:ext cx="16230600" cy="1028700"/>
          </a:xfrm>
          <a:custGeom>
            <a:avLst/>
            <a:gdLst/>
            <a:ahLst/>
            <a:cxnLst/>
            <a:rect l="l" t="t" r="r" b="b"/>
            <a:pathLst>
              <a:path w="16230600" h="1028700">
                <a:moveTo>
                  <a:pt x="16230600" y="1028700"/>
                </a:moveTo>
                <a:lnTo>
                  <a:pt x="0" y="1028700"/>
                </a:lnTo>
                <a:lnTo>
                  <a:pt x="0" y="0"/>
                </a:lnTo>
                <a:lnTo>
                  <a:pt x="16230600" y="0"/>
                </a:lnTo>
                <a:lnTo>
                  <a:pt x="16230600" y="1028700"/>
                </a:lnTo>
                <a:close/>
              </a:path>
            </a:pathLst>
          </a:custGeom>
          <a:solidFill>
            <a:srgbClr val="45AC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0832" y="0"/>
            <a:ext cx="10866755" cy="1056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750" spc="300" dirty="0"/>
              <a:t>T</a:t>
            </a:r>
            <a:r>
              <a:rPr sz="6450" spc="300" dirty="0">
                <a:latin typeface="Trebuchet MS"/>
                <a:cs typeface="Trebuchet MS"/>
              </a:rPr>
              <a:t>y</a:t>
            </a:r>
            <a:r>
              <a:rPr sz="6750" spc="300" dirty="0"/>
              <a:t>pe</a:t>
            </a:r>
            <a:r>
              <a:rPr sz="6450" spc="300" dirty="0">
                <a:latin typeface="Trebuchet MS"/>
                <a:cs typeface="Trebuchet MS"/>
              </a:rPr>
              <a:t>s </a:t>
            </a:r>
            <a:r>
              <a:rPr sz="6750" spc="425" dirty="0"/>
              <a:t>of</a:t>
            </a:r>
            <a:r>
              <a:rPr sz="6750" spc="-290" dirty="0"/>
              <a:t> </a:t>
            </a:r>
            <a:r>
              <a:rPr sz="6750" spc="229" dirty="0"/>
              <a:t>En</a:t>
            </a:r>
            <a:r>
              <a:rPr sz="6450" spc="229" dirty="0">
                <a:latin typeface="Trebuchet MS"/>
                <a:cs typeface="Trebuchet MS"/>
              </a:rPr>
              <a:t>tr</a:t>
            </a:r>
            <a:r>
              <a:rPr sz="6750" spc="229" dirty="0"/>
              <a:t>ep</a:t>
            </a:r>
            <a:r>
              <a:rPr sz="6450" spc="229" dirty="0">
                <a:latin typeface="Trebuchet MS"/>
                <a:cs typeface="Trebuchet MS"/>
              </a:rPr>
              <a:t>r</a:t>
            </a:r>
            <a:r>
              <a:rPr sz="6750" spc="229" dirty="0"/>
              <a:t>ene</a:t>
            </a:r>
            <a:r>
              <a:rPr sz="6450" spc="229" dirty="0">
                <a:latin typeface="Trebuchet MS"/>
                <a:cs typeface="Trebuchet MS"/>
              </a:rPr>
              <a:t>urs</a:t>
            </a:r>
            <a:r>
              <a:rPr sz="6750" spc="229" dirty="0"/>
              <a:t>hip</a:t>
            </a:r>
            <a:endParaRPr sz="67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0675" y="3073353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0675" y="4845003"/>
            <a:ext cx="2286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0675" y="6616652"/>
            <a:ext cx="2286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0675" y="8388302"/>
            <a:ext cx="2286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96192" y="2758614"/>
            <a:ext cx="6419850" cy="610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650" dirty="0">
                <a:solidFill>
                  <a:srgbClr val="FFFFFF"/>
                </a:solidFill>
                <a:latin typeface="Arial Black"/>
                <a:cs typeface="Arial Black"/>
              </a:rPr>
              <a:t>Small</a:t>
            </a:r>
            <a:r>
              <a:rPr sz="5000" spc="-3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000" spc="-610" dirty="0">
                <a:solidFill>
                  <a:srgbClr val="FFFFFF"/>
                </a:solidFill>
                <a:latin typeface="Arial Black"/>
                <a:cs typeface="Arial Black"/>
              </a:rPr>
              <a:t>Business</a:t>
            </a:r>
            <a:endParaRPr sz="5000">
              <a:latin typeface="Arial Black"/>
              <a:cs typeface="Arial Black"/>
            </a:endParaRPr>
          </a:p>
          <a:p>
            <a:pPr marL="12700" marR="5080">
              <a:lnSpc>
                <a:spcPct val="232500"/>
              </a:lnSpc>
            </a:pPr>
            <a:r>
              <a:rPr sz="5000" spc="-470" dirty="0">
                <a:solidFill>
                  <a:srgbClr val="FFFFFF"/>
                </a:solidFill>
                <a:latin typeface="Arial Black"/>
                <a:cs typeface="Arial Black"/>
              </a:rPr>
              <a:t>Online </a:t>
            </a:r>
            <a:r>
              <a:rPr sz="5000" spc="-610" dirty="0">
                <a:solidFill>
                  <a:srgbClr val="FFFFFF"/>
                </a:solidFill>
                <a:latin typeface="Arial Black"/>
                <a:cs typeface="Arial Black"/>
              </a:rPr>
              <a:t>Business  </a:t>
            </a:r>
            <a:r>
              <a:rPr sz="5000" spc="-535" dirty="0">
                <a:solidFill>
                  <a:srgbClr val="FFFFFF"/>
                </a:solidFill>
                <a:latin typeface="Arial Black"/>
                <a:cs typeface="Arial Black"/>
              </a:rPr>
              <a:t>Home-Based </a:t>
            </a:r>
            <a:r>
              <a:rPr sz="5000" spc="-610" dirty="0">
                <a:solidFill>
                  <a:srgbClr val="FFFFFF"/>
                </a:solidFill>
                <a:latin typeface="Arial Black"/>
                <a:cs typeface="Arial Black"/>
              </a:rPr>
              <a:t>Business  </a:t>
            </a:r>
            <a:r>
              <a:rPr sz="5000" spc="-590" dirty="0">
                <a:solidFill>
                  <a:srgbClr val="FFFFFF"/>
                </a:solidFill>
                <a:latin typeface="Arial Black"/>
                <a:cs typeface="Arial Black"/>
              </a:rPr>
              <a:t>Serial</a:t>
            </a:r>
            <a:r>
              <a:rPr sz="5000" spc="-3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000" spc="-610" dirty="0">
                <a:solidFill>
                  <a:srgbClr val="FFFFFF"/>
                </a:solidFill>
                <a:latin typeface="Arial Black"/>
                <a:cs typeface="Arial Black"/>
              </a:rPr>
              <a:t>Business</a:t>
            </a:r>
            <a:endParaRPr sz="5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827" y="3052454"/>
            <a:ext cx="185467" cy="185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2827" y="3924153"/>
            <a:ext cx="185467" cy="185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827" y="5667550"/>
            <a:ext cx="185467" cy="18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827" y="6539248"/>
            <a:ext cx="185467" cy="18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5190" y="2528264"/>
            <a:ext cx="10629900" cy="442404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400685">
              <a:lnSpc>
                <a:spcPct val="100000"/>
              </a:lnSpc>
              <a:spcBef>
                <a:spcPts val="1515"/>
              </a:spcBef>
            </a:pPr>
            <a:r>
              <a:rPr sz="455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450" spc="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55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50" spc="5" dirty="0">
                <a:solidFill>
                  <a:srgbClr val="FFFFFF"/>
                </a:solidFill>
                <a:latin typeface="Trebuchet MS"/>
                <a:cs typeface="Trebuchet MS"/>
              </a:rPr>
              <a:t>rt</a:t>
            </a:r>
            <a:r>
              <a:rPr sz="4800" spc="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4450" spc="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550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55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50" spc="85" dirty="0">
                <a:solidFill>
                  <a:srgbClr val="FFFFFF"/>
                </a:solidFill>
                <a:latin typeface="Arial"/>
                <a:cs typeface="Arial"/>
              </a:rPr>
              <a:t>India</a:t>
            </a:r>
            <a:endParaRPr sz="4550">
              <a:latin typeface="Arial"/>
              <a:cs typeface="Arial"/>
            </a:endParaRPr>
          </a:p>
          <a:p>
            <a:pPr marL="12700" marR="5080" indent="387985">
              <a:lnSpc>
                <a:spcPct val="121100"/>
              </a:lnSpc>
              <a:spcBef>
                <a:spcPts val="204"/>
              </a:spcBef>
            </a:pPr>
            <a:r>
              <a:rPr sz="4550" spc="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450" spc="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550" spc="50" dirty="0">
                <a:solidFill>
                  <a:srgbClr val="FFFFFF"/>
                </a:solidFill>
                <a:latin typeface="Arial"/>
                <a:cs typeface="Arial"/>
              </a:rPr>
              <a:t>edi</a:t>
            </a:r>
            <a:r>
              <a:rPr sz="4450" spc="50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4550" spc="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450" spc="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550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5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550" spc="1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4450" spc="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550" spc="10" dirty="0">
                <a:solidFill>
                  <a:srgbClr val="FFFFFF"/>
                </a:solidFill>
                <a:latin typeface="Arial"/>
                <a:cs typeface="Arial"/>
              </a:rPr>
              <a:t>ee </a:t>
            </a:r>
            <a:r>
              <a:rPr sz="4550" spc="14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4450" spc="1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550" spc="140" dirty="0">
                <a:solidFill>
                  <a:srgbClr val="FFFFFF"/>
                </a:solidFill>
                <a:latin typeface="Arial"/>
                <a:cs typeface="Arial"/>
              </a:rPr>
              <a:t>nd </a:t>
            </a:r>
            <a:r>
              <a:rPr sz="4550" spc="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450" spc="130" dirty="0">
                <a:solidFill>
                  <a:srgbClr val="FFFFFF"/>
                </a:solidFill>
                <a:latin typeface="Trebuchet MS"/>
                <a:cs typeface="Trebuchet MS"/>
              </a:rPr>
              <a:t>rust </a:t>
            </a:r>
            <a:r>
              <a:rPr sz="4550" spc="225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4450" spc="225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4550" spc="180" dirty="0">
                <a:solidFill>
                  <a:srgbClr val="FFFFFF"/>
                </a:solidFill>
                <a:latin typeface="Arial"/>
                <a:cs typeface="Arial"/>
              </a:rPr>
              <a:t>Mic</a:t>
            </a:r>
            <a:r>
              <a:rPr sz="4450" spc="1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550" spc="18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4550" spc="6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4550" spc="35" dirty="0">
                <a:solidFill>
                  <a:srgbClr val="FFFFFF"/>
                </a:solidFill>
                <a:latin typeface="Arial"/>
                <a:cs typeface="Arial"/>
              </a:rPr>
              <a:t>Small </a:t>
            </a:r>
            <a:r>
              <a:rPr sz="4550" spc="8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4450" spc="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550" spc="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50" spc="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550" spc="8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4450" spc="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550" spc="8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50" spc="8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550" spc="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50" spc="8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4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4550" spc="-20" dirty="0">
                <a:solidFill>
                  <a:srgbClr val="FFFFFF"/>
                </a:solidFill>
                <a:latin typeface="Arial"/>
                <a:cs typeface="Arial"/>
              </a:rPr>
              <a:t>CGTMSE</a:t>
            </a:r>
            <a:r>
              <a:rPr sz="4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4800">
              <a:latin typeface="Arial"/>
              <a:cs typeface="Arial"/>
            </a:endParaRPr>
          </a:p>
          <a:p>
            <a:pPr marL="400685" marR="2593340">
              <a:lnSpc>
                <a:spcPct val="121100"/>
              </a:lnSpc>
              <a:spcBef>
                <a:spcPts val="200"/>
              </a:spcBef>
            </a:pPr>
            <a:r>
              <a:rPr sz="4550" spc="80" dirty="0">
                <a:solidFill>
                  <a:srgbClr val="FFFFFF"/>
                </a:solidFill>
                <a:latin typeface="Arial"/>
                <a:cs typeface="Arial"/>
              </a:rPr>
              <a:t>ATAL </a:t>
            </a:r>
            <a:r>
              <a:rPr sz="4550" spc="70" dirty="0">
                <a:solidFill>
                  <a:srgbClr val="FFFFFF"/>
                </a:solidFill>
                <a:latin typeface="Arial"/>
                <a:cs typeface="Arial"/>
              </a:rPr>
              <a:t>Inno</a:t>
            </a:r>
            <a:r>
              <a:rPr sz="4450" spc="7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550" spc="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50" spc="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550" spc="70" dirty="0">
                <a:solidFill>
                  <a:srgbClr val="FFFFFF"/>
                </a:solidFill>
                <a:latin typeface="Arial"/>
                <a:cs typeface="Arial"/>
              </a:rPr>
              <a:t>ion </a:t>
            </a:r>
            <a:r>
              <a:rPr sz="4550" spc="210" dirty="0">
                <a:solidFill>
                  <a:srgbClr val="FFFFFF"/>
                </a:solidFill>
                <a:latin typeface="Arial"/>
                <a:cs typeface="Arial"/>
              </a:rPr>
              <a:t>Mi</a:t>
            </a:r>
            <a:r>
              <a:rPr sz="4450" spc="21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4550" spc="210" dirty="0">
                <a:solidFill>
                  <a:srgbClr val="FFFFFF"/>
                </a:solidFill>
                <a:latin typeface="Arial"/>
                <a:cs typeface="Arial"/>
              </a:rPr>
              <a:t>ion  </a:t>
            </a:r>
            <a:r>
              <a:rPr sz="4550" spc="-135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4450" spc="-135" dirty="0">
                <a:solidFill>
                  <a:srgbClr val="FFFFFF"/>
                </a:solidFill>
                <a:latin typeface="Trebuchet MS"/>
                <a:cs typeface="Trebuchet MS"/>
              </a:rPr>
              <a:t>w </a:t>
            </a:r>
            <a:r>
              <a:rPr sz="4550" spc="60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445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550" spc="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50" spc="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550" spc="60" dirty="0">
                <a:solidFill>
                  <a:srgbClr val="FFFFFF"/>
                </a:solidFill>
                <a:latin typeface="Arial"/>
                <a:cs typeface="Arial"/>
              </a:rPr>
              <a:t>ial </a:t>
            </a:r>
            <a:r>
              <a:rPr sz="4550" spc="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450" spc="8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4550" spc="8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450" spc="80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4550" spc="80" dirty="0">
                <a:solidFill>
                  <a:srgbClr val="FFFFFF"/>
                </a:solidFill>
                <a:latin typeface="Arial"/>
                <a:cs typeface="Arial"/>
              </a:rPr>
              <a:t>ance</a:t>
            </a:r>
            <a:r>
              <a:rPr sz="455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50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450" spc="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550" spc="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4800" spc="1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716176" y="2771918"/>
            <a:ext cx="6571823" cy="51053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88557" y="0"/>
            <a:ext cx="13018135" cy="192658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905760">
              <a:lnSpc>
                <a:spcPct val="100000"/>
              </a:lnSpc>
              <a:spcBef>
                <a:spcPts val="705"/>
              </a:spcBef>
            </a:pPr>
            <a:r>
              <a:rPr sz="6650" spc="-150" dirty="0">
                <a:solidFill>
                  <a:srgbClr val="45AC7D"/>
                </a:solidFill>
              </a:rPr>
              <a:t>ROLE </a:t>
            </a:r>
            <a:r>
              <a:rPr sz="6650" spc="120" dirty="0">
                <a:solidFill>
                  <a:srgbClr val="45AC7D"/>
                </a:solidFill>
              </a:rPr>
              <a:t>OF</a:t>
            </a:r>
            <a:r>
              <a:rPr sz="6650" spc="265" dirty="0">
                <a:solidFill>
                  <a:srgbClr val="45AC7D"/>
                </a:solidFill>
              </a:rPr>
              <a:t> </a:t>
            </a:r>
            <a:r>
              <a:rPr sz="6650" spc="90" dirty="0">
                <a:solidFill>
                  <a:srgbClr val="45AC7D"/>
                </a:solidFill>
              </a:rPr>
              <a:t>GOVERNMENT</a:t>
            </a:r>
            <a:endParaRPr sz="6650"/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4700" spc="-35" dirty="0"/>
              <a:t>SCHEMES</a:t>
            </a:r>
            <a:r>
              <a:rPr sz="4700" spc="60" dirty="0"/>
              <a:t> </a:t>
            </a:r>
            <a:r>
              <a:rPr sz="4900" spc="415" dirty="0"/>
              <a:t>-</a:t>
            </a:r>
            <a:endParaRPr sz="4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257</Words>
  <Application>Microsoft Office PowerPoint</Application>
  <PresentationFormat>Custom</PresentationFormat>
  <Paragraphs>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Entrepreneurship</vt:lpstr>
      <vt:lpstr>Perception Interviewer : How long will you have to work to buy BMW?</vt:lpstr>
      <vt:lpstr>PowerPoint Presentation</vt:lpstr>
      <vt:lpstr>Importance of Entrepreneurship</vt:lpstr>
      <vt:lpstr>New Firms In Past Years</vt:lpstr>
      <vt:lpstr>Decade Of Entrepreneurship</vt:lpstr>
      <vt:lpstr>PowerPoint Presentation</vt:lpstr>
      <vt:lpstr>Types of Entrepreneurship</vt:lpstr>
      <vt:lpstr>ROLE OF GOVERNMENT SCHEMES -</vt:lpstr>
      <vt:lpstr>Ritesh Agarwal</vt:lpstr>
      <vt:lpstr>Anubhav Dubey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Presentation</dc:title>
  <dc:creator>Sushant Kumar .</dc:creator>
  <cp:keywords>DAE7od7cirE,BAE7ChFvYuk</cp:keywords>
  <cp:lastModifiedBy>Lenovo</cp:lastModifiedBy>
  <cp:revision>1</cp:revision>
  <dcterms:created xsi:type="dcterms:W3CDTF">2022-05-08T05:01:59Z</dcterms:created>
  <dcterms:modified xsi:type="dcterms:W3CDTF">2022-05-08T05:04:50Z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2022-05-08T00:00:00Z</vt:filetime>
  </property>
  <property fmtid="{D5CDD505-2E9C-101B-9397-08002B2CF9AE}" pid="3" name="Creator">
    <vt:lpwstr>Canva</vt:lpwstr>
  </property>
  <property fmtid="{D5CDD505-2E9C-101B-9397-08002B2CF9AE}" pid="4" name="LastSaved">
    <vt:filetime>2022-05-08T00:00:00Z</vt:filetime>
  </property>
</Properties>
</file>