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hyperlink" Target="https://github.com/Pkcovai07/NM_PRJ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400" y="2971800"/>
            <a:ext cx="3896360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" sz="3200" dirty="0">
                <a:latin typeface="Times New Roman" panose="02020603050405020304" charset="0"/>
                <a:cs typeface="Times New Roman" panose="02020603050405020304" charset="0"/>
              </a:rPr>
              <a:t>PRAVEEN KUMAR C</a:t>
            </a:r>
            <a:endParaRPr lang="en-US" altLang="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600" y="3581400"/>
            <a:ext cx="21812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imes New Roman" panose="02020603050405020304" charset="0"/>
                <a:cs typeface="Times New Roman" panose="02020603050405020304" charset="0"/>
              </a:rPr>
              <a:t>KEY LOGGER</a:t>
            </a:r>
            <a:endParaRPr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260" y="6629547"/>
            <a:ext cx="17735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05239" y="658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spc="-6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>
                <a:latin typeface="Times New Roman" panose="02020603050405020304" charset="0"/>
                <a:cs typeface="Times New Roman" panose="02020603050405020304" charset="0"/>
              </a:rPr>
            </a:fld>
            <a:endParaRPr spc="-2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8" y="6228715"/>
            <a:ext cx="184277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charset="0"/>
                <a:cs typeface="Times New Roman" panose="02020603050405020304" charset="0"/>
                <a:hlinkClick r:id="rId1" tooltip="" action="ppaction://hlinkfile"/>
              </a:rPr>
              <a:t>project link</a:t>
            </a:r>
            <a:endParaRPr lang="en-IN" sz="2000" u="sng" dirty="0">
              <a:solidFill>
                <a:srgbClr val="006FC0"/>
              </a:solidFill>
              <a:uFill>
                <a:solidFill>
                  <a:srgbClr val="006FC0"/>
                </a:solidFill>
              </a:uFill>
              <a:latin typeface="Times New Roman" panose="02020603050405020304" charset="0"/>
              <a:cs typeface="Times New Roman" panose="02020603050405020304" charset="0"/>
              <a:hlinkClick r:id="rId1" tooltip="" action="ppaction://hlinkfil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120" y="1280875"/>
            <a:ext cx="862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Our testing endeavors culminated in favorable outcomes, underscoring the efficacy of our solution in capturing keyboard inputs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 r="27726"/>
          <a:stretch>
            <a:fillRect/>
          </a:stretch>
        </p:blipFill>
        <p:spPr>
          <a:xfrm>
            <a:off x="6172200" y="2276475"/>
            <a:ext cx="5782310" cy="29013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8" b="31512"/>
          <a:stretch>
            <a:fillRect/>
          </a:stretch>
        </p:blipFill>
        <p:spPr>
          <a:xfrm>
            <a:off x="381000" y="1930400"/>
            <a:ext cx="5516880" cy="4275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27534" y="10042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76876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>
                <a:latin typeface="Times New Roman" panose="02020603050405020304" charset="0"/>
                <a:cs typeface="Times New Roman" panose="02020603050405020304" charset="0"/>
              </a:rPr>
              <a:t>KEY LOGGER</a:t>
            </a:r>
            <a:endParaRPr lang="en-IN" sz="42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9226" y="2393252"/>
            <a:ext cx="73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keylogger, short for "keystroke logger," is a type of software or hardware device designed to monitor and record keystrokes made on a computer keyboard. The primary purpose of a keylogger is to capture and log all keyboard inputs entered by a user, including text, passwords, and other sensitive information.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075" y="384829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>
                <a:latin typeface="Times New Roman" panose="02020603050405020304" charset="0"/>
                <a:cs typeface="Times New Roman" panose="02020603050405020304" charset="0"/>
              </a:rPr>
              <a:t>AGENDA</a:t>
            </a:r>
            <a:endParaRPr lang="en-IN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0800000" flipH="1" flipV="1">
            <a:off x="3658974" y="1755338"/>
            <a:ext cx="4311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End Users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Solution Proposition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Key Features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397885"/>
            <a:ext cx="2867025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8795" y="1092200"/>
            <a:ext cx="32575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7222490" cy="5702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10" dirty="0">
                <a:latin typeface="Times New Roman" panose="02020603050405020304" charset="0"/>
                <a:cs typeface="Times New Roman" panose="02020603050405020304" charset="0"/>
              </a:rPr>
              <a:t>PROBLEM</a:t>
            </a:r>
            <a:r>
              <a:rPr lang="en-US" sz="3600"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600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sz="3600" spc="-75" dirty="0">
                <a:latin typeface="Times New Roman" panose="02020603050405020304" charset="0"/>
                <a:cs typeface="Times New Roman" panose="02020603050405020304" charset="0"/>
              </a:rPr>
              <a:t>STATEMENT</a:t>
            </a:r>
            <a:endParaRPr sz="3600" spc="-7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22440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190"/>
            <a:ext cx="18669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6965" y="6473190"/>
            <a:ext cx="25019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120" y="1783715"/>
            <a:ext cx="86271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 the contemporary digital landscape, safeguarding personal and confidential information stands as an imperative.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Regrettably, conventional security measures often overlook the vulnerabilities inherent in unauthorized keyboard usage.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Our project is poised to rectify this oversight by devising a system capable of monitoring keyboard activity and discerning suspicious patterns.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Through the identification and mitigation of unauthorized keyboard usage, our aim is to fortify overall security protocols and safeguard sensitive data.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35331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609600"/>
            <a:ext cx="5993130" cy="5702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3600" spc="-10" dirty="0">
                <a:latin typeface="Times New Roman" panose="02020603050405020304" charset="0"/>
                <a:cs typeface="Times New Roman" panose="02020603050405020304" charset="0"/>
              </a:rPr>
              <a:t>PROJECT</a:t>
            </a:r>
            <a:r>
              <a:rPr lang="en-US" sz="3600" spc="-1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3600" spc="-10" dirty="0">
                <a:latin typeface="Times New Roman" panose="02020603050405020304" charset="0"/>
                <a:cs typeface="Times New Roman" panose="02020603050405020304" charset="0"/>
              </a:rPr>
              <a:t>OVERVIEW</a:t>
            </a:r>
            <a:endParaRPr sz="36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8835" y="2286000"/>
            <a:ext cx="24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9200" y="16764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Leveraging Python libraries such as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pynput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smtplib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our project orchestrates the monitoring of keyboard inputs and dispatches logs via email.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primary objective of our project is to furnish a dependable and proficient solution for monitoring keyboard activity.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Throughout the implementation phase, paramount emphasis was laid on the tenets of simplicity, efficacy, and security.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Our solution, endowed with real-time monitoring capabilities and discreet operation, is positioned to cater to a myriad of applications.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13244" y="11212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WHO</a:t>
            </a:r>
            <a:r>
              <a:rPr sz="3200" spc="-2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sz="3200" spc="-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3200" spc="-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END</a:t>
            </a:r>
            <a:r>
              <a:rPr sz="3200" spc="-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spc="-10" dirty="0">
                <a:latin typeface="Times New Roman" panose="02020603050405020304" charset="0"/>
                <a:cs typeface="Times New Roman" panose="02020603050405020304" charset="0"/>
              </a:rPr>
              <a:t>USERS?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199" y="2180893"/>
            <a:ext cx="7553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Our envisioned user base encompasses individuals and entities with vested interests in mitigating unauthorized access to sensitive information.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Parents stand to benefit from our solution as a means of monitoring their children's online interactions and ensuring their safety.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Likewise, employers can deploy our system to oversee employee utilization of company resources and safeguard proprietary data.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Recognizing the imperative of tailoring our solution to meet end-user requisites, ethical and privacy considerations were accorded due diligence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45370" y="2383790"/>
            <a:ext cx="2129790" cy="29635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628005"/>
            <a:ext cx="456565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200" y="361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39400" y="632904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7800" y="360045"/>
            <a:ext cx="7061835" cy="1459230"/>
          </a:xfrm>
          <a:prstGeom prst="rect">
            <a:avLst/>
          </a:prstGeom>
        </p:spPr>
        <p:txBody>
          <a:bodyPr vert="horz" wrap="square" lIns="0" tIns="48577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YOUR</a:t>
            </a:r>
            <a:r>
              <a:rPr sz="3200" spc="-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spc="-10" dirty="0"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r>
              <a:rPr sz="3200" spc="-3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3200"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ITS </a:t>
            </a:r>
            <a:r>
              <a:rPr sz="3200" spc="-20" dirty="0">
                <a:latin typeface="Times New Roman" panose="02020603050405020304" charset="0"/>
                <a:cs typeface="Times New Roman" panose="02020603050405020304" charset="0"/>
              </a:rPr>
              <a:t>VALUE</a:t>
            </a:r>
            <a:br>
              <a:rPr sz="3200" spc="-2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sz="3200" spc="-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spc="-10" dirty="0">
                <a:latin typeface="Times New Roman" panose="02020603050405020304" charset="0"/>
                <a:cs typeface="Times New Roman" panose="02020603050405020304" charset="0"/>
              </a:rPr>
              <a:t>PROPOSITION</a:t>
            </a:r>
            <a:endParaRPr sz="32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3931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190"/>
            <a:ext cx="179578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6965" y="6473190"/>
            <a:ext cx="2413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>
                <a:latin typeface="Times New Roman" panose="02020603050405020304" charset="0"/>
                <a:cs typeface="Times New Roman" panose="02020603050405020304" charset="0"/>
              </a:rPr>
            </a:fld>
            <a:endParaRPr spc="-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7800" y="2004695"/>
            <a:ext cx="7694930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Our solution entails the real-time monitoring of keyboard inputs and the secure transmission of logs via email.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functionality is underpinned by the utilization of the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pynput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library for keyboard monitoring and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smtplib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email notifications.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inherent simplicity and efficacy of our solution render it an apt choice for an array of monitoring applications.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With its unobtrusive operation and expeditious alerting mechanisms, our solution proffers a robust proposition for enhancing security paradigms.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20200" y="714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6001" y="3200400"/>
            <a:ext cx="2133600" cy="3038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4250" spc="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250" dirty="0">
                <a:latin typeface="Times New Roman" panose="02020603050405020304" charset="0"/>
                <a:cs typeface="Times New Roman" panose="02020603050405020304" charset="0"/>
              </a:rPr>
              <a:t>WOW</a:t>
            </a:r>
            <a:r>
              <a:rPr sz="4250" spc="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250" dirty="0">
                <a:latin typeface="Times New Roman" panose="02020603050405020304" charset="0"/>
                <a:cs typeface="Times New Roman" panose="02020603050405020304" charset="0"/>
              </a:rPr>
              <a:t>IN YOUR </a:t>
            </a:r>
            <a:r>
              <a:rPr sz="4250" spc="-10" dirty="0"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sz="425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>
                <a:latin typeface="Times New Roman" panose="02020603050405020304" charset="0"/>
                <a:cs typeface="Times New Roman" panose="02020603050405020304" charset="0"/>
              </a:rPr>
            </a:fld>
            <a:endParaRPr spc="-2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1805361"/>
            <a:ext cx="8010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Distinguished by its real-time monitoring capabilities, our solution furnishes users with instantaneous insights into keyboard activity.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practical applications of our solution are multifaceted, spanning from parental oversight to corporate governance and beyond.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salient feature of our solution lies in its discreet nature, affording users the option of covert monitoring if warranted.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Looking ahead, we envisage further enhancements and extensions to fortify our solution's efficacy in combating evolving security threats.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imes New Roman" panose="02020603050405020304" charset="0"/>
                <a:cs typeface="Times New Roman" panose="02020603050405020304" charset="0"/>
              </a:rPr>
              <a:t>Review</a:t>
            </a:r>
            <a:endParaRPr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868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 panose="02020603050405020304" charset="0"/>
                <a:cs typeface="Times New Roman" panose="02020603050405020304" charset="0"/>
              </a:rPr>
              <a:t>Teams</a:t>
            </a:r>
            <a:r>
              <a:rPr sz="1800" spc="-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cam</a:t>
            </a:r>
            <a:r>
              <a:rPr sz="1800" spc="-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add</a:t>
            </a:r>
            <a:r>
              <a:rPr sz="1800" spc="-10" dirty="0">
                <a:latin typeface="Times New Roman" panose="02020603050405020304" charset="0"/>
                <a:cs typeface="Times New Roman" panose="02020603050405020304" charset="0"/>
              </a:rPr>
              <a:t> wireframes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>
                <a:latin typeface="Times New Roman" panose="02020603050405020304" charset="0"/>
                <a:cs typeface="Times New Roman" panose="02020603050405020304" charset="0"/>
              </a:rPr>
            </a:fld>
            <a:endParaRPr spc="-2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5" y="290830"/>
            <a:ext cx="398272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charset="0"/>
                <a:cs typeface="Times New Roman" panose="02020603050405020304" charset="0"/>
              </a:rPr>
              <a:t>MODELLING</a:t>
            </a:r>
            <a:endParaRPr sz="4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6081" y="1986725"/>
            <a:ext cx="8158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conceptualization of our solution entailed the formulation of a resilient and scalable architectural framework.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Threaded implementation was adopted to facilitate uninterrupted monitoring, thereby minimizing the impact on system performance.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Our solution integrates efficient data structures and algorithms for log management, optimizing both storage and retrieval processes.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modeling phase was undergirded by meticulous considerations pertaining to scalability, performance, and security imperatives.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4203</Words>
  <Application>WPS Presentation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Trebuchet MS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KEY LOGGER</vt:lpstr>
      <vt:lpstr>AGENDA</vt:lpstr>
      <vt:lpstr>PROBLEM	STATEMENT</vt:lpstr>
      <vt:lpstr>PROJECT	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prave</cp:lastModifiedBy>
  <cp:revision>12</cp:revision>
  <dcterms:created xsi:type="dcterms:W3CDTF">2024-04-03T08:41:00Z</dcterms:created>
  <dcterms:modified xsi:type="dcterms:W3CDTF">2024-04-03T17:30:41Z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2024-04-03T05:30:00Z</vt:filetime>
  </property>
  <property fmtid="{D5CDD505-2E9C-101B-9397-08002B2CF9AE}" pid="4" name="ICV">
    <vt:lpwstr>CD06806D7CA148C3A4C67BDE42B809C6_12</vt:lpwstr>
  </property>
  <property fmtid="{D5CDD505-2E9C-101B-9397-08002B2CF9AE}" pid="5" name="KSOProductBuildVer">
    <vt:lpwstr>1033-12.2.0.13472</vt:lpwstr>
  </property>
</Properties>
</file>