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8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1586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4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56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2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3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2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BD68-6A63-4446-A2DE-9C5A08EC644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E8CA0A-C291-4DAA-9EC5-584E70A85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169" y="3359878"/>
            <a:ext cx="7766936" cy="1646302"/>
          </a:xfrm>
        </p:spPr>
        <p:txBody>
          <a:bodyPr/>
          <a:lstStyle/>
          <a:p>
            <a:pPr algn="ctr"/>
            <a:r>
              <a:rPr lang="en-US" b="1" dirty="0" smtClean="0"/>
              <a:t>Pattern Printing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832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Triangle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084" y="1764804"/>
            <a:ext cx="4495167" cy="436304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b="1" i="1" dirty="0" smtClean="0"/>
              <a:t>     *</a:t>
            </a:r>
            <a:endParaRPr lang="en-US" sz="4000" b="1" dirty="0"/>
          </a:p>
          <a:p>
            <a:pPr marL="0" indent="0">
              <a:buNone/>
            </a:pPr>
            <a:r>
              <a:rPr lang="en-US" sz="4400" b="1" i="1" dirty="0"/>
              <a:t> </a:t>
            </a:r>
            <a:r>
              <a:rPr lang="en-US" sz="4400" b="1" i="1" dirty="0" smtClean="0"/>
              <a:t>      * </a:t>
            </a:r>
            <a:r>
              <a:rPr lang="en-US" sz="4400" b="1" i="1" dirty="0"/>
              <a:t>*</a:t>
            </a:r>
            <a:endParaRPr lang="en-US" sz="4400" b="1" dirty="0"/>
          </a:p>
          <a:p>
            <a:pPr marL="0" indent="0">
              <a:buNone/>
            </a:pPr>
            <a:r>
              <a:rPr lang="en-US" sz="4400" b="1" i="1" dirty="0"/>
              <a:t>      </a:t>
            </a:r>
            <a:r>
              <a:rPr lang="en-US" sz="4400" b="1" i="1" dirty="0" smtClean="0"/>
              <a:t> * </a:t>
            </a:r>
            <a:r>
              <a:rPr lang="en-US" sz="4400" b="1" i="1" dirty="0"/>
              <a:t>* *</a:t>
            </a:r>
            <a:endParaRPr lang="en-US" sz="4400" b="1" dirty="0"/>
          </a:p>
          <a:p>
            <a:pPr marL="0" indent="0">
              <a:buNone/>
            </a:pPr>
            <a:r>
              <a:rPr lang="en-US" sz="4400" b="1" i="1" dirty="0"/>
              <a:t>      </a:t>
            </a:r>
            <a:r>
              <a:rPr lang="en-US" sz="4400" b="1" i="1" dirty="0" smtClean="0"/>
              <a:t> * </a:t>
            </a:r>
            <a:r>
              <a:rPr lang="en-US" sz="4400" b="1" i="1" dirty="0"/>
              <a:t>* * *</a:t>
            </a:r>
            <a:endParaRPr lang="en-US" sz="4400" b="1" dirty="0"/>
          </a:p>
          <a:p>
            <a:pPr marL="0" indent="0">
              <a:buNone/>
            </a:pPr>
            <a:r>
              <a:rPr lang="en-US" sz="4400" b="1" i="1" dirty="0"/>
              <a:t>      </a:t>
            </a:r>
            <a:r>
              <a:rPr lang="en-US" sz="4400" b="1" i="1" dirty="0" smtClean="0"/>
              <a:t> * </a:t>
            </a:r>
            <a:r>
              <a:rPr lang="en-US" sz="4400" b="1" i="1" dirty="0"/>
              <a:t>* * * </a:t>
            </a:r>
            <a:r>
              <a:rPr lang="en-US" sz="4400" b="1" i="1" dirty="0" smtClean="0"/>
              <a:t>*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0756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Triangle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484" y="1930400"/>
            <a:ext cx="4136740" cy="46751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b="1" i="1" dirty="0" smtClean="0"/>
              <a:t>* * * * *</a:t>
            </a:r>
            <a:r>
              <a:rPr lang="en-US" sz="5400" b="1" i="1" dirty="0"/>
              <a:t>  </a:t>
            </a:r>
            <a:r>
              <a:rPr lang="en-US" i="1" dirty="0"/>
              <a:t> </a:t>
            </a:r>
            <a:r>
              <a:rPr lang="en-US" sz="5400" b="1" i="1" dirty="0"/>
              <a:t> </a:t>
            </a:r>
            <a:endParaRPr lang="en-US" sz="5400" b="1" i="1" dirty="0" smtClean="0"/>
          </a:p>
          <a:p>
            <a:pPr marL="0" indent="0">
              <a:buNone/>
            </a:pPr>
            <a:r>
              <a:rPr lang="en-US" sz="5400" b="1" i="1" dirty="0" smtClean="0"/>
              <a:t>* </a:t>
            </a:r>
            <a:r>
              <a:rPr lang="en-US" sz="5400" b="1" i="1" dirty="0"/>
              <a:t>* * *</a:t>
            </a:r>
            <a:endParaRPr lang="en-US" sz="5400" b="1" dirty="0"/>
          </a:p>
          <a:p>
            <a:pPr marL="0" indent="0">
              <a:buNone/>
            </a:pPr>
            <a:r>
              <a:rPr lang="en-US" sz="5400" b="1" i="1" dirty="0" smtClean="0"/>
              <a:t>* </a:t>
            </a:r>
            <a:r>
              <a:rPr lang="en-US" sz="5400" b="1" i="1" dirty="0"/>
              <a:t>* </a:t>
            </a:r>
            <a:r>
              <a:rPr lang="en-US" sz="5400" b="1" i="1" dirty="0" smtClean="0"/>
              <a:t>*</a:t>
            </a:r>
            <a:endParaRPr lang="en-US" sz="5400" b="1" dirty="0" smtClean="0"/>
          </a:p>
          <a:p>
            <a:pPr marL="0" indent="0">
              <a:buNone/>
            </a:pPr>
            <a:r>
              <a:rPr lang="en-US" sz="5400" b="1" i="1" dirty="0" smtClean="0"/>
              <a:t>* *</a:t>
            </a:r>
            <a:endParaRPr lang="en-US" sz="5400" b="1" dirty="0" smtClean="0"/>
          </a:p>
          <a:p>
            <a:pPr marL="0" indent="0">
              <a:buNone/>
            </a:pPr>
            <a:r>
              <a:rPr lang="en-US" sz="5400" b="1" i="1" dirty="0" smtClean="0"/>
              <a:t>*</a:t>
            </a:r>
            <a:endParaRPr lang="en-US" sz="5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8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Triangle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484" y="1930399"/>
            <a:ext cx="3754603" cy="4320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 i="1" dirty="0"/>
              <a:t>  </a:t>
            </a:r>
            <a:r>
              <a:rPr lang="en-US" sz="5400" b="1" i="1" dirty="0" smtClean="0"/>
              <a:t>* * * * *</a:t>
            </a:r>
            <a:r>
              <a:rPr lang="en-US" sz="5400" i="1" dirty="0" smtClean="0"/>
              <a:t> </a:t>
            </a:r>
          </a:p>
          <a:p>
            <a:pPr marL="0" indent="0">
              <a:buNone/>
            </a:pPr>
            <a:r>
              <a:rPr lang="en-US" sz="5400" b="1" i="1" dirty="0"/>
              <a:t>	 </a:t>
            </a:r>
            <a:r>
              <a:rPr lang="en-US" sz="5400" b="1" i="1" dirty="0" smtClean="0"/>
              <a:t> * </a:t>
            </a:r>
            <a:r>
              <a:rPr lang="en-US" sz="5400" b="1" i="1" dirty="0"/>
              <a:t>* </a:t>
            </a:r>
            <a:r>
              <a:rPr lang="en-US" sz="5400" b="1" i="1" dirty="0" smtClean="0"/>
              <a:t>* *</a:t>
            </a:r>
            <a:endParaRPr lang="en-US" sz="5400" b="1" dirty="0" smtClean="0"/>
          </a:p>
          <a:p>
            <a:pPr marL="0" indent="0">
              <a:buNone/>
            </a:pPr>
            <a:r>
              <a:rPr lang="en-US" sz="5400" b="1" i="1" dirty="0" smtClean="0"/>
              <a:t>       * * *</a:t>
            </a:r>
            <a:endParaRPr lang="en-US" sz="5400" b="1" dirty="0" smtClean="0"/>
          </a:p>
          <a:p>
            <a:pPr marL="0" indent="0">
              <a:buNone/>
            </a:pPr>
            <a:r>
              <a:rPr lang="en-US" sz="5400" b="1" i="1" dirty="0"/>
              <a:t>        </a:t>
            </a:r>
            <a:r>
              <a:rPr lang="en-US" sz="5400" b="1" i="1" dirty="0" smtClean="0"/>
              <a:t> * </a:t>
            </a:r>
            <a:r>
              <a:rPr lang="en-US" sz="5400" b="1" i="1" dirty="0"/>
              <a:t>*</a:t>
            </a:r>
            <a:endParaRPr lang="en-US" sz="5400" b="1" dirty="0"/>
          </a:p>
          <a:p>
            <a:pPr marL="0" indent="0">
              <a:buNone/>
            </a:pPr>
            <a:r>
              <a:rPr lang="en-US" sz="5400" b="1" i="1" dirty="0"/>
              <a:t>          </a:t>
            </a:r>
            <a:r>
              <a:rPr lang="en-US" sz="5400" b="1" i="1" dirty="0" smtClean="0"/>
              <a:t> *</a:t>
            </a:r>
            <a:endParaRPr lang="en-US" sz="5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0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Triangle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484" y="1930399"/>
            <a:ext cx="3754603" cy="432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i="1" dirty="0"/>
              <a:t>          *</a:t>
            </a:r>
            <a:endParaRPr lang="en-US" sz="5400" b="1" dirty="0"/>
          </a:p>
          <a:p>
            <a:pPr marL="0" indent="0">
              <a:buNone/>
            </a:pPr>
            <a:r>
              <a:rPr lang="en-US" sz="5400" b="1" i="1" dirty="0"/>
              <a:t>        * </a:t>
            </a:r>
            <a:r>
              <a:rPr lang="en-US" sz="5400" b="1" i="1" dirty="0" smtClean="0"/>
              <a:t>*</a:t>
            </a:r>
            <a:endParaRPr lang="en-US" sz="5400" b="1" dirty="0" smtClean="0"/>
          </a:p>
          <a:p>
            <a:pPr marL="0" indent="0">
              <a:buNone/>
            </a:pPr>
            <a:r>
              <a:rPr lang="en-US" sz="5400" b="1" i="1" dirty="0" smtClean="0"/>
              <a:t>      * * *</a:t>
            </a:r>
            <a:endParaRPr lang="en-US" sz="5400" b="1" dirty="0" smtClean="0"/>
          </a:p>
          <a:p>
            <a:pPr marL="0" indent="0">
              <a:buNone/>
            </a:pPr>
            <a:r>
              <a:rPr lang="en-US" sz="5400" b="1" i="1" dirty="0"/>
              <a:t>    * * * *</a:t>
            </a:r>
            <a:endParaRPr lang="en-US" sz="5400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747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Pascal’s Triangle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73957" y="1712037"/>
            <a:ext cx="8223124" cy="4110962"/>
          </a:xfrm>
        </p:spPr>
        <p:txBody>
          <a:bodyPr>
            <a:normAutofit/>
          </a:bodyPr>
          <a:lstStyle/>
          <a:p>
            <a:pPr marL="2171700" lvl="5" indent="0">
              <a:buNone/>
            </a:pPr>
            <a:r>
              <a:rPr lang="en-US" sz="3600" dirty="0" smtClean="0"/>
              <a:t>                        1</a:t>
            </a:r>
          </a:p>
          <a:p>
            <a:pPr marL="2171700" lvl="5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       1 1</a:t>
            </a:r>
          </a:p>
          <a:p>
            <a:pPr marL="2171700" lvl="5" indent="0">
              <a:buNone/>
            </a:pPr>
            <a:r>
              <a:rPr lang="en-US" sz="3600" dirty="0" smtClean="0"/>
              <a:t>                      1 2 1 </a:t>
            </a:r>
          </a:p>
          <a:p>
            <a:pPr marL="2171700" lvl="5" indent="0">
              <a:buNone/>
            </a:pPr>
            <a:r>
              <a:rPr lang="en-US" sz="3600" dirty="0" smtClean="0"/>
              <a:t>                     1 3 3 1 </a:t>
            </a:r>
          </a:p>
          <a:p>
            <a:pPr marL="2171700" lvl="5" indent="0">
              <a:buNone/>
            </a:pPr>
            <a:r>
              <a:rPr lang="en-US" sz="3600" dirty="0" smtClean="0"/>
              <a:t>                    1 4 6 4 1</a:t>
            </a:r>
          </a:p>
        </p:txBody>
      </p:sp>
    </p:spTree>
    <p:extLst>
      <p:ext uri="{BB962C8B-B14F-4D97-AF65-F5344CB8AC3E}">
        <p14:creationId xmlns:p14="http://schemas.microsoft.com/office/powerpoint/2010/main" val="9282903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46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Pattern Printing</vt:lpstr>
      <vt:lpstr>Star Triangle 1</vt:lpstr>
      <vt:lpstr>Star Triangle 2</vt:lpstr>
      <vt:lpstr>Star Triangle 3</vt:lpstr>
      <vt:lpstr>Star Triangle 4</vt:lpstr>
      <vt:lpstr>Pascal’s Triangle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Printing</dc:title>
  <dc:creator>harish khristi</dc:creator>
  <cp:lastModifiedBy>harish khristi</cp:lastModifiedBy>
  <cp:revision>2</cp:revision>
  <dcterms:created xsi:type="dcterms:W3CDTF">2025-04-14T08:08:19Z</dcterms:created>
  <dcterms:modified xsi:type="dcterms:W3CDTF">2025-04-14T08:19:25Z</dcterms:modified>
</cp:coreProperties>
</file>