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6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8359" y="1119116"/>
            <a:ext cx="5663821" cy="1364777"/>
          </a:xfrm>
        </p:spPr>
        <p:txBody>
          <a:bodyPr/>
          <a:lstStyle/>
          <a:p>
            <a:r>
              <a:rPr lang="en-US" dirty="0" smtClean="0"/>
              <a:t>Arrays in c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t="21284" r="428" b="32894"/>
          <a:stretch/>
        </p:blipFill>
        <p:spPr>
          <a:xfrm>
            <a:off x="6714697" y="3534770"/>
            <a:ext cx="5042422" cy="23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5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23" y="614149"/>
            <a:ext cx="8610600" cy="1129353"/>
          </a:xfrm>
        </p:spPr>
        <p:txBody>
          <a:bodyPr>
            <a:normAutofit/>
          </a:bodyPr>
          <a:lstStyle/>
          <a:p>
            <a:pPr algn="ctr"/>
            <a:r>
              <a:rPr lang="en-US" sz="4800" b="1" cap="none" dirty="0" smtClean="0"/>
              <a:t>Sort An Array</a:t>
            </a:r>
            <a:endParaRPr lang="en-US" sz="4800" b="1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3" t="11614" r="8041" b="12759"/>
          <a:stretch/>
        </p:blipFill>
        <p:spPr>
          <a:xfrm>
            <a:off x="2595350" y="1743502"/>
            <a:ext cx="7155938" cy="4821071"/>
          </a:xfrm>
        </p:spPr>
      </p:pic>
    </p:spTree>
    <p:extLst>
      <p:ext uri="{BB962C8B-B14F-4D97-AF65-F5344CB8AC3E}">
        <p14:creationId xmlns:p14="http://schemas.microsoft.com/office/powerpoint/2010/main" val="124913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331" y="177519"/>
            <a:ext cx="7149152" cy="1146314"/>
          </a:xfrm>
        </p:spPr>
        <p:txBody>
          <a:bodyPr/>
          <a:lstStyle/>
          <a:p>
            <a:pPr algn="ctr"/>
            <a:r>
              <a:rPr lang="en-US" b="1" cap="none" dirty="0" smtClean="0"/>
              <a:t>Check For Palindrome Array</a:t>
            </a:r>
            <a:endParaRPr lang="en-US" b="1" cap="non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0" t="7883" r="8274" b="8351"/>
          <a:stretch/>
        </p:blipFill>
        <p:spPr>
          <a:xfrm>
            <a:off x="204714" y="1651379"/>
            <a:ext cx="5096197" cy="49950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" t="11613" r="6511" b="12796"/>
          <a:stretch/>
        </p:blipFill>
        <p:spPr>
          <a:xfrm>
            <a:off x="5486400" y="2483891"/>
            <a:ext cx="6416723" cy="305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0884" y="518713"/>
            <a:ext cx="8172734" cy="996188"/>
          </a:xfrm>
        </p:spPr>
        <p:txBody>
          <a:bodyPr/>
          <a:lstStyle/>
          <a:p>
            <a:pPr algn="ctr"/>
            <a:r>
              <a:rPr lang="en-US" b="1" cap="none" dirty="0" smtClean="0"/>
              <a:t>Reverse An Array</a:t>
            </a:r>
            <a:endParaRPr lang="en-US" b="1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8901" r="9721" b="8351"/>
          <a:stretch/>
        </p:blipFill>
        <p:spPr>
          <a:xfrm>
            <a:off x="4258101" y="1514901"/>
            <a:ext cx="4667534" cy="4951644"/>
          </a:xfrm>
        </p:spPr>
      </p:pic>
    </p:spTree>
    <p:extLst>
      <p:ext uri="{BB962C8B-B14F-4D97-AF65-F5344CB8AC3E}">
        <p14:creationId xmlns:p14="http://schemas.microsoft.com/office/powerpoint/2010/main" val="329226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300" y="481864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cap="none" dirty="0" smtClean="0"/>
              <a:t>What is array</a:t>
            </a:r>
            <a:endParaRPr lang="en-US" sz="4800" b="1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6868" y="1799458"/>
            <a:ext cx="7857699" cy="2212983"/>
          </a:xfrm>
        </p:spPr>
        <p:txBody>
          <a:bodyPr/>
          <a:lstStyle/>
          <a:p>
            <a:r>
              <a:rPr lang="en-US" sz="2800" dirty="0" smtClean="0"/>
              <a:t>An array is a sequential collection of similar data types.</a:t>
            </a:r>
          </a:p>
          <a:p>
            <a:r>
              <a:rPr lang="en-US" sz="2800" dirty="0" smtClean="0"/>
              <a:t>It has fixed size.</a:t>
            </a:r>
          </a:p>
          <a:p>
            <a:r>
              <a:rPr lang="en-US" sz="2800" dirty="0" smtClean="0"/>
              <a:t>Indexing starts from 0.</a:t>
            </a:r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85800" y="4281986"/>
            <a:ext cx="4511722" cy="198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Array Declaration: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[5] = {27,89,43,21,12};</a:t>
            </a:r>
            <a:endParaRPr lang="en-US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687101" y="3848669"/>
            <a:ext cx="4298477" cy="2415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arr</a:t>
            </a:r>
            <a:r>
              <a:rPr lang="en-US" sz="2400" dirty="0"/>
              <a:t>[0]=27</a:t>
            </a:r>
          </a:p>
          <a:p>
            <a:pPr marL="0" indent="0">
              <a:buNone/>
            </a:pPr>
            <a:r>
              <a:rPr lang="en-US" sz="2400" dirty="0" err="1" smtClean="0"/>
              <a:t>arr</a:t>
            </a:r>
            <a:r>
              <a:rPr lang="en-US" sz="2400" dirty="0" smtClean="0"/>
              <a:t>[1]=89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arr</a:t>
            </a:r>
            <a:r>
              <a:rPr lang="en-US" sz="2400" dirty="0" smtClean="0"/>
              <a:t>[2]=43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arr</a:t>
            </a:r>
            <a:r>
              <a:rPr lang="en-US" sz="2400" dirty="0" smtClean="0"/>
              <a:t>[3]=21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arr</a:t>
            </a:r>
            <a:r>
              <a:rPr lang="en-US" sz="2400" dirty="0" smtClean="0"/>
              <a:t>[4]=12</a:t>
            </a:r>
          </a:p>
        </p:txBody>
      </p:sp>
    </p:spTree>
    <p:extLst>
      <p:ext uri="{BB962C8B-B14F-4D97-AF65-F5344CB8AC3E}">
        <p14:creationId xmlns:p14="http://schemas.microsoft.com/office/powerpoint/2010/main" val="328320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779" y="58695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Find size of array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84" y="2057401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size = </a:t>
            </a:r>
            <a:r>
              <a:rPr lang="en-US" sz="2800" dirty="0" err="1" smtClean="0"/>
              <a:t>sizeof</a:t>
            </a:r>
            <a:r>
              <a:rPr lang="en-US" sz="2800" dirty="0" smtClean="0"/>
              <a:t>(</a:t>
            </a:r>
            <a:r>
              <a:rPr lang="en-US" sz="2800" dirty="0" err="1" smtClean="0"/>
              <a:t>arr</a:t>
            </a:r>
            <a:r>
              <a:rPr lang="en-US" sz="2800" dirty="0" smtClean="0"/>
              <a:t>) / </a:t>
            </a:r>
            <a:r>
              <a:rPr lang="en-US" sz="2800" dirty="0" err="1" smtClean="0"/>
              <a:t>sizeof</a:t>
            </a:r>
            <a:r>
              <a:rPr lang="en-US" sz="2800" dirty="0" smtClean="0"/>
              <a:t>(</a:t>
            </a:r>
            <a:r>
              <a:rPr lang="en-US" sz="2800" dirty="0" err="1" smtClean="0"/>
              <a:t>arr</a:t>
            </a:r>
            <a:r>
              <a:rPr lang="en-US" sz="2800" dirty="0" smtClean="0"/>
              <a:t>[0]);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This statement is used to calculate the size of the array.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710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485" y="450474"/>
            <a:ext cx="8610600" cy="1293028"/>
          </a:xfrm>
        </p:spPr>
        <p:txBody>
          <a:bodyPr/>
          <a:lstStyle/>
          <a:p>
            <a:pPr algn="ctr"/>
            <a:r>
              <a:rPr lang="en-US" b="1" cap="none" dirty="0" smtClean="0"/>
              <a:t>Array Using loop</a:t>
            </a:r>
            <a:endParaRPr lang="en-US" b="1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t="9241" r="7178" b="10852"/>
          <a:stretch/>
        </p:blipFill>
        <p:spPr>
          <a:xfrm>
            <a:off x="1652776" y="1596787"/>
            <a:ext cx="8050782" cy="5046458"/>
          </a:xfrm>
        </p:spPr>
      </p:pic>
    </p:spTree>
    <p:extLst>
      <p:ext uri="{BB962C8B-B14F-4D97-AF65-F5344CB8AC3E}">
        <p14:creationId xmlns:p14="http://schemas.microsoft.com/office/powerpoint/2010/main" val="109051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485" y="450474"/>
            <a:ext cx="8610600" cy="1293028"/>
          </a:xfrm>
        </p:spPr>
        <p:txBody>
          <a:bodyPr/>
          <a:lstStyle/>
          <a:p>
            <a:pPr algn="ctr"/>
            <a:r>
              <a:rPr lang="en-US" b="1" cap="none" dirty="0" smtClean="0"/>
              <a:t>Sum of All Elements</a:t>
            </a:r>
            <a:endParaRPr lang="en-US" b="1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3" t="8113" r="6959" b="9131"/>
          <a:stretch/>
        </p:blipFill>
        <p:spPr>
          <a:xfrm>
            <a:off x="3111689" y="1637732"/>
            <a:ext cx="6182436" cy="5085551"/>
          </a:xfrm>
        </p:spPr>
      </p:pic>
    </p:spTree>
    <p:extLst>
      <p:ext uri="{BB962C8B-B14F-4D97-AF65-F5344CB8AC3E}">
        <p14:creationId xmlns:p14="http://schemas.microsoft.com/office/powerpoint/2010/main" val="15148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485" y="450474"/>
            <a:ext cx="8610600" cy="1293028"/>
          </a:xfrm>
        </p:spPr>
        <p:txBody>
          <a:bodyPr/>
          <a:lstStyle/>
          <a:p>
            <a:pPr algn="ctr"/>
            <a:r>
              <a:rPr lang="en-US" b="1" cap="none" dirty="0" smtClean="0"/>
              <a:t>Count odd and even numbers</a:t>
            </a:r>
            <a:endParaRPr lang="en-US" b="1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635" r="6558" b="7146"/>
          <a:stretch/>
        </p:blipFill>
        <p:spPr>
          <a:xfrm>
            <a:off x="3589361" y="1520830"/>
            <a:ext cx="5008728" cy="5337170"/>
          </a:xfrm>
        </p:spPr>
      </p:pic>
    </p:spTree>
    <p:extLst>
      <p:ext uri="{BB962C8B-B14F-4D97-AF65-F5344CB8AC3E}">
        <p14:creationId xmlns:p14="http://schemas.microsoft.com/office/powerpoint/2010/main" val="63907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485" y="450474"/>
            <a:ext cx="8610600" cy="1293028"/>
          </a:xfrm>
        </p:spPr>
        <p:txBody>
          <a:bodyPr/>
          <a:lstStyle/>
          <a:p>
            <a:pPr algn="ctr"/>
            <a:r>
              <a:rPr lang="en-US" b="1" cap="none" dirty="0" smtClean="0"/>
              <a:t>Find Maximum number in array</a:t>
            </a:r>
            <a:endParaRPr lang="en-US" b="1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635" r="6558" b="7146"/>
          <a:stretch/>
        </p:blipFill>
        <p:spPr>
          <a:xfrm>
            <a:off x="3589361" y="1520830"/>
            <a:ext cx="5008728" cy="5337170"/>
          </a:xfrm>
        </p:spPr>
      </p:pic>
    </p:spTree>
    <p:extLst>
      <p:ext uri="{BB962C8B-B14F-4D97-AF65-F5344CB8AC3E}">
        <p14:creationId xmlns:p14="http://schemas.microsoft.com/office/powerpoint/2010/main" val="361261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36" y="450474"/>
            <a:ext cx="10385945" cy="1293028"/>
          </a:xfrm>
        </p:spPr>
        <p:txBody>
          <a:bodyPr/>
          <a:lstStyle/>
          <a:p>
            <a:pPr algn="ctr"/>
            <a:r>
              <a:rPr lang="en-US" b="1" cap="none" dirty="0" smtClean="0"/>
              <a:t>Find </a:t>
            </a:r>
            <a:r>
              <a:rPr lang="en-US" b="1" cap="none" dirty="0" smtClean="0"/>
              <a:t>S</a:t>
            </a:r>
            <a:r>
              <a:rPr lang="en-US" b="1" cap="none" dirty="0" smtClean="0"/>
              <a:t>econd  Maximum Number In Array</a:t>
            </a:r>
            <a:endParaRPr lang="en-US" b="1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9166" r="6143" b="9372"/>
          <a:stretch/>
        </p:blipFill>
        <p:spPr>
          <a:xfrm>
            <a:off x="2591023" y="2512830"/>
            <a:ext cx="7098888" cy="4159506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49529" y="1582256"/>
            <a:ext cx="5781876" cy="750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cap="none" dirty="0" smtClean="0"/>
              <a:t>First we will find maximum element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424594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36" y="450474"/>
            <a:ext cx="10385945" cy="1293028"/>
          </a:xfrm>
        </p:spPr>
        <p:txBody>
          <a:bodyPr/>
          <a:lstStyle/>
          <a:p>
            <a:pPr algn="ctr"/>
            <a:r>
              <a:rPr lang="en-US" b="1" cap="none" dirty="0" smtClean="0"/>
              <a:t>Find </a:t>
            </a:r>
            <a:r>
              <a:rPr lang="en-US" b="1" cap="none" dirty="0" smtClean="0"/>
              <a:t>S</a:t>
            </a:r>
            <a:r>
              <a:rPr lang="en-US" b="1" cap="none" dirty="0" smtClean="0"/>
              <a:t>econd  Maximum Number In Array</a:t>
            </a:r>
            <a:endParaRPr lang="en-US" b="1" cap="none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51630" y="1566094"/>
            <a:ext cx="6964907" cy="89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cap="none" dirty="0" smtClean="0"/>
              <a:t>Then we will find second maximum element</a:t>
            </a:r>
            <a:endParaRPr lang="en-US" sz="2400" cap="non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" t="10970" r="4479" b="10749"/>
          <a:stretch/>
        </p:blipFill>
        <p:spPr>
          <a:xfrm>
            <a:off x="955344" y="2456597"/>
            <a:ext cx="9908274" cy="371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227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</TotalTime>
  <Words>128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Arrays in c</vt:lpstr>
      <vt:lpstr>What is array</vt:lpstr>
      <vt:lpstr>Find size of array</vt:lpstr>
      <vt:lpstr>Array Using loop</vt:lpstr>
      <vt:lpstr>Sum of All Elements</vt:lpstr>
      <vt:lpstr>Count odd and even numbers</vt:lpstr>
      <vt:lpstr>Find Maximum number in array</vt:lpstr>
      <vt:lpstr>Find Second  Maximum Number In Array</vt:lpstr>
      <vt:lpstr>Find Second  Maximum Number In Array</vt:lpstr>
      <vt:lpstr>Sort An Array</vt:lpstr>
      <vt:lpstr>Check For Palindrome Array</vt:lpstr>
      <vt:lpstr>Reverse An Array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c</dc:title>
  <dc:creator>harish khristi</dc:creator>
  <cp:lastModifiedBy>harish khristi</cp:lastModifiedBy>
  <cp:revision>10</cp:revision>
  <dcterms:created xsi:type="dcterms:W3CDTF">2025-04-12T22:28:04Z</dcterms:created>
  <dcterms:modified xsi:type="dcterms:W3CDTF">2025-04-13T11:27:38Z</dcterms:modified>
</cp:coreProperties>
</file>