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13/04/2025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5278" y="670652"/>
            <a:ext cx="6601772" cy="850961"/>
          </a:xfrm>
        </p:spPr>
        <p:txBody>
          <a:bodyPr>
            <a:noAutofit/>
          </a:bodyPr>
          <a:lstStyle/>
          <a:p>
            <a:r>
              <a:rPr lang="en-US" sz="6000" b="1" cap="none" dirty="0" smtClean="0"/>
              <a:t>Sailing The Sea Of C</a:t>
            </a:r>
            <a:endParaRPr lang="en-US" sz="6000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3921" y="3107115"/>
            <a:ext cx="5112903" cy="910126"/>
          </a:xfrm>
        </p:spPr>
        <p:txBody>
          <a:bodyPr>
            <a:normAutofit/>
          </a:bodyPr>
          <a:lstStyle/>
          <a:p>
            <a:pPr algn="ctr"/>
            <a:r>
              <a:rPr lang="en-US" sz="4400" b="1" cap="none" dirty="0" smtClean="0"/>
              <a:t>Last Session</a:t>
            </a:r>
            <a:endParaRPr lang="en-US" sz="4400" b="1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489510" y="4244454"/>
            <a:ext cx="5540991" cy="89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cap="none" dirty="0" smtClean="0"/>
              <a:t>Doubt Solving Session</a:t>
            </a:r>
            <a:endParaRPr lang="en-US" sz="4400" b="1" cap="none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73921" y="5267281"/>
            <a:ext cx="5540991" cy="895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cap="none" dirty="0" smtClean="0"/>
              <a:t>PYQ’s Solutions</a:t>
            </a:r>
            <a:endParaRPr lang="en-US" sz="4400" b="1" cap="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416" y="109574"/>
            <a:ext cx="2224193" cy="2224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92" y="2333767"/>
            <a:ext cx="3504347" cy="43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8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0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44" y="2119748"/>
            <a:ext cx="4249238" cy="43126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- Block Diagram Of Computer, </a:t>
            </a:r>
          </a:p>
          <a:p>
            <a:pPr marL="0" indent="0">
              <a:buNone/>
            </a:pPr>
            <a:r>
              <a:rPr lang="en-US" sz="3200" dirty="0" smtClean="0"/>
              <a:t>- C Language Basics And History </a:t>
            </a:r>
          </a:p>
          <a:p>
            <a:pPr marL="0" indent="0">
              <a:buNone/>
            </a:pPr>
            <a:r>
              <a:rPr lang="en-US" sz="3200" dirty="0" smtClean="0"/>
              <a:t>- Syntax - </a:t>
            </a:r>
            <a:r>
              <a:rPr lang="en-US" sz="3200" dirty="0" err="1" smtClean="0"/>
              <a:t>Printf</a:t>
            </a:r>
            <a:r>
              <a:rPr lang="en-US" sz="3200" dirty="0" smtClean="0"/>
              <a:t>, </a:t>
            </a:r>
            <a:r>
              <a:rPr lang="en-US" sz="3200" dirty="0" err="1" smtClean="0"/>
              <a:t>Scanf</a:t>
            </a:r>
            <a:r>
              <a:rPr lang="en-US" sz="3200" dirty="0" smtClean="0"/>
              <a:t>, </a:t>
            </a:r>
          </a:p>
          <a:p>
            <a:pPr>
              <a:buFontTx/>
              <a:buChar char="-"/>
            </a:pPr>
            <a:r>
              <a:rPr lang="en-US" sz="3200" dirty="0" smtClean="0"/>
              <a:t>Keywords, </a:t>
            </a:r>
          </a:p>
          <a:p>
            <a:pPr>
              <a:buFontTx/>
              <a:buChar char="-"/>
            </a:pPr>
            <a:r>
              <a:rPr lang="en-US" sz="3200" dirty="0" smtClean="0"/>
              <a:t> Data Types,</a:t>
            </a:r>
          </a:p>
          <a:p>
            <a:pPr>
              <a:buFontTx/>
              <a:buChar char="-"/>
            </a:pPr>
            <a:r>
              <a:rPr lang="en-US" sz="3200" dirty="0" smtClean="0"/>
              <a:t> Variables,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7474" y="2458305"/>
            <a:ext cx="5038533" cy="403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3200" dirty="0" smtClean="0"/>
              <a:t>Operators (7 types),</a:t>
            </a:r>
          </a:p>
          <a:p>
            <a:pPr>
              <a:buFontTx/>
              <a:buChar char="-"/>
            </a:pPr>
            <a:r>
              <a:rPr lang="en-US" sz="3200" dirty="0" smtClean="0"/>
              <a:t>type casting </a:t>
            </a:r>
          </a:p>
          <a:p>
            <a:pPr>
              <a:buFontTx/>
              <a:buChar char="-"/>
            </a:pPr>
            <a:r>
              <a:rPr lang="en-US" sz="3200" dirty="0" smtClean="0"/>
              <a:t>Area of circle, </a:t>
            </a:r>
          </a:p>
          <a:p>
            <a:pPr>
              <a:buFontTx/>
              <a:buChar char="-"/>
            </a:pPr>
            <a:r>
              <a:rPr lang="en-US" sz="3200" dirty="0" smtClean="0"/>
              <a:t>Fahrenheit to Celsius Convertor 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1 Session </a:t>
            </a:r>
            <a:r>
              <a:rPr lang="en-US" sz="40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1537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44" y="2119748"/>
            <a:ext cx="4249238" cy="43126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Control Structure(if Else, Nested If, Switch) </a:t>
            </a:r>
          </a:p>
          <a:p>
            <a:r>
              <a:rPr lang="en-US" sz="3200" dirty="0" smtClean="0"/>
              <a:t>Adult , Young Code </a:t>
            </a:r>
          </a:p>
          <a:p>
            <a:r>
              <a:rPr lang="en-US" sz="3200" dirty="0" smtClean="0"/>
              <a:t>Pass - Fail Code </a:t>
            </a:r>
          </a:p>
          <a:p>
            <a:r>
              <a:rPr lang="en-US" sz="3200" dirty="0" smtClean="0"/>
              <a:t>Even Odd Code </a:t>
            </a:r>
          </a:p>
          <a:p>
            <a:r>
              <a:rPr lang="en-US" sz="3200" dirty="0" smtClean="0"/>
              <a:t> Leap Year Check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07474" y="2458305"/>
            <a:ext cx="5038533" cy="4036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Print N Numbers,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Sum Of First N Numbers,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Condition In Loop,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Prime Numbers,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Fibonacci Series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Sum Of All Digits In Number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Reverse Number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1 Session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26587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799" y="2374710"/>
            <a:ext cx="4249238" cy="401371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Patterns </a:t>
            </a:r>
          </a:p>
          <a:p>
            <a:r>
              <a:rPr lang="en-US" sz="3200" dirty="0" smtClean="0"/>
              <a:t>Start Rectangle </a:t>
            </a:r>
          </a:p>
          <a:p>
            <a:r>
              <a:rPr lang="en-US" sz="3200" dirty="0" smtClean="0"/>
              <a:t> Number Rectangle </a:t>
            </a:r>
          </a:p>
          <a:p>
            <a:r>
              <a:rPr lang="en-US" sz="3200" dirty="0" smtClean="0"/>
              <a:t> Start Triangle </a:t>
            </a:r>
          </a:p>
          <a:p>
            <a:r>
              <a:rPr lang="en-US" sz="3200" dirty="0" smtClean="0"/>
              <a:t> Number Triangle </a:t>
            </a:r>
          </a:p>
          <a:p>
            <a:r>
              <a:rPr lang="en-US" sz="3200" dirty="0" smtClean="0"/>
              <a:t> Alphabet Triangle 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Floyed</a:t>
            </a:r>
            <a:r>
              <a:rPr lang="en-US" sz="3200" dirty="0" smtClean="0"/>
              <a:t> Triangle </a:t>
            </a:r>
          </a:p>
          <a:p>
            <a:r>
              <a:rPr lang="en-US" sz="3200" dirty="0" smtClean="0"/>
              <a:t>Hollow Rectangle 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1 Session 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7089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486" y="2215282"/>
            <a:ext cx="4249238" cy="43126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1-D Array Basics </a:t>
            </a:r>
          </a:p>
          <a:p>
            <a:r>
              <a:rPr lang="en-US" sz="3200" dirty="0" smtClean="0"/>
              <a:t>Array Problems </a:t>
            </a:r>
          </a:p>
          <a:p>
            <a:r>
              <a:rPr lang="en-US" sz="3200" dirty="0" smtClean="0"/>
              <a:t>Sum Of All Elements , </a:t>
            </a:r>
          </a:p>
          <a:p>
            <a:r>
              <a:rPr lang="en-US" sz="3200" dirty="0" smtClean="0"/>
              <a:t>Find Maximum, </a:t>
            </a:r>
          </a:p>
          <a:p>
            <a:r>
              <a:rPr lang="en-US" sz="3200" dirty="0" smtClean="0"/>
              <a:t>Sort Array, </a:t>
            </a:r>
          </a:p>
          <a:p>
            <a:r>
              <a:rPr lang="en-US" sz="3200" dirty="0" smtClean="0"/>
              <a:t>Reverse Array </a:t>
            </a:r>
          </a:p>
          <a:p>
            <a:r>
              <a:rPr lang="en-US" sz="3200" dirty="0" smtClean="0"/>
              <a:t>Check Palindrome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2 Session 1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16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44" y="2119748"/>
            <a:ext cx="4249238" cy="43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2-D Array basics </a:t>
            </a:r>
            <a:endParaRPr lang="en-US" sz="3200" b="1" dirty="0" smtClean="0"/>
          </a:p>
          <a:p>
            <a:r>
              <a:rPr lang="en-US" sz="3200" dirty="0" smtClean="0"/>
              <a:t>searching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smtClean="0"/>
              <a:t>maximum </a:t>
            </a:r>
            <a:r>
              <a:rPr lang="en-US" sz="3200" dirty="0"/>
              <a:t>element </a:t>
            </a:r>
            <a:endParaRPr lang="en-US" sz="3200" dirty="0" smtClean="0"/>
          </a:p>
          <a:p>
            <a:r>
              <a:rPr lang="en-US" sz="3200" dirty="0" smtClean="0"/>
              <a:t>sum </a:t>
            </a:r>
            <a:r>
              <a:rPr lang="en-US" sz="3200" dirty="0"/>
              <a:t>of two matrix </a:t>
            </a:r>
            <a:endParaRPr lang="en-US" sz="3200" dirty="0" smtClean="0"/>
          </a:p>
          <a:p>
            <a:r>
              <a:rPr lang="en-US" sz="3200" dirty="0" smtClean="0"/>
              <a:t>multiplication </a:t>
            </a:r>
            <a:r>
              <a:rPr lang="en-US" sz="3200" dirty="0"/>
              <a:t>of two Matrices </a:t>
            </a: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9289" y="2119748"/>
            <a:ext cx="4817661" cy="342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String </a:t>
            </a:r>
            <a:endParaRPr lang="en-US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String </a:t>
            </a:r>
            <a:r>
              <a:rPr lang="en-US" sz="3200" dirty="0"/>
              <a:t>initialization 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String </a:t>
            </a:r>
            <a:r>
              <a:rPr lang="en-US" sz="3200" dirty="0"/>
              <a:t>methods 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Palindrome </a:t>
            </a:r>
            <a:r>
              <a:rPr lang="en-US" sz="3200" dirty="0"/>
              <a:t>Check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2 Session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974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83" y="2306414"/>
            <a:ext cx="4249238" cy="3047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Functions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Call By Value, Reference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Swap Two Numbers </a:t>
            </a:r>
            <a:endParaRPr lang="en-US" sz="32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69289" y="2119748"/>
            <a:ext cx="4817661" cy="342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/>
              <a:t> Recursion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Print N Numbers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Factorial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Fibonacci Series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Power Of A Number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2 Session 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3969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2" y="282054"/>
            <a:ext cx="9842072" cy="1041780"/>
          </a:xfrm>
        </p:spPr>
        <p:txBody>
          <a:bodyPr>
            <a:normAutofit/>
          </a:bodyPr>
          <a:lstStyle/>
          <a:p>
            <a:r>
              <a:rPr lang="en-US" b="1" cap="none" dirty="0" smtClean="0"/>
              <a:t>Topics Which We Covered 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9485" y="2365614"/>
            <a:ext cx="4299045" cy="41307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File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Dynamic Memory Allocations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3739486" y="1323834"/>
            <a:ext cx="4585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Day 3 Session 1 &amp; 2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6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0924" y="3835020"/>
            <a:ext cx="2279177" cy="20744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290" y="561331"/>
            <a:ext cx="7105035" cy="1456267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Ask us your Doubts…??</a:t>
            </a:r>
            <a:endParaRPr lang="en-US" sz="4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t="11050" r="8617" b="11813"/>
          <a:stretch/>
        </p:blipFill>
        <p:spPr>
          <a:xfrm>
            <a:off x="8325134" y="3057100"/>
            <a:ext cx="3595326" cy="34255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871"/>
            <a:ext cx="3770009" cy="40192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0924" y="2284232"/>
            <a:ext cx="10890914" cy="13870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 smtClean="0"/>
              <a:t>If you don’t have any doubts then I have many doubts..!!!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09014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66</TotalTime>
  <Words>271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Sailing The Sea Of C</vt:lpstr>
      <vt:lpstr>Topics Which We Covered </vt:lpstr>
      <vt:lpstr>Topics Which We Covered </vt:lpstr>
      <vt:lpstr>Topics Which We Covered </vt:lpstr>
      <vt:lpstr>Topics Which We Covered </vt:lpstr>
      <vt:lpstr>Topics Which We Covered </vt:lpstr>
      <vt:lpstr>Topics Which We Covered </vt:lpstr>
      <vt:lpstr>Topics Which We Covered </vt:lpstr>
      <vt:lpstr>Ask us your Doubts…??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Sailing The Sea Of C</dc:title>
  <dc:creator>harish khristi</dc:creator>
  <cp:lastModifiedBy>harish khristi</cp:lastModifiedBy>
  <cp:revision>6</cp:revision>
  <dcterms:created xsi:type="dcterms:W3CDTF">2025-04-13T11:34:28Z</dcterms:created>
  <dcterms:modified xsi:type="dcterms:W3CDTF">2025-04-13T14:07:01Z</dcterms:modified>
</cp:coreProperties>
</file>