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339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49F73B-0CB4-45DE-BF39-2D94DF19D3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20BC11-6233-461E-8708-C9EF98FCF54D}">
      <dgm:prSet/>
      <dgm:spPr/>
      <dgm:t>
        <a:bodyPr/>
        <a:lstStyle/>
        <a:p>
          <a:pPr>
            <a:defRPr cap="all"/>
          </a:pPr>
          <a:r>
            <a:rPr lang="en-US"/>
            <a:t>- Azure Data Factory: For data ingestion and processing</a:t>
          </a:r>
        </a:p>
      </dgm:t>
    </dgm:pt>
    <dgm:pt modelId="{F31853F9-CF9E-4A01-8E04-E6D1EC9443D2}" type="parTrans" cxnId="{8E209D80-8661-4EE0-BB2B-0548E62A9D95}">
      <dgm:prSet/>
      <dgm:spPr/>
      <dgm:t>
        <a:bodyPr/>
        <a:lstStyle/>
        <a:p>
          <a:endParaRPr lang="en-US"/>
        </a:p>
      </dgm:t>
    </dgm:pt>
    <dgm:pt modelId="{63BDF191-EAA9-4279-88F9-B44BA661A2BF}" type="sibTrans" cxnId="{8E209D80-8661-4EE0-BB2B-0548E62A9D95}">
      <dgm:prSet/>
      <dgm:spPr/>
      <dgm:t>
        <a:bodyPr/>
        <a:lstStyle/>
        <a:p>
          <a:endParaRPr lang="en-US"/>
        </a:p>
      </dgm:t>
    </dgm:pt>
    <dgm:pt modelId="{6BB48CF5-41BB-413D-B065-A68B870C337A}">
      <dgm:prSet/>
      <dgm:spPr/>
      <dgm:t>
        <a:bodyPr/>
        <a:lstStyle/>
        <a:p>
          <a:pPr>
            <a:defRPr cap="all"/>
          </a:pPr>
          <a:r>
            <a:rPr lang="en-US"/>
            <a:t>- Azure SQL Database: For storing sentiment analysis results</a:t>
          </a:r>
        </a:p>
      </dgm:t>
    </dgm:pt>
    <dgm:pt modelId="{D571A1A6-B77E-4D04-9EC6-4D4118445C1A}" type="parTrans" cxnId="{85D546D3-097C-40E2-80BC-603288EBF72E}">
      <dgm:prSet/>
      <dgm:spPr/>
      <dgm:t>
        <a:bodyPr/>
        <a:lstStyle/>
        <a:p>
          <a:endParaRPr lang="en-US"/>
        </a:p>
      </dgm:t>
    </dgm:pt>
    <dgm:pt modelId="{E2319742-B089-4554-9540-33D6CA546307}" type="sibTrans" cxnId="{85D546D3-097C-40E2-80BC-603288EBF72E}">
      <dgm:prSet/>
      <dgm:spPr/>
      <dgm:t>
        <a:bodyPr/>
        <a:lstStyle/>
        <a:p>
          <a:endParaRPr lang="en-US"/>
        </a:p>
      </dgm:t>
    </dgm:pt>
    <dgm:pt modelId="{B5819704-FF20-4805-A626-784591C84C77}">
      <dgm:prSet/>
      <dgm:spPr/>
      <dgm:t>
        <a:bodyPr/>
        <a:lstStyle/>
        <a:p>
          <a:pPr>
            <a:defRPr cap="all"/>
          </a:pPr>
          <a:r>
            <a:rPr lang="en-US"/>
            <a:t>- Power BI: For visualizing the sentiment data</a:t>
          </a:r>
        </a:p>
      </dgm:t>
    </dgm:pt>
    <dgm:pt modelId="{3086497B-C8F0-41B5-BC88-B455F715BE1E}" type="parTrans" cxnId="{FA2734D5-CE9B-46A9-8805-BC5E2ADA0CF2}">
      <dgm:prSet/>
      <dgm:spPr/>
      <dgm:t>
        <a:bodyPr/>
        <a:lstStyle/>
        <a:p>
          <a:endParaRPr lang="en-US"/>
        </a:p>
      </dgm:t>
    </dgm:pt>
    <dgm:pt modelId="{FC8572AD-DA90-4A94-87DF-1D561F412DFC}" type="sibTrans" cxnId="{FA2734D5-CE9B-46A9-8805-BC5E2ADA0CF2}">
      <dgm:prSet/>
      <dgm:spPr/>
      <dgm:t>
        <a:bodyPr/>
        <a:lstStyle/>
        <a:p>
          <a:endParaRPr lang="en-US"/>
        </a:p>
      </dgm:t>
    </dgm:pt>
    <dgm:pt modelId="{A692D505-BBA5-4568-8253-6767CD4EA6D9}">
      <dgm:prSet/>
      <dgm:spPr/>
      <dgm:t>
        <a:bodyPr/>
        <a:lstStyle/>
        <a:p>
          <a:pPr>
            <a:defRPr cap="all"/>
          </a:pPr>
          <a:r>
            <a:rPr lang="en-US"/>
            <a:t>- Python (Optional): For sentiment analysis</a:t>
          </a:r>
        </a:p>
      </dgm:t>
    </dgm:pt>
    <dgm:pt modelId="{628DB83C-D008-4CE4-8597-BFB4DEE0E0E2}" type="parTrans" cxnId="{6F141D82-2F43-493B-A79A-F7A91FFCF9AE}">
      <dgm:prSet/>
      <dgm:spPr/>
      <dgm:t>
        <a:bodyPr/>
        <a:lstStyle/>
        <a:p>
          <a:endParaRPr lang="en-US"/>
        </a:p>
      </dgm:t>
    </dgm:pt>
    <dgm:pt modelId="{D8E274A3-42DC-4925-9CE6-54E5B00AE25D}" type="sibTrans" cxnId="{6F141D82-2F43-493B-A79A-F7A91FFCF9AE}">
      <dgm:prSet/>
      <dgm:spPr/>
      <dgm:t>
        <a:bodyPr/>
        <a:lstStyle/>
        <a:p>
          <a:endParaRPr lang="en-US"/>
        </a:p>
      </dgm:t>
    </dgm:pt>
    <dgm:pt modelId="{9E702AC2-6748-4B50-BC7E-1C30049D63AF}" type="pres">
      <dgm:prSet presAssocID="{0949F73B-0CB4-45DE-BF39-2D94DF19D3D3}" presName="root" presStyleCnt="0">
        <dgm:presLayoutVars>
          <dgm:dir/>
          <dgm:resizeHandles val="exact"/>
        </dgm:presLayoutVars>
      </dgm:prSet>
      <dgm:spPr/>
    </dgm:pt>
    <dgm:pt modelId="{0CB44B4B-7279-4D0D-B305-8BE61C72CDC6}" type="pres">
      <dgm:prSet presAssocID="{FC20BC11-6233-461E-8708-C9EF98FCF54D}" presName="compNode" presStyleCnt="0"/>
      <dgm:spPr/>
    </dgm:pt>
    <dgm:pt modelId="{EDC70E08-7BC1-474A-A30D-65053E0C6DF2}" type="pres">
      <dgm:prSet presAssocID="{FC20BC11-6233-461E-8708-C9EF98FCF54D}" presName="iconBgRect" presStyleLbl="bgShp" presStyleIdx="0" presStyleCnt="4"/>
      <dgm:spPr/>
    </dgm:pt>
    <dgm:pt modelId="{B4DB5133-33A8-44F1-836B-D33A97971027}" type="pres">
      <dgm:prSet presAssocID="{FC20BC11-6233-461E-8708-C9EF98FCF5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FE695F90-C4DE-4086-B343-257B1DF834D1}" type="pres">
      <dgm:prSet presAssocID="{FC20BC11-6233-461E-8708-C9EF98FCF54D}" presName="spaceRect" presStyleCnt="0"/>
      <dgm:spPr/>
    </dgm:pt>
    <dgm:pt modelId="{28AEC768-95B4-43C7-9E4D-96B2A02697C7}" type="pres">
      <dgm:prSet presAssocID="{FC20BC11-6233-461E-8708-C9EF98FCF54D}" presName="textRect" presStyleLbl="revTx" presStyleIdx="0" presStyleCnt="4">
        <dgm:presLayoutVars>
          <dgm:chMax val="1"/>
          <dgm:chPref val="1"/>
        </dgm:presLayoutVars>
      </dgm:prSet>
      <dgm:spPr/>
    </dgm:pt>
    <dgm:pt modelId="{71F5D701-866E-4A46-89E4-447E8A82CDCD}" type="pres">
      <dgm:prSet presAssocID="{63BDF191-EAA9-4279-88F9-B44BA661A2BF}" presName="sibTrans" presStyleCnt="0"/>
      <dgm:spPr/>
    </dgm:pt>
    <dgm:pt modelId="{B51E5E41-EDC5-405A-A3B6-33AD7A90EB3E}" type="pres">
      <dgm:prSet presAssocID="{6BB48CF5-41BB-413D-B065-A68B870C337A}" presName="compNode" presStyleCnt="0"/>
      <dgm:spPr/>
    </dgm:pt>
    <dgm:pt modelId="{9E4A7EED-3698-4203-B8A1-C4555C8E42A2}" type="pres">
      <dgm:prSet presAssocID="{6BB48CF5-41BB-413D-B065-A68B870C337A}" presName="iconBgRect" presStyleLbl="bgShp" presStyleIdx="1" presStyleCnt="4"/>
      <dgm:spPr/>
    </dgm:pt>
    <dgm:pt modelId="{F4A018F4-BDE3-4436-82E3-9DAA36029F20}" type="pres">
      <dgm:prSet presAssocID="{6BB48CF5-41BB-413D-B065-A68B870C33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BE0D9BA-34C1-4350-9244-FE0D74775D22}" type="pres">
      <dgm:prSet presAssocID="{6BB48CF5-41BB-413D-B065-A68B870C337A}" presName="spaceRect" presStyleCnt="0"/>
      <dgm:spPr/>
    </dgm:pt>
    <dgm:pt modelId="{E01AFA72-62C6-4D97-B781-27A95988D9E3}" type="pres">
      <dgm:prSet presAssocID="{6BB48CF5-41BB-413D-B065-A68B870C337A}" presName="textRect" presStyleLbl="revTx" presStyleIdx="1" presStyleCnt="4">
        <dgm:presLayoutVars>
          <dgm:chMax val="1"/>
          <dgm:chPref val="1"/>
        </dgm:presLayoutVars>
      </dgm:prSet>
      <dgm:spPr/>
    </dgm:pt>
    <dgm:pt modelId="{8191D85B-A3E9-4DF3-9D9A-68B0E720C8E9}" type="pres">
      <dgm:prSet presAssocID="{E2319742-B089-4554-9540-33D6CA546307}" presName="sibTrans" presStyleCnt="0"/>
      <dgm:spPr/>
    </dgm:pt>
    <dgm:pt modelId="{59F4AFF8-034F-4631-B139-CC8ED623297A}" type="pres">
      <dgm:prSet presAssocID="{B5819704-FF20-4805-A626-784591C84C77}" presName="compNode" presStyleCnt="0"/>
      <dgm:spPr/>
    </dgm:pt>
    <dgm:pt modelId="{257D4703-3AE7-4376-B1A3-CB121B204166}" type="pres">
      <dgm:prSet presAssocID="{B5819704-FF20-4805-A626-784591C84C77}" presName="iconBgRect" presStyleLbl="bgShp" presStyleIdx="2" presStyleCnt="4"/>
      <dgm:spPr/>
    </dgm:pt>
    <dgm:pt modelId="{0A634F85-3DB8-4E97-AEAB-DF720EC82979}" type="pres">
      <dgm:prSet presAssocID="{B5819704-FF20-4805-A626-784591C84C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998E53A-8C4F-4B9A-BE24-E065B07DFE55}" type="pres">
      <dgm:prSet presAssocID="{B5819704-FF20-4805-A626-784591C84C77}" presName="spaceRect" presStyleCnt="0"/>
      <dgm:spPr/>
    </dgm:pt>
    <dgm:pt modelId="{57BEF0C9-0A17-4874-9FE2-45FFA006F470}" type="pres">
      <dgm:prSet presAssocID="{B5819704-FF20-4805-A626-784591C84C77}" presName="textRect" presStyleLbl="revTx" presStyleIdx="2" presStyleCnt="4">
        <dgm:presLayoutVars>
          <dgm:chMax val="1"/>
          <dgm:chPref val="1"/>
        </dgm:presLayoutVars>
      </dgm:prSet>
      <dgm:spPr/>
    </dgm:pt>
    <dgm:pt modelId="{A0FDFCCD-0D09-4A09-96AD-6DB049E80DB7}" type="pres">
      <dgm:prSet presAssocID="{FC8572AD-DA90-4A94-87DF-1D561F412DFC}" presName="sibTrans" presStyleCnt="0"/>
      <dgm:spPr/>
    </dgm:pt>
    <dgm:pt modelId="{3EB15246-E5F1-4543-BD4F-3F921ED20EE4}" type="pres">
      <dgm:prSet presAssocID="{A692D505-BBA5-4568-8253-6767CD4EA6D9}" presName="compNode" presStyleCnt="0"/>
      <dgm:spPr/>
    </dgm:pt>
    <dgm:pt modelId="{F5B5F85E-015C-4BEA-93B2-776CD5737109}" type="pres">
      <dgm:prSet presAssocID="{A692D505-BBA5-4568-8253-6767CD4EA6D9}" presName="iconBgRect" presStyleLbl="bgShp" presStyleIdx="3" presStyleCnt="4"/>
      <dgm:spPr/>
    </dgm:pt>
    <dgm:pt modelId="{340BFA07-47B0-4DE1-A6FE-4C1437C66B08}" type="pres">
      <dgm:prSet presAssocID="{A692D505-BBA5-4568-8253-6767CD4EA6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D24C0BB-CDE1-44E8-872B-B2F108E35AAA}" type="pres">
      <dgm:prSet presAssocID="{A692D505-BBA5-4568-8253-6767CD4EA6D9}" presName="spaceRect" presStyleCnt="0"/>
      <dgm:spPr/>
    </dgm:pt>
    <dgm:pt modelId="{EBB6371C-C858-46D2-9542-5C52EAC6E160}" type="pres">
      <dgm:prSet presAssocID="{A692D505-BBA5-4568-8253-6767CD4EA6D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346621-0991-495F-BC38-8F83ECA1FF08}" type="presOf" srcId="{FC20BC11-6233-461E-8708-C9EF98FCF54D}" destId="{28AEC768-95B4-43C7-9E4D-96B2A02697C7}" srcOrd="0" destOrd="0" presId="urn:microsoft.com/office/officeart/2018/5/layout/IconCircleLabelList"/>
    <dgm:cxn modelId="{A67C3335-35B9-4F95-B35E-994FF737E1B5}" type="presOf" srcId="{6BB48CF5-41BB-413D-B065-A68B870C337A}" destId="{E01AFA72-62C6-4D97-B781-27A95988D9E3}" srcOrd="0" destOrd="0" presId="urn:microsoft.com/office/officeart/2018/5/layout/IconCircleLabelList"/>
    <dgm:cxn modelId="{7CB3A56D-6DCB-4E35-B909-0F3D50FB60E5}" type="presOf" srcId="{A692D505-BBA5-4568-8253-6767CD4EA6D9}" destId="{EBB6371C-C858-46D2-9542-5C52EAC6E160}" srcOrd="0" destOrd="0" presId="urn:microsoft.com/office/officeart/2018/5/layout/IconCircleLabelList"/>
    <dgm:cxn modelId="{AE65B655-560C-4BD6-8A41-C3B388A1A58C}" type="presOf" srcId="{0949F73B-0CB4-45DE-BF39-2D94DF19D3D3}" destId="{9E702AC2-6748-4B50-BC7E-1C30049D63AF}" srcOrd="0" destOrd="0" presId="urn:microsoft.com/office/officeart/2018/5/layout/IconCircleLabelList"/>
    <dgm:cxn modelId="{8E209D80-8661-4EE0-BB2B-0548E62A9D95}" srcId="{0949F73B-0CB4-45DE-BF39-2D94DF19D3D3}" destId="{FC20BC11-6233-461E-8708-C9EF98FCF54D}" srcOrd="0" destOrd="0" parTransId="{F31853F9-CF9E-4A01-8E04-E6D1EC9443D2}" sibTransId="{63BDF191-EAA9-4279-88F9-B44BA661A2BF}"/>
    <dgm:cxn modelId="{6F141D82-2F43-493B-A79A-F7A91FFCF9AE}" srcId="{0949F73B-0CB4-45DE-BF39-2D94DF19D3D3}" destId="{A692D505-BBA5-4568-8253-6767CD4EA6D9}" srcOrd="3" destOrd="0" parTransId="{628DB83C-D008-4CE4-8597-BFB4DEE0E0E2}" sibTransId="{D8E274A3-42DC-4925-9CE6-54E5B00AE25D}"/>
    <dgm:cxn modelId="{A6894BBA-6E2A-4798-8575-B8AFF8F3AF76}" type="presOf" srcId="{B5819704-FF20-4805-A626-784591C84C77}" destId="{57BEF0C9-0A17-4874-9FE2-45FFA006F470}" srcOrd="0" destOrd="0" presId="urn:microsoft.com/office/officeart/2018/5/layout/IconCircleLabelList"/>
    <dgm:cxn modelId="{85D546D3-097C-40E2-80BC-603288EBF72E}" srcId="{0949F73B-0CB4-45DE-BF39-2D94DF19D3D3}" destId="{6BB48CF5-41BB-413D-B065-A68B870C337A}" srcOrd="1" destOrd="0" parTransId="{D571A1A6-B77E-4D04-9EC6-4D4118445C1A}" sibTransId="{E2319742-B089-4554-9540-33D6CA546307}"/>
    <dgm:cxn modelId="{FA2734D5-CE9B-46A9-8805-BC5E2ADA0CF2}" srcId="{0949F73B-0CB4-45DE-BF39-2D94DF19D3D3}" destId="{B5819704-FF20-4805-A626-784591C84C77}" srcOrd="2" destOrd="0" parTransId="{3086497B-C8F0-41B5-BC88-B455F715BE1E}" sibTransId="{FC8572AD-DA90-4A94-87DF-1D561F412DFC}"/>
    <dgm:cxn modelId="{D86C3B31-7BA5-439C-B1D5-94CB163AB4B9}" type="presParOf" srcId="{9E702AC2-6748-4B50-BC7E-1C30049D63AF}" destId="{0CB44B4B-7279-4D0D-B305-8BE61C72CDC6}" srcOrd="0" destOrd="0" presId="urn:microsoft.com/office/officeart/2018/5/layout/IconCircleLabelList"/>
    <dgm:cxn modelId="{3F0B9E3F-9D15-45D4-9E1C-4ABCDF729C91}" type="presParOf" srcId="{0CB44B4B-7279-4D0D-B305-8BE61C72CDC6}" destId="{EDC70E08-7BC1-474A-A30D-65053E0C6DF2}" srcOrd="0" destOrd="0" presId="urn:microsoft.com/office/officeart/2018/5/layout/IconCircleLabelList"/>
    <dgm:cxn modelId="{114CBAE4-C107-48DC-AC9E-A7B4AD1AF109}" type="presParOf" srcId="{0CB44B4B-7279-4D0D-B305-8BE61C72CDC6}" destId="{B4DB5133-33A8-44F1-836B-D33A97971027}" srcOrd="1" destOrd="0" presId="urn:microsoft.com/office/officeart/2018/5/layout/IconCircleLabelList"/>
    <dgm:cxn modelId="{11D21A64-74BE-4E19-A349-0F79CD096BE8}" type="presParOf" srcId="{0CB44B4B-7279-4D0D-B305-8BE61C72CDC6}" destId="{FE695F90-C4DE-4086-B343-257B1DF834D1}" srcOrd="2" destOrd="0" presId="urn:microsoft.com/office/officeart/2018/5/layout/IconCircleLabelList"/>
    <dgm:cxn modelId="{03818503-3259-4129-A27B-A6CF45DDDFBF}" type="presParOf" srcId="{0CB44B4B-7279-4D0D-B305-8BE61C72CDC6}" destId="{28AEC768-95B4-43C7-9E4D-96B2A02697C7}" srcOrd="3" destOrd="0" presId="urn:microsoft.com/office/officeart/2018/5/layout/IconCircleLabelList"/>
    <dgm:cxn modelId="{EB56A688-3ED5-4053-8E40-A1B6EFA88309}" type="presParOf" srcId="{9E702AC2-6748-4B50-BC7E-1C30049D63AF}" destId="{71F5D701-866E-4A46-89E4-447E8A82CDCD}" srcOrd="1" destOrd="0" presId="urn:microsoft.com/office/officeart/2018/5/layout/IconCircleLabelList"/>
    <dgm:cxn modelId="{DCC27113-29A7-41CB-BB08-5E89FEC4012F}" type="presParOf" srcId="{9E702AC2-6748-4B50-BC7E-1C30049D63AF}" destId="{B51E5E41-EDC5-405A-A3B6-33AD7A90EB3E}" srcOrd="2" destOrd="0" presId="urn:microsoft.com/office/officeart/2018/5/layout/IconCircleLabelList"/>
    <dgm:cxn modelId="{1E5488A1-5430-4A99-83D9-1EAC9644CD5C}" type="presParOf" srcId="{B51E5E41-EDC5-405A-A3B6-33AD7A90EB3E}" destId="{9E4A7EED-3698-4203-B8A1-C4555C8E42A2}" srcOrd="0" destOrd="0" presId="urn:microsoft.com/office/officeart/2018/5/layout/IconCircleLabelList"/>
    <dgm:cxn modelId="{095A5067-0E13-4009-84F7-5BB8DAC03F03}" type="presParOf" srcId="{B51E5E41-EDC5-405A-A3B6-33AD7A90EB3E}" destId="{F4A018F4-BDE3-4436-82E3-9DAA36029F20}" srcOrd="1" destOrd="0" presId="urn:microsoft.com/office/officeart/2018/5/layout/IconCircleLabelList"/>
    <dgm:cxn modelId="{70DBDA52-D7EE-4E7F-B35A-7B678D54231C}" type="presParOf" srcId="{B51E5E41-EDC5-405A-A3B6-33AD7A90EB3E}" destId="{5BE0D9BA-34C1-4350-9244-FE0D74775D22}" srcOrd="2" destOrd="0" presId="urn:microsoft.com/office/officeart/2018/5/layout/IconCircleLabelList"/>
    <dgm:cxn modelId="{6F7E4C32-F6E1-405C-8DF9-A0341DFC0EBD}" type="presParOf" srcId="{B51E5E41-EDC5-405A-A3B6-33AD7A90EB3E}" destId="{E01AFA72-62C6-4D97-B781-27A95988D9E3}" srcOrd="3" destOrd="0" presId="urn:microsoft.com/office/officeart/2018/5/layout/IconCircleLabelList"/>
    <dgm:cxn modelId="{03F327A0-5701-4DF7-AD99-5EE24F0AFEEB}" type="presParOf" srcId="{9E702AC2-6748-4B50-BC7E-1C30049D63AF}" destId="{8191D85B-A3E9-4DF3-9D9A-68B0E720C8E9}" srcOrd="3" destOrd="0" presId="urn:microsoft.com/office/officeart/2018/5/layout/IconCircleLabelList"/>
    <dgm:cxn modelId="{23D8A548-7867-42BD-B3F8-3D4848D2B5AE}" type="presParOf" srcId="{9E702AC2-6748-4B50-BC7E-1C30049D63AF}" destId="{59F4AFF8-034F-4631-B139-CC8ED623297A}" srcOrd="4" destOrd="0" presId="urn:microsoft.com/office/officeart/2018/5/layout/IconCircleLabelList"/>
    <dgm:cxn modelId="{62523A82-6448-4915-8155-A5F358A0541E}" type="presParOf" srcId="{59F4AFF8-034F-4631-B139-CC8ED623297A}" destId="{257D4703-3AE7-4376-B1A3-CB121B204166}" srcOrd="0" destOrd="0" presId="urn:microsoft.com/office/officeart/2018/5/layout/IconCircleLabelList"/>
    <dgm:cxn modelId="{49B3B851-D594-4C41-B2A9-0A2CE4E7CBD0}" type="presParOf" srcId="{59F4AFF8-034F-4631-B139-CC8ED623297A}" destId="{0A634F85-3DB8-4E97-AEAB-DF720EC82979}" srcOrd="1" destOrd="0" presId="urn:microsoft.com/office/officeart/2018/5/layout/IconCircleLabelList"/>
    <dgm:cxn modelId="{433A2622-5A23-462D-AF09-C0CCEF77CCA7}" type="presParOf" srcId="{59F4AFF8-034F-4631-B139-CC8ED623297A}" destId="{A998E53A-8C4F-4B9A-BE24-E065B07DFE55}" srcOrd="2" destOrd="0" presId="urn:microsoft.com/office/officeart/2018/5/layout/IconCircleLabelList"/>
    <dgm:cxn modelId="{9E38436E-835E-49EF-87E2-E303ACDC4608}" type="presParOf" srcId="{59F4AFF8-034F-4631-B139-CC8ED623297A}" destId="{57BEF0C9-0A17-4874-9FE2-45FFA006F470}" srcOrd="3" destOrd="0" presId="urn:microsoft.com/office/officeart/2018/5/layout/IconCircleLabelList"/>
    <dgm:cxn modelId="{3E39BF67-9A11-464C-A571-1C672C3342EB}" type="presParOf" srcId="{9E702AC2-6748-4B50-BC7E-1C30049D63AF}" destId="{A0FDFCCD-0D09-4A09-96AD-6DB049E80DB7}" srcOrd="5" destOrd="0" presId="urn:microsoft.com/office/officeart/2018/5/layout/IconCircleLabelList"/>
    <dgm:cxn modelId="{82EF8072-E015-43D9-9DC6-5A1916D6509A}" type="presParOf" srcId="{9E702AC2-6748-4B50-BC7E-1C30049D63AF}" destId="{3EB15246-E5F1-4543-BD4F-3F921ED20EE4}" srcOrd="6" destOrd="0" presId="urn:microsoft.com/office/officeart/2018/5/layout/IconCircleLabelList"/>
    <dgm:cxn modelId="{1C29F784-E684-4449-BE4C-D8A3FEE09609}" type="presParOf" srcId="{3EB15246-E5F1-4543-BD4F-3F921ED20EE4}" destId="{F5B5F85E-015C-4BEA-93B2-776CD5737109}" srcOrd="0" destOrd="0" presId="urn:microsoft.com/office/officeart/2018/5/layout/IconCircleLabelList"/>
    <dgm:cxn modelId="{825F025A-42C9-4250-BE37-29456BF0BE38}" type="presParOf" srcId="{3EB15246-E5F1-4543-BD4F-3F921ED20EE4}" destId="{340BFA07-47B0-4DE1-A6FE-4C1437C66B08}" srcOrd="1" destOrd="0" presId="urn:microsoft.com/office/officeart/2018/5/layout/IconCircleLabelList"/>
    <dgm:cxn modelId="{D368AECE-C807-420A-A003-18DBEF06D73C}" type="presParOf" srcId="{3EB15246-E5F1-4543-BD4F-3F921ED20EE4}" destId="{ED24C0BB-CDE1-44E8-872B-B2F108E35AAA}" srcOrd="2" destOrd="0" presId="urn:microsoft.com/office/officeart/2018/5/layout/IconCircleLabelList"/>
    <dgm:cxn modelId="{B40F0C16-EED4-4ECF-B9BA-AADB31FEC133}" type="presParOf" srcId="{3EB15246-E5F1-4543-BD4F-3F921ED20EE4}" destId="{EBB6371C-C858-46D2-9542-5C52EAC6E16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A1138-7CA8-4FBC-A609-9A37C4CD64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8845AE-59D7-46CC-9F16-D88A6C9BF1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Source: Sentiment feedback data in a CSV format</a:t>
          </a:r>
        </a:p>
      </dgm:t>
    </dgm:pt>
    <dgm:pt modelId="{96EEEA3D-A784-4BAE-B199-B9C96B9E57BF}" type="parTrans" cxnId="{A0F262C1-7155-486B-A263-5FA8028B23EB}">
      <dgm:prSet/>
      <dgm:spPr/>
      <dgm:t>
        <a:bodyPr/>
        <a:lstStyle/>
        <a:p>
          <a:endParaRPr lang="en-US"/>
        </a:p>
      </dgm:t>
    </dgm:pt>
    <dgm:pt modelId="{6DA682E1-6041-4C94-975F-A9DDD6036A20}" type="sibTrans" cxnId="{A0F262C1-7155-486B-A263-5FA8028B23EB}">
      <dgm:prSet/>
      <dgm:spPr/>
      <dgm:t>
        <a:bodyPr/>
        <a:lstStyle/>
        <a:p>
          <a:endParaRPr lang="en-US"/>
        </a:p>
      </dgm:t>
    </dgm:pt>
    <dgm:pt modelId="{24F0A29F-0C4A-489C-81F4-115CCA0DBE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Storage: Data uploaded to Azure Blob Storage</a:t>
          </a:r>
        </a:p>
      </dgm:t>
    </dgm:pt>
    <dgm:pt modelId="{EEDD8EB2-4E2D-4BD1-927B-88687B8F527E}" type="parTrans" cxnId="{B5997950-685C-479F-8F29-8D2367EDEEDF}">
      <dgm:prSet/>
      <dgm:spPr/>
      <dgm:t>
        <a:bodyPr/>
        <a:lstStyle/>
        <a:p>
          <a:endParaRPr lang="en-US"/>
        </a:p>
      </dgm:t>
    </dgm:pt>
    <dgm:pt modelId="{968FD5A4-F852-40DE-8206-729414B9E9AE}" type="sibTrans" cxnId="{B5997950-685C-479F-8F29-8D2367EDEEDF}">
      <dgm:prSet/>
      <dgm:spPr/>
      <dgm:t>
        <a:bodyPr/>
        <a:lstStyle/>
        <a:p>
          <a:endParaRPr lang="en-US"/>
        </a:p>
      </dgm:t>
    </dgm:pt>
    <dgm:pt modelId="{EC72E385-7D03-4D34-88A3-F8C09A5FAC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Ingestion: Using Azure Data Factory, data was ingested into Azure SQL Database</a:t>
          </a:r>
        </a:p>
      </dgm:t>
    </dgm:pt>
    <dgm:pt modelId="{338CA400-FF73-4385-9660-4EE47C790ACA}" type="parTrans" cxnId="{4412F902-6D2C-449E-90C1-6F307F29C973}">
      <dgm:prSet/>
      <dgm:spPr/>
      <dgm:t>
        <a:bodyPr/>
        <a:lstStyle/>
        <a:p>
          <a:endParaRPr lang="en-US"/>
        </a:p>
      </dgm:t>
    </dgm:pt>
    <dgm:pt modelId="{9BB6C896-08A7-4DAC-9214-3D256F45FB4F}" type="sibTrans" cxnId="{4412F902-6D2C-449E-90C1-6F307F29C973}">
      <dgm:prSet/>
      <dgm:spPr/>
      <dgm:t>
        <a:bodyPr/>
        <a:lstStyle/>
        <a:p>
          <a:endParaRPr lang="en-US"/>
        </a:p>
      </dgm:t>
    </dgm:pt>
    <dgm:pt modelId="{77093ADF-006A-40CE-BA10-962754F5A390}" type="pres">
      <dgm:prSet presAssocID="{AE1A1138-7CA8-4FBC-A609-9A37C4CD6413}" presName="root" presStyleCnt="0">
        <dgm:presLayoutVars>
          <dgm:dir/>
          <dgm:resizeHandles val="exact"/>
        </dgm:presLayoutVars>
      </dgm:prSet>
      <dgm:spPr/>
    </dgm:pt>
    <dgm:pt modelId="{0C8EA372-4740-4C16-9022-38B3639FF07E}" type="pres">
      <dgm:prSet presAssocID="{AD8845AE-59D7-46CC-9F16-D88A6C9BF121}" presName="compNode" presStyleCnt="0"/>
      <dgm:spPr/>
    </dgm:pt>
    <dgm:pt modelId="{8FA9E900-F77D-42BF-BA7C-D6A4029E8F9C}" type="pres">
      <dgm:prSet presAssocID="{AD8845AE-59D7-46CC-9F16-D88A6C9BF121}" presName="bgRect" presStyleLbl="bgShp" presStyleIdx="0" presStyleCnt="3"/>
      <dgm:spPr/>
    </dgm:pt>
    <dgm:pt modelId="{36ED33BF-D9E2-40A5-BC39-3245EC53DAD6}" type="pres">
      <dgm:prSet presAssocID="{AD8845AE-59D7-46CC-9F16-D88A6C9BF1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5EE1AEE-2C9E-40E1-BEA5-E5F46B6253FC}" type="pres">
      <dgm:prSet presAssocID="{AD8845AE-59D7-46CC-9F16-D88A6C9BF121}" presName="spaceRect" presStyleCnt="0"/>
      <dgm:spPr/>
    </dgm:pt>
    <dgm:pt modelId="{ED99F9DD-5C43-41CF-8CB2-364545A86BA3}" type="pres">
      <dgm:prSet presAssocID="{AD8845AE-59D7-46CC-9F16-D88A6C9BF121}" presName="parTx" presStyleLbl="revTx" presStyleIdx="0" presStyleCnt="3">
        <dgm:presLayoutVars>
          <dgm:chMax val="0"/>
          <dgm:chPref val="0"/>
        </dgm:presLayoutVars>
      </dgm:prSet>
      <dgm:spPr/>
    </dgm:pt>
    <dgm:pt modelId="{F25AADB3-5BEF-4F5C-8245-4133AAE73A81}" type="pres">
      <dgm:prSet presAssocID="{6DA682E1-6041-4C94-975F-A9DDD6036A20}" presName="sibTrans" presStyleCnt="0"/>
      <dgm:spPr/>
    </dgm:pt>
    <dgm:pt modelId="{BC011143-EF8F-4A37-B8E7-E129446738ED}" type="pres">
      <dgm:prSet presAssocID="{24F0A29F-0C4A-489C-81F4-115CCA0DBE19}" presName="compNode" presStyleCnt="0"/>
      <dgm:spPr/>
    </dgm:pt>
    <dgm:pt modelId="{2C4EF39F-6F24-4B89-930E-B637AF814BBB}" type="pres">
      <dgm:prSet presAssocID="{24F0A29F-0C4A-489C-81F4-115CCA0DBE19}" presName="bgRect" presStyleLbl="bgShp" presStyleIdx="1" presStyleCnt="3"/>
      <dgm:spPr/>
    </dgm:pt>
    <dgm:pt modelId="{B57F85B7-587E-4C77-89DF-2CEB4F7DF400}" type="pres">
      <dgm:prSet presAssocID="{24F0A29F-0C4A-489C-81F4-115CCA0DBE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0CE3EAB-BBCA-48ED-99A6-C6DB886A29DD}" type="pres">
      <dgm:prSet presAssocID="{24F0A29F-0C4A-489C-81F4-115CCA0DBE19}" presName="spaceRect" presStyleCnt="0"/>
      <dgm:spPr/>
    </dgm:pt>
    <dgm:pt modelId="{7CE5C233-C328-4158-9D9E-551DF4BA83F9}" type="pres">
      <dgm:prSet presAssocID="{24F0A29F-0C4A-489C-81F4-115CCA0DBE19}" presName="parTx" presStyleLbl="revTx" presStyleIdx="1" presStyleCnt="3">
        <dgm:presLayoutVars>
          <dgm:chMax val="0"/>
          <dgm:chPref val="0"/>
        </dgm:presLayoutVars>
      </dgm:prSet>
      <dgm:spPr/>
    </dgm:pt>
    <dgm:pt modelId="{E300BEF1-D560-425C-A4DE-FFE7AEB414D7}" type="pres">
      <dgm:prSet presAssocID="{968FD5A4-F852-40DE-8206-729414B9E9AE}" presName="sibTrans" presStyleCnt="0"/>
      <dgm:spPr/>
    </dgm:pt>
    <dgm:pt modelId="{47914DF5-FB9C-4D26-AEB1-23FDA2E49C92}" type="pres">
      <dgm:prSet presAssocID="{EC72E385-7D03-4D34-88A3-F8C09A5FAC4A}" presName="compNode" presStyleCnt="0"/>
      <dgm:spPr/>
    </dgm:pt>
    <dgm:pt modelId="{BA364C12-13E8-47C6-BF4D-17A57925F7A2}" type="pres">
      <dgm:prSet presAssocID="{EC72E385-7D03-4D34-88A3-F8C09A5FAC4A}" presName="bgRect" presStyleLbl="bgShp" presStyleIdx="2" presStyleCnt="3"/>
      <dgm:spPr/>
    </dgm:pt>
    <dgm:pt modelId="{1CF67ED4-7F6A-4D81-916A-BE30FDD0C850}" type="pres">
      <dgm:prSet presAssocID="{EC72E385-7D03-4D34-88A3-F8C09A5FAC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A2DE50-BFFB-497C-BA37-E7592AF2451C}" type="pres">
      <dgm:prSet presAssocID="{EC72E385-7D03-4D34-88A3-F8C09A5FAC4A}" presName="spaceRect" presStyleCnt="0"/>
      <dgm:spPr/>
    </dgm:pt>
    <dgm:pt modelId="{08F5949C-407D-4B98-91C0-01CC8237024E}" type="pres">
      <dgm:prSet presAssocID="{EC72E385-7D03-4D34-88A3-F8C09A5FAC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412F902-6D2C-449E-90C1-6F307F29C973}" srcId="{AE1A1138-7CA8-4FBC-A609-9A37C4CD6413}" destId="{EC72E385-7D03-4D34-88A3-F8C09A5FAC4A}" srcOrd="2" destOrd="0" parTransId="{338CA400-FF73-4385-9660-4EE47C790ACA}" sibTransId="{9BB6C896-08A7-4DAC-9214-3D256F45FB4F}"/>
    <dgm:cxn modelId="{B5997950-685C-479F-8F29-8D2367EDEEDF}" srcId="{AE1A1138-7CA8-4FBC-A609-9A37C4CD6413}" destId="{24F0A29F-0C4A-489C-81F4-115CCA0DBE19}" srcOrd="1" destOrd="0" parTransId="{EEDD8EB2-4E2D-4BD1-927B-88687B8F527E}" sibTransId="{968FD5A4-F852-40DE-8206-729414B9E9AE}"/>
    <dgm:cxn modelId="{D484C888-8F98-42A9-A60C-D576C9A010A6}" type="presOf" srcId="{AE1A1138-7CA8-4FBC-A609-9A37C4CD6413}" destId="{77093ADF-006A-40CE-BA10-962754F5A390}" srcOrd="0" destOrd="0" presId="urn:microsoft.com/office/officeart/2018/2/layout/IconVerticalSolidList"/>
    <dgm:cxn modelId="{D312A5A4-2C8C-40D6-82E3-9C118F0EF7FE}" type="presOf" srcId="{AD8845AE-59D7-46CC-9F16-D88A6C9BF121}" destId="{ED99F9DD-5C43-41CF-8CB2-364545A86BA3}" srcOrd="0" destOrd="0" presId="urn:microsoft.com/office/officeart/2018/2/layout/IconVerticalSolidList"/>
    <dgm:cxn modelId="{A8A00FAD-1FF3-43A2-BAFA-70D796728E7A}" type="presOf" srcId="{EC72E385-7D03-4D34-88A3-F8C09A5FAC4A}" destId="{08F5949C-407D-4B98-91C0-01CC8237024E}" srcOrd="0" destOrd="0" presId="urn:microsoft.com/office/officeart/2018/2/layout/IconVerticalSolidList"/>
    <dgm:cxn modelId="{A0F262C1-7155-486B-A263-5FA8028B23EB}" srcId="{AE1A1138-7CA8-4FBC-A609-9A37C4CD6413}" destId="{AD8845AE-59D7-46CC-9F16-D88A6C9BF121}" srcOrd="0" destOrd="0" parTransId="{96EEEA3D-A784-4BAE-B199-B9C96B9E57BF}" sibTransId="{6DA682E1-6041-4C94-975F-A9DDD6036A20}"/>
    <dgm:cxn modelId="{A9D8D2EB-DA2E-4C69-B6CF-CBB35A81C2CA}" type="presOf" srcId="{24F0A29F-0C4A-489C-81F4-115CCA0DBE19}" destId="{7CE5C233-C328-4158-9D9E-551DF4BA83F9}" srcOrd="0" destOrd="0" presId="urn:microsoft.com/office/officeart/2018/2/layout/IconVerticalSolidList"/>
    <dgm:cxn modelId="{133961A9-4D6E-4C3D-9E99-7ABE3BE465EE}" type="presParOf" srcId="{77093ADF-006A-40CE-BA10-962754F5A390}" destId="{0C8EA372-4740-4C16-9022-38B3639FF07E}" srcOrd="0" destOrd="0" presId="urn:microsoft.com/office/officeart/2018/2/layout/IconVerticalSolidList"/>
    <dgm:cxn modelId="{C131FB6A-6A9B-4295-B476-51CC75A9DD1D}" type="presParOf" srcId="{0C8EA372-4740-4C16-9022-38B3639FF07E}" destId="{8FA9E900-F77D-42BF-BA7C-D6A4029E8F9C}" srcOrd="0" destOrd="0" presId="urn:microsoft.com/office/officeart/2018/2/layout/IconVerticalSolidList"/>
    <dgm:cxn modelId="{45F03C9C-5345-4CA3-B2BA-4CDAD499B8A4}" type="presParOf" srcId="{0C8EA372-4740-4C16-9022-38B3639FF07E}" destId="{36ED33BF-D9E2-40A5-BC39-3245EC53DAD6}" srcOrd="1" destOrd="0" presId="urn:microsoft.com/office/officeart/2018/2/layout/IconVerticalSolidList"/>
    <dgm:cxn modelId="{A64A22E6-ACD6-4D2E-B489-3A3761230C1B}" type="presParOf" srcId="{0C8EA372-4740-4C16-9022-38B3639FF07E}" destId="{75EE1AEE-2C9E-40E1-BEA5-E5F46B6253FC}" srcOrd="2" destOrd="0" presId="urn:microsoft.com/office/officeart/2018/2/layout/IconVerticalSolidList"/>
    <dgm:cxn modelId="{AB59DB68-2430-45AF-A3E4-EF09DDC4F866}" type="presParOf" srcId="{0C8EA372-4740-4C16-9022-38B3639FF07E}" destId="{ED99F9DD-5C43-41CF-8CB2-364545A86BA3}" srcOrd="3" destOrd="0" presId="urn:microsoft.com/office/officeart/2018/2/layout/IconVerticalSolidList"/>
    <dgm:cxn modelId="{4D5A4CD0-2738-4BC3-A046-AB8CE2547482}" type="presParOf" srcId="{77093ADF-006A-40CE-BA10-962754F5A390}" destId="{F25AADB3-5BEF-4F5C-8245-4133AAE73A81}" srcOrd="1" destOrd="0" presId="urn:microsoft.com/office/officeart/2018/2/layout/IconVerticalSolidList"/>
    <dgm:cxn modelId="{D0493CEC-5976-4819-9316-3A2F84375296}" type="presParOf" srcId="{77093ADF-006A-40CE-BA10-962754F5A390}" destId="{BC011143-EF8F-4A37-B8E7-E129446738ED}" srcOrd="2" destOrd="0" presId="urn:microsoft.com/office/officeart/2018/2/layout/IconVerticalSolidList"/>
    <dgm:cxn modelId="{5AE065C9-D2C6-449A-A8B5-12982E2BB674}" type="presParOf" srcId="{BC011143-EF8F-4A37-B8E7-E129446738ED}" destId="{2C4EF39F-6F24-4B89-930E-B637AF814BBB}" srcOrd="0" destOrd="0" presId="urn:microsoft.com/office/officeart/2018/2/layout/IconVerticalSolidList"/>
    <dgm:cxn modelId="{0FB77EB4-71CF-477C-B679-3614E54012F3}" type="presParOf" srcId="{BC011143-EF8F-4A37-B8E7-E129446738ED}" destId="{B57F85B7-587E-4C77-89DF-2CEB4F7DF400}" srcOrd="1" destOrd="0" presId="urn:microsoft.com/office/officeart/2018/2/layout/IconVerticalSolidList"/>
    <dgm:cxn modelId="{8CA7FB0F-894A-4659-B6E9-B939582B7D33}" type="presParOf" srcId="{BC011143-EF8F-4A37-B8E7-E129446738ED}" destId="{80CE3EAB-BBCA-48ED-99A6-C6DB886A29DD}" srcOrd="2" destOrd="0" presId="urn:microsoft.com/office/officeart/2018/2/layout/IconVerticalSolidList"/>
    <dgm:cxn modelId="{0D2FB394-467E-491E-89DF-08156AE89A12}" type="presParOf" srcId="{BC011143-EF8F-4A37-B8E7-E129446738ED}" destId="{7CE5C233-C328-4158-9D9E-551DF4BA83F9}" srcOrd="3" destOrd="0" presId="urn:microsoft.com/office/officeart/2018/2/layout/IconVerticalSolidList"/>
    <dgm:cxn modelId="{E1A5AF17-C668-411F-B759-10B548ADD57C}" type="presParOf" srcId="{77093ADF-006A-40CE-BA10-962754F5A390}" destId="{E300BEF1-D560-425C-A4DE-FFE7AEB414D7}" srcOrd="3" destOrd="0" presId="urn:microsoft.com/office/officeart/2018/2/layout/IconVerticalSolidList"/>
    <dgm:cxn modelId="{F654C265-1DB0-47D9-B774-4398528AD64E}" type="presParOf" srcId="{77093ADF-006A-40CE-BA10-962754F5A390}" destId="{47914DF5-FB9C-4D26-AEB1-23FDA2E49C92}" srcOrd="4" destOrd="0" presId="urn:microsoft.com/office/officeart/2018/2/layout/IconVerticalSolidList"/>
    <dgm:cxn modelId="{FEB6E0FD-AFF5-47B6-8215-1DEFF7882727}" type="presParOf" srcId="{47914DF5-FB9C-4D26-AEB1-23FDA2E49C92}" destId="{BA364C12-13E8-47C6-BF4D-17A57925F7A2}" srcOrd="0" destOrd="0" presId="urn:microsoft.com/office/officeart/2018/2/layout/IconVerticalSolidList"/>
    <dgm:cxn modelId="{BE754D31-4046-4AE1-B40C-9346C4A72DB9}" type="presParOf" srcId="{47914DF5-FB9C-4D26-AEB1-23FDA2E49C92}" destId="{1CF67ED4-7F6A-4D81-916A-BE30FDD0C850}" srcOrd="1" destOrd="0" presId="urn:microsoft.com/office/officeart/2018/2/layout/IconVerticalSolidList"/>
    <dgm:cxn modelId="{153F16D0-4BDC-41EF-AD43-524B4048DBAB}" type="presParOf" srcId="{47914DF5-FB9C-4D26-AEB1-23FDA2E49C92}" destId="{60A2DE50-BFFB-497C-BA37-E7592AF2451C}" srcOrd="2" destOrd="0" presId="urn:microsoft.com/office/officeart/2018/2/layout/IconVerticalSolidList"/>
    <dgm:cxn modelId="{2543FBC3-401B-4EE2-B8DB-0C9AFE5C1F7D}" type="presParOf" srcId="{47914DF5-FB9C-4D26-AEB1-23FDA2E49C92}" destId="{08F5949C-407D-4B98-91C0-01CC823702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690A2C-F33C-487F-A7D9-F43B39AC50D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7519393-485B-494C-9449-F2BB049F55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Azure SQL Database: Created SentimentResults table</a:t>
          </a:r>
        </a:p>
      </dgm:t>
    </dgm:pt>
    <dgm:pt modelId="{A02C5484-6411-496A-8875-3C7F1F3C795C}" type="parTrans" cxnId="{8FBF148E-0C65-4C79-8F99-EB4A056260D1}">
      <dgm:prSet/>
      <dgm:spPr/>
      <dgm:t>
        <a:bodyPr/>
        <a:lstStyle/>
        <a:p>
          <a:endParaRPr lang="en-US"/>
        </a:p>
      </dgm:t>
    </dgm:pt>
    <dgm:pt modelId="{C868AE29-D764-495B-A394-ED970E871581}" type="sibTrans" cxnId="{8FBF148E-0C65-4C79-8F99-EB4A056260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E38FA1-BE7E-4D3D-93A1-683C99E3C6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 schema: Id, FeedbackText, SentimentScore, SentimentCategory</a:t>
          </a:r>
        </a:p>
      </dgm:t>
    </dgm:pt>
    <dgm:pt modelId="{56E775B6-1118-4355-A1C6-FA882B81E439}" type="parTrans" cxnId="{AFE90298-0EEF-4762-8C30-981BCD80DE32}">
      <dgm:prSet/>
      <dgm:spPr/>
      <dgm:t>
        <a:bodyPr/>
        <a:lstStyle/>
        <a:p>
          <a:endParaRPr lang="en-US"/>
        </a:p>
      </dgm:t>
    </dgm:pt>
    <dgm:pt modelId="{999E7465-C1AE-488F-B72E-1F65B2AE8EB0}" type="sibTrans" cxnId="{AFE90298-0EEF-4762-8C30-981BCD80DE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302B58-5E29-4830-97C5-C279671790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Example Data:</a:t>
          </a:r>
        </a:p>
      </dgm:t>
    </dgm:pt>
    <dgm:pt modelId="{AACB9EFE-B88E-4925-8B89-DB64F9F43A56}" type="parTrans" cxnId="{C4316A84-C70D-4369-BC6D-36D59FE5927F}">
      <dgm:prSet/>
      <dgm:spPr/>
      <dgm:t>
        <a:bodyPr/>
        <a:lstStyle/>
        <a:p>
          <a:endParaRPr lang="en-US"/>
        </a:p>
      </dgm:t>
    </dgm:pt>
    <dgm:pt modelId="{2036C112-8E33-4E82-A96A-748E65A57ED1}" type="sibTrans" cxnId="{C4316A84-C70D-4369-BC6D-36D59FE592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BDA1B0-BE7A-4DB5-BC53-B7480DBE0F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Great Service: 0.85 (Positive)</a:t>
          </a:r>
        </a:p>
      </dgm:t>
    </dgm:pt>
    <dgm:pt modelId="{F7AB799A-9ED3-4548-9385-B8C334E0C15F}" type="parTrans" cxnId="{F12370F0-3D29-4D58-B8F7-8BEB6A7804FE}">
      <dgm:prSet/>
      <dgm:spPr/>
      <dgm:t>
        <a:bodyPr/>
        <a:lstStyle/>
        <a:p>
          <a:endParaRPr lang="en-US"/>
        </a:p>
      </dgm:t>
    </dgm:pt>
    <dgm:pt modelId="{8EC533ED-1059-4AA5-B868-4DAF5D828898}" type="sibTrans" cxnId="{F12370F0-3D29-4D58-B8F7-8BEB6A7804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7F1B8D-33FF-471A-BA19-378E38AAD5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Bad Experience: -0.65 (Negative)</a:t>
          </a:r>
        </a:p>
      </dgm:t>
    </dgm:pt>
    <dgm:pt modelId="{236442C5-26DD-4EC2-A155-AB51D79E3D49}" type="parTrans" cxnId="{C654F7E2-E49A-4CBD-9699-67775A4E7201}">
      <dgm:prSet/>
      <dgm:spPr/>
      <dgm:t>
        <a:bodyPr/>
        <a:lstStyle/>
        <a:p>
          <a:endParaRPr lang="en-US"/>
        </a:p>
      </dgm:t>
    </dgm:pt>
    <dgm:pt modelId="{2E0658DF-B4AC-489E-8211-2612D90D86C7}" type="sibTrans" cxnId="{C654F7E2-E49A-4CBD-9699-67775A4E7201}">
      <dgm:prSet/>
      <dgm:spPr/>
      <dgm:t>
        <a:bodyPr/>
        <a:lstStyle/>
        <a:p>
          <a:endParaRPr lang="en-US"/>
        </a:p>
      </dgm:t>
    </dgm:pt>
    <dgm:pt modelId="{CC327070-3627-47AD-959F-C00F52259CD3}" type="pres">
      <dgm:prSet presAssocID="{B1690A2C-F33C-487F-A7D9-F43B39AC50DB}" presName="root" presStyleCnt="0">
        <dgm:presLayoutVars>
          <dgm:dir/>
          <dgm:resizeHandles val="exact"/>
        </dgm:presLayoutVars>
      </dgm:prSet>
      <dgm:spPr/>
    </dgm:pt>
    <dgm:pt modelId="{390039B1-1312-4958-BFE6-B0C6A13A7BCD}" type="pres">
      <dgm:prSet presAssocID="{B1690A2C-F33C-487F-A7D9-F43B39AC50DB}" presName="container" presStyleCnt="0">
        <dgm:presLayoutVars>
          <dgm:dir/>
          <dgm:resizeHandles val="exact"/>
        </dgm:presLayoutVars>
      </dgm:prSet>
      <dgm:spPr/>
    </dgm:pt>
    <dgm:pt modelId="{D2CBB438-F47E-4029-9862-A0D9E4A02BB0}" type="pres">
      <dgm:prSet presAssocID="{A7519393-485B-494C-9449-F2BB049F55D5}" presName="compNode" presStyleCnt="0"/>
      <dgm:spPr/>
    </dgm:pt>
    <dgm:pt modelId="{509AD304-E44B-453D-8BEC-B93594CBFAF2}" type="pres">
      <dgm:prSet presAssocID="{A7519393-485B-494C-9449-F2BB049F55D5}" presName="iconBgRect" presStyleLbl="bgShp" presStyleIdx="0" presStyleCnt="5"/>
      <dgm:spPr/>
    </dgm:pt>
    <dgm:pt modelId="{531D8196-A81A-4704-BFF1-2B3578EA7560}" type="pres">
      <dgm:prSet presAssocID="{A7519393-485B-494C-9449-F2BB049F55D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5AD0AD-5249-4585-9D62-6E3C84D4F1FB}" type="pres">
      <dgm:prSet presAssocID="{A7519393-485B-494C-9449-F2BB049F55D5}" presName="spaceRect" presStyleCnt="0"/>
      <dgm:spPr/>
    </dgm:pt>
    <dgm:pt modelId="{5028FD59-D987-426B-B071-DEC28298EC20}" type="pres">
      <dgm:prSet presAssocID="{A7519393-485B-494C-9449-F2BB049F55D5}" presName="textRect" presStyleLbl="revTx" presStyleIdx="0" presStyleCnt="5">
        <dgm:presLayoutVars>
          <dgm:chMax val="1"/>
          <dgm:chPref val="1"/>
        </dgm:presLayoutVars>
      </dgm:prSet>
      <dgm:spPr/>
    </dgm:pt>
    <dgm:pt modelId="{350B5C50-E43C-4935-B8FF-6C3C466E3B0A}" type="pres">
      <dgm:prSet presAssocID="{C868AE29-D764-495B-A394-ED970E871581}" presName="sibTrans" presStyleLbl="sibTrans2D1" presStyleIdx="0" presStyleCnt="0"/>
      <dgm:spPr/>
    </dgm:pt>
    <dgm:pt modelId="{76E59275-1C3C-4EA4-9A55-CD4CCE4B03F2}" type="pres">
      <dgm:prSet presAssocID="{6FE38FA1-BE7E-4D3D-93A1-683C99E3C6C2}" presName="compNode" presStyleCnt="0"/>
      <dgm:spPr/>
    </dgm:pt>
    <dgm:pt modelId="{2B5344D9-D448-49E0-A282-CB5B536E4718}" type="pres">
      <dgm:prSet presAssocID="{6FE38FA1-BE7E-4D3D-93A1-683C99E3C6C2}" presName="iconBgRect" presStyleLbl="bgShp" presStyleIdx="1" presStyleCnt="5"/>
      <dgm:spPr/>
    </dgm:pt>
    <dgm:pt modelId="{B7190B63-2AB7-4CD2-811D-147F4424560E}" type="pres">
      <dgm:prSet presAssocID="{6FE38FA1-BE7E-4D3D-93A1-683C99E3C6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2ACC85D-E966-4E46-B23D-85B412AEFAB1}" type="pres">
      <dgm:prSet presAssocID="{6FE38FA1-BE7E-4D3D-93A1-683C99E3C6C2}" presName="spaceRect" presStyleCnt="0"/>
      <dgm:spPr/>
    </dgm:pt>
    <dgm:pt modelId="{89FCD71C-24C7-42FA-834C-41F2ECE8A03A}" type="pres">
      <dgm:prSet presAssocID="{6FE38FA1-BE7E-4D3D-93A1-683C99E3C6C2}" presName="textRect" presStyleLbl="revTx" presStyleIdx="1" presStyleCnt="5">
        <dgm:presLayoutVars>
          <dgm:chMax val="1"/>
          <dgm:chPref val="1"/>
        </dgm:presLayoutVars>
      </dgm:prSet>
      <dgm:spPr/>
    </dgm:pt>
    <dgm:pt modelId="{53657E28-7267-4435-BD30-0AEAC9DF7B6D}" type="pres">
      <dgm:prSet presAssocID="{999E7465-C1AE-488F-B72E-1F65B2AE8EB0}" presName="sibTrans" presStyleLbl="sibTrans2D1" presStyleIdx="0" presStyleCnt="0"/>
      <dgm:spPr/>
    </dgm:pt>
    <dgm:pt modelId="{4951E6DD-1847-4378-91AB-7D326F6D60DB}" type="pres">
      <dgm:prSet presAssocID="{8D302B58-5E29-4830-97C5-C27967179063}" presName="compNode" presStyleCnt="0"/>
      <dgm:spPr/>
    </dgm:pt>
    <dgm:pt modelId="{5EFFD593-D3FB-4E78-A3A1-A11BCF5AEC2A}" type="pres">
      <dgm:prSet presAssocID="{8D302B58-5E29-4830-97C5-C27967179063}" presName="iconBgRect" presStyleLbl="bgShp" presStyleIdx="2" presStyleCnt="5"/>
      <dgm:spPr/>
    </dgm:pt>
    <dgm:pt modelId="{53A3262C-4F30-4778-883B-87A6BD954A23}" type="pres">
      <dgm:prSet presAssocID="{8D302B58-5E29-4830-97C5-C2796717906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012EB89-0882-4708-BD12-97B445DB3623}" type="pres">
      <dgm:prSet presAssocID="{8D302B58-5E29-4830-97C5-C27967179063}" presName="spaceRect" presStyleCnt="0"/>
      <dgm:spPr/>
    </dgm:pt>
    <dgm:pt modelId="{111C5AD2-11D4-41C3-B533-E9CA7058A753}" type="pres">
      <dgm:prSet presAssocID="{8D302B58-5E29-4830-97C5-C27967179063}" presName="textRect" presStyleLbl="revTx" presStyleIdx="2" presStyleCnt="5">
        <dgm:presLayoutVars>
          <dgm:chMax val="1"/>
          <dgm:chPref val="1"/>
        </dgm:presLayoutVars>
      </dgm:prSet>
      <dgm:spPr/>
    </dgm:pt>
    <dgm:pt modelId="{9F07C5E7-A962-4ED2-920D-E46D1B04D783}" type="pres">
      <dgm:prSet presAssocID="{2036C112-8E33-4E82-A96A-748E65A57ED1}" presName="sibTrans" presStyleLbl="sibTrans2D1" presStyleIdx="0" presStyleCnt="0"/>
      <dgm:spPr/>
    </dgm:pt>
    <dgm:pt modelId="{D4A7310C-4B43-4B99-BFA4-57A8987F6F0D}" type="pres">
      <dgm:prSet presAssocID="{9EBDA1B0-BE7A-4DB5-BC53-B7480DBE0F80}" presName="compNode" presStyleCnt="0"/>
      <dgm:spPr/>
    </dgm:pt>
    <dgm:pt modelId="{BD66F38C-102A-47D3-A79B-FE4BB2BA1789}" type="pres">
      <dgm:prSet presAssocID="{9EBDA1B0-BE7A-4DB5-BC53-B7480DBE0F80}" presName="iconBgRect" presStyleLbl="bgShp" presStyleIdx="3" presStyleCnt="5"/>
      <dgm:spPr/>
    </dgm:pt>
    <dgm:pt modelId="{59658721-13CC-44BB-840C-00DAAF92C191}" type="pres">
      <dgm:prSet presAssocID="{9EBDA1B0-BE7A-4DB5-BC53-B7480DBE0F8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2D581B8B-95D3-4F8D-B263-273DC108A87E}" type="pres">
      <dgm:prSet presAssocID="{9EBDA1B0-BE7A-4DB5-BC53-B7480DBE0F80}" presName="spaceRect" presStyleCnt="0"/>
      <dgm:spPr/>
    </dgm:pt>
    <dgm:pt modelId="{A2C848CB-C812-4921-8778-8FCDCB91A89D}" type="pres">
      <dgm:prSet presAssocID="{9EBDA1B0-BE7A-4DB5-BC53-B7480DBE0F80}" presName="textRect" presStyleLbl="revTx" presStyleIdx="3" presStyleCnt="5">
        <dgm:presLayoutVars>
          <dgm:chMax val="1"/>
          <dgm:chPref val="1"/>
        </dgm:presLayoutVars>
      </dgm:prSet>
      <dgm:spPr/>
    </dgm:pt>
    <dgm:pt modelId="{62CD4A38-73B0-48B3-B5BE-F791325F0AFA}" type="pres">
      <dgm:prSet presAssocID="{8EC533ED-1059-4AA5-B868-4DAF5D828898}" presName="sibTrans" presStyleLbl="sibTrans2D1" presStyleIdx="0" presStyleCnt="0"/>
      <dgm:spPr/>
    </dgm:pt>
    <dgm:pt modelId="{1AEA6D4A-1D95-4C9B-9D7F-877419AD7107}" type="pres">
      <dgm:prSet presAssocID="{717F1B8D-33FF-471A-BA19-378E38AAD508}" presName="compNode" presStyleCnt="0"/>
      <dgm:spPr/>
    </dgm:pt>
    <dgm:pt modelId="{304F6D12-9701-41FB-B5A2-F532622F3EC4}" type="pres">
      <dgm:prSet presAssocID="{717F1B8D-33FF-471A-BA19-378E38AAD508}" presName="iconBgRect" presStyleLbl="bgShp" presStyleIdx="4" presStyleCnt="5"/>
      <dgm:spPr/>
    </dgm:pt>
    <dgm:pt modelId="{8AA3F058-E1AC-4D94-8E0C-4BC008FD36F4}" type="pres">
      <dgm:prSet presAssocID="{717F1B8D-33FF-471A-BA19-378E38AAD5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A7AC93E6-A30D-43F0-B10E-FEB61D180DA1}" type="pres">
      <dgm:prSet presAssocID="{717F1B8D-33FF-471A-BA19-378E38AAD508}" presName="spaceRect" presStyleCnt="0"/>
      <dgm:spPr/>
    </dgm:pt>
    <dgm:pt modelId="{A8E6E7F8-C443-47BD-AD4D-B7FC61CC6268}" type="pres">
      <dgm:prSet presAssocID="{717F1B8D-33FF-471A-BA19-378E38AAD5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363C607-B2DA-4870-9C85-32D03DB99365}" type="presOf" srcId="{717F1B8D-33FF-471A-BA19-378E38AAD508}" destId="{A8E6E7F8-C443-47BD-AD4D-B7FC61CC6268}" srcOrd="0" destOrd="0" presId="urn:microsoft.com/office/officeart/2018/2/layout/IconCircleList"/>
    <dgm:cxn modelId="{92209538-10D7-468F-803B-F449F1096BD8}" type="presOf" srcId="{A7519393-485B-494C-9449-F2BB049F55D5}" destId="{5028FD59-D987-426B-B071-DEC28298EC20}" srcOrd="0" destOrd="0" presId="urn:microsoft.com/office/officeart/2018/2/layout/IconCircleList"/>
    <dgm:cxn modelId="{039EFC68-9758-4664-A509-22FFDA96742A}" type="presOf" srcId="{C868AE29-D764-495B-A394-ED970E871581}" destId="{350B5C50-E43C-4935-B8FF-6C3C466E3B0A}" srcOrd="0" destOrd="0" presId="urn:microsoft.com/office/officeart/2018/2/layout/IconCircleList"/>
    <dgm:cxn modelId="{B31BD750-8743-47AA-8178-DB5C442A4C24}" type="presOf" srcId="{8EC533ED-1059-4AA5-B868-4DAF5D828898}" destId="{62CD4A38-73B0-48B3-B5BE-F791325F0AFA}" srcOrd="0" destOrd="0" presId="urn:microsoft.com/office/officeart/2018/2/layout/IconCircleList"/>
    <dgm:cxn modelId="{C4316A84-C70D-4369-BC6D-36D59FE5927F}" srcId="{B1690A2C-F33C-487F-A7D9-F43B39AC50DB}" destId="{8D302B58-5E29-4830-97C5-C27967179063}" srcOrd="2" destOrd="0" parTransId="{AACB9EFE-B88E-4925-8B89-DB64F9F43A56}" sibTransId="{2036C112-8E33-4E82-A96A-748E65A57ED1}"/>
    <dgm:cxn modelId="{8FBF148E-0C65-4C79-8F99-EB4A056260D1}" srcId="{B1690A2C-F33C-487F-A7D9-F43B39AC50DB}" destId="{A7519393-485B-494C-9449-F2BB049F55D5}" srcOrd="0" destOrd="0" parTransId="{A02C5484-6411-496A-8875-3C7F1F3C795C}" sibTransId="{C868AE29-D764-495B-A394-ED970E871581}"/>
    <dgm:cxn modelId="{AFE90298-0EEF-4762-8C30-981BCD80DE32}" srcId="{B1690A2C-F33C-487F-A7D9-F43B39AC50DB}" destId="{6FE38FA1-BE7E-4D3D-93A1-683C99E3C6C2}" srcOrd="1" destOrd="0" parTransId="{56E775B6-1118-4355-A1C6-FA882B81E439}" sibTransId="{999E7465-C1AE-488F-B72E-1F65B2AE8EB0}"/>
    <dgm:cxn modelId="{41FFC4A8-C6E0-421C-A71D-04BC2AADEA08}" type="presOf" srcId="{B1690A2C-F33C-487F-A7D9-F43B39AC50DB}" destId="{CC327070-3627-47AD-959F-C00F52259CD3}" srcOrd="0" destOrd="0" presId="urn:microsoft.com/office/officeart/2018/2/layout/IconCircleList"/>
    <dgm:cxn modelId="{4B1C22BE-C95D-4C06-84B8-720A2B3613F1}" type="presOf" srcId="{8D302B58-5E29-4830-97C5-C27967179063}" destId="{111C5AD2-11D4-41C3-B533-E9CA7058A753}" srcOrd="0" destOrd="0" presId="urn:microsoft.com/office/officeart/2018/2/layout/IconCircleList"/>
    <dgm:cxn modelId="{4392F6C8-CCD6-4140-ACC6-200E9A4FBE79}" type="presOf" srcId="{6FE38FA1-BE7E-4D3D-93A1-683C99E3C6C2}" destId="{89FCD71C-24C7-42FA-834C-41F2ECE8A03A}" srcOrd="0" destOrd="0" presId="urn:microsoft.com/office/officeart/2018/2/layout/IconCircleList"/>
    <dgm:cxn modelId="{37333BD4-6605-48E4-BD79-32D83E3A4423}" type="presOf" srcId="{2036C112-8E33-4E82-A96A-748E65A57ED1}" destId="{9F07C5E7-A962-4ED2-920D-E46D1B04D783}" srcOrd="0" destOrd="0" presId="urn:microsoft.com/office/officeart/2018/2/layout/IconCircleList"/>
    <dgm:cxn modelId="{21463DD4-7769-4181-B549-DF4EF656D65F}" type="presOf" srcId="{999E7465-C1AE-488F-B72E-1F65B2AE8EB0}" destId="{53657E28-7267-4435-BD30-0AEAC9DF7B6D}" srcOrd="0" destOrd="0" presId="urn:microsoft.com/office/officeart/2018/2/layout/IconCircleList"/>
    <dgm:cxn modelId="{C654F7E2-E49A-4CBD-9699-67775A4E7201}" srcId="{B1690A2C-F33C-487F-A7D9-F43B39AC50DB}" destId="{717F1B8D-33FF-471A-BA19-378E38AAD508}" srcOrd="4" destOrd="0" parTransId="{236442C5-26DD-4EC2-A155-AB51D79E3D49}" sibTransId="{2E0658DF-B4AC-489E-8211-2612D90D86C7}"/>
    <dgm:cxn modelId="{CA75F8EE-81B8-4385-9E9C-7D81DBB1AA53}" type="presOf" srcId="{9EBDA1B0-BE7A-4DB5-BC53-B7480DBE0F80}" destId="{A2C848CB-C812-4921-8778-8FCDCB91A89D}" srcOrd="0" destOrd="0" presId="urn:microsoft.com/office/officeart/2018/2/layout/IconCircleList"/>
    <dgm:cxn modelId="{F12370F0-3D29-4D58-B8F7-8BEB6A7804FE}" srcId="{B1690A2C-F33C-487F-A7D9-F43B39AC50DB}" destId="{9EBDA1B0-BE7A-4DB5-BC53-B7480DBE0F80}" srcOrd="3" destOrd="0" parTransId="{F7AB799A-9ED3-4548-9385-B8C334E0C15F}" sibTransId="{8EC533ED-1059-4AA5-B868-4DAF5D828898}"/>
    <dgm:cxn modelId="{CD9EE672-EC87-408F-A605-FA6EA55100AA}" type="presParOf" srcId="{CC327070-3627-47AD-959F-C00F52259CD3}" destId="{390039B1-1312-4958-BFE6-B0C6A13A7BCD}" srcOrd="0" destOrd="0" presId="urn:microsoft.com/office/officeart/2018/2/layout/IconCircleList"/>
    <dgm:cxn modelId="{FCBAE1DA-1D37-4C54-9F86-8B51F9BF91FB}" type="presParOf" srcId="{390039B1-1312-4958-BFE6-B0C6A13A7BCD}" destId="{D2CBB438-F47E-4029-9862-A0D9E4A02BB0}" srcOrd="0" destOrd="0" presId="urn:microsoft.com/office/officeart/2018/2/layout/IconCircleList"/>
    <dgm:cxn modelId="{E0134997-9BDF-41B7-92FB-54445B090308}" type="presParOf" srcId="{D2CBB438-F47E-4029-9862-A0D9E4A02BB0}" destId="{509AD304-E44B-453D-8BEC-B93594CBFAF2}" srcOrd="0" destOrd="0" presId="urn:microsoft.com/office/officeart/2018/2/layout/IconCircleList"/>
    <dgm:cxn modelId="{B91BBA48-B49F-49EA-A81F-E051451CE74F}" type="presParOf" srcId="{D2CBB438-F47E-4029-9862-A0D9E4A02BB0}" destId="{531D8196-A81A-4704-BFF1-2B3578EA7560}" srcOrd="1" destOrd="0" presId="urn:microsoft.com/office/officeart/2018/2/layout/IconCircleList"/>
    <dgm:cxn modelId="{39119DA3-A270-42C2-8256-59C04602A59A}" type="presParOf" srcId="{D2CBB438-F47E-4029-9862-A0D9E4A02BB0}" destId="{775AD0AD-5249-4585-9D62-6E3C84D4F1FB}" srcOrd="2" destOrd="0" presId="urn:microsoft.com/office/officeart/2018/2/layout/IconCircleList"/>
    <dgm:cxn modelId="{9766421B-FEE6-495A-9A07-73E88E9E9DD3}" type="presParOf" srcId="{D2CBB438-F47E-4029-9862-A0D9E4A02BB0}" destId="{5028FD59-D987-426B-B071-DEC28298EC20}" srcOrd="3" destOrd="0" presId="urn:microsoft.com/office/officeart/2018/2/layout/IconCircleList"/>
    <dgm:cxn modelId="{3647BD93-9B9E-40F1-9CEB-30009C61B80E}" type="presParOf" srcId="{390039B1-1312-4958-BFE6-B0C6A13A7BCD}" destId="{350B5C50-E43C-4935-B8FF-6C3C466E3B0A}" srcOrd="1" destOrd="0" presId="urn:microsoft.com/office/officeart/2018/2/layout/IconCircleList"/>
    <dgm:cxn modelId="{59791494-7B83-4773-960B-30D601D3A10E}" type="presParOf" srcId="{390039B1-1312-4958-BFE6-B0C6A13A7BCD}" destId="{76E59275-1C3C-4EA4-9A55-CD4CCE4B03F2}" srcOrd="2" destOrd="0" presId="urn:microsoft.com/office/officeart/2018/2/layout/IconCircleList"/>
    <dgm:cxn modelId="{7517E34C-5F39-4278-9A02-B7D097C6899C}" type="presParOf" srcId="{76E59275-1C3C-4EA4-9A55-CD4CCE4B03F2}" destId="{2B5344D9-D448-49E0-A282-CB5B536E4718}" srcOrd="0" destOrd="0" presId="urn:microsoft.com/office/officeart/2018/2/layout/IconCircleList"/>
    <dgm:cxn modelId="{A4ACEFAC-5A77-4584-9A19-940AFB85AEA9}" type="presParOf" srcId="{76E59275-1C3C-4EA4-9A55-CD4CCE4B03F2}" destId="{B7190B63-2AB7-4CD2-811D-147F4424560E}" srcOrd="1" destOrd="0" presId="urn:microsoft.com/office/officeart/2018/2/layout/IconCircleList"/>
    <dgm:cxn modelId="{899673BB-1B9A-42D0-9100-C25E136F9241}" type="presParOf" srcId="{76E59275-1C3C-4EA4-9A55-CD4CCE4B03F2}" destId="{F2ACC85D-E966-4E46-B23D-85B412AEFAB1}" srcOrd="2" destOrd="0" presId="urn:microsoft.com/office/officeart/2018/2/layout/IconCircleList"/>
    <dgm:cxn modelId="{9281D935-E105-43D5-BFF5-52A62D978C74}" type="presParOf" srcId="{76E59275-1C3C-4EA4-9A55-CD4CCE4B03F2}" destId="{89FCD71C-24C7-42FA-834C-41F2ECE8A03A}" srcOrd="3" destOrd="0" presId="urn:microsoft.com/office/officeart/2018/2/layout/IconCircleList"/>
    <dgm:cxn modelId="{1EA39327-536D-4193-AB69-EA4A7E1CD009}" type="presParOf" srcId="{390039B1-1312-4958-BFE6-B0C6A13A7BCD}" destId="{53657E28-7267-4435-BD30-0AEAC9DF7B6D}" srcOrd="3" destOrd="0" presId="urn:microsoft.com/office/officeart/2018/2/layout/IconCircleList"/>
    <dgm:cxn modelId="{9EE6AB69-B896-428A-8481-2D345DD59E53}" type="presParOf" srcId="{390039B1-1312-4958-BFE6-B0C6A13A7BCD}" destId="{4951E6DD-1847-4378-91AB-7D326F6D60DB}" srcOrd="4" destOrd="0" presId="urn:microsoft.com/office/officeart/2018/2/layout/IconCircleList"/>
    <dgm:cxn modelId="{73DA6058-2B73-42FD-BB6C-9FEE557501C1}" type="presParOf" srcId="{4951E6DD-1847-4378-91AB-7D326F6D60DB}" destId="{5EFFD593-D3FB-4E78-A3A1-A11BCF5AEC2A}" srcOrd="0" destOrd="0" presId="urn:microsoft.com/office/officeart/2018/2/layout/IconCircleList"/>
    <dgm:cxn modelId="{22A9653F-537B-497F-AFF2-7DE9F34C3DC9}" type="presParOf" srcId="{4951E6DD-1847-4378-91AB-7D326F6D60DB}" destId="{53A3262C-4F30-4778-883B-87A6BD954A23}" srcOrd="1" destOrd="0" presId="urn:microsoft.com/office/officeart/2018/2/layout/IconCircleList"/>
    <dgm:cxn modelId="{E2F6D6E7-AE99-4EDF-905F-7D195C2C408B}" type="presParOf" srcId="{4951E6DD-1847-4378-91AB-7D326F6D60DB}" destId="{7012EB89-0882-4708-BD12-97B445DB3623}" srcOrd="2" destOrd="0" presId="urn:microsoft.com/office/officeart/2018/2/layout/IconCircleList"/>
    <dgm:cxn modelId="{9A9A8131-8FCB-4578-9E5B-D01D26CA044A}" type="presParOf" srcId="{4951E6DD-1847-4378-91AB-7D326F6D60DB}" destId="{111C5AD2-11D4-41C3-B533-E9CA7058A753}" srcOrd="3" destOrd="0" presId="urn:microsoft.com/office/officeart/2018/2/layout/IconCircleList"/>
    <dgm:cxn modelId="{815E138E-B2E3-402C-8920-54F55F3BBFCB}" type="presParOf" srcId="{390039B1-1312-4958-BFE6-B0C6A13A7BCD}" destId="{9F07C5E7-A962-4ED2-920D-E46D1B04D783}" srcOrd="5" destOrd="0" presId="urn:microsoft.com/office/officeart/2018/2/layout/IconCircleList"/>
    <dgm:cxn modelId="{4EEC416B-523C-4D65-B20E-EF4266990643}" type="presParOf" srcId="{390039B1-1312-4958-BFE6-B0C6A13A7BCD}" destId="{D4A7310C-4B43-4B99-BFA4-57A8987F6F0D}" srcOrd="6" destOrd="0" presId="urn:microsoft.com/office/officeart/2018/2/layout/IconCircleList"/>
    <dgm:cxn modelId="{9849243F-C7DC-4CD2-AD05-4032D2E6860D}" type="presParOf" srcId="{D4A7310C-4B43-4B99-BFA4-57A8987F6F0D}" destId="{BD66F38C-102A-47D3-A79B-FE4BB2BA1789}" srcOrd="0" destOrd="0" presId="urn:microsoft.com/office/officeart/2018/2/layout/IconCircleList"/>
    <dgm:cxn modelId="{D30B8D5A-7D8A-49EC-9AEF-EC9D4FFD5E4E}" type="presParOf" srcId="{D4A7310C-4B43-4B99-BFA4-57A8987F6F0D}" destId="{59658721-13CC-44BB-840C-00DAAF92C191}" srcOrd="1" destOrd="0" presId="urn:microsoft.com/office/officeart/2018/2/layout/IconCircleList"/>
    <dgm:cxn modelId="{6F7EAA71-95CE-4112-8E47-F2CB599B1215}" type="presParOf" srcId="{D4A7310C-4B43-4B99-BFA4-57A8987F6F0D}" destId="{2D581B8B-95D3-4F8D-B263-273DC108A87E}" srcOrd="2" destOrd="0" presId="urn:microsoft.com/office/officeart/2018/2/layout/IconCircleList"/>
    <dgm:cxn modelId="{B3B29BA3-4729-4BF6-B60D-56E04779E5DF}" type="presParOf" srcId="{D4A7310C-4B43-4B99-BFA4-57A8987F6F0D}" destId="{A2C848CB-C812-4921-8778-8FCDCB91A89D}" srcOrd="3" destOrd="0" presId="urn:microsoft.com/office/officeart/2018/2/layout/IconCircleList"/>
    <dgm:cxn modelId="{C8007E79-965C-439E-BA5B-DCF32AB177E9}" type="presParOf" srcId="{390039B1-1312-4958-BFE6-B0C6A13A7BCD}" destId="{62CD4A38-73B0-48B3-B5BE-F791325F0AFA}" srcOrd="7" destOrd="0" presId="urn:microsoft.com/office/officeart/2018/2/layout/IconCircleList"/>
    <dgm:cxn modelId="{E8AC7DC6-9B33-4BBA-86D7-54CFAE6FF975}" type="presParOf" srcId="{390039B1-1312-4958-BFE6-B0C6A13A7BCD}" destId="{1AEA6D4A-1D95-4C9B-9D7F-877419AD7107}" srcOrd="8" destOrd="0" presId="urn:microsoft.com/office/officeart/2018/2/layout/IconCircleList"/>
    <dgm:cxn modelId="{D43EAE7E-228D-4824-9009-3978DD4BF111}" type="presParOf" srcId="{1AEA6D4A-1D95-4C9B-9D7F-877419AD7107}" destId="{304F6D12-9701-41FB-B5A2-F532622F3EC4}" srcOrd="0" destOrd="0" presId="urn:microsoft.com/office/officeart/2018/2/layout/IconCircleList"/>
    <dgm:cxn modelId="{50E2CFD3-7D21-4F9A-8875-8EA9DA63F385}" type="presParOf" srcId="{1AEA6D4A-1D95-4C9B-9D7F-877419AD7107}" destId="{8AA3F058-E1AC-4D94-8E0C-4BC008FD36F4}" srcOrd="1" destOrd="0" presId="urn:microsoft.com/office/officeart/2018/2/layout/IconCircleList"/>
    <dgm:cxn modelId="{7EDD5BC5-1398-491B-8906-C1683EAF34AA}" type="presParOf" srcId="{1AEA6D4A-1D95-4C9B-9D7F-877419AD7107}" destId="{A7AC93E6-A30D-43F0-B10E-FEB61D180DA1}" srcOrd="2" destOrd="0" presId="urn:microsoft.com/office/officeart/2018/2/layout/IconCircleList"/>
    <dgm:cxn modelId="{D96D9767-A850-457D-89AA-3C42CD7FC5B9}" type="presParOf" srcId="{1AEA6D4A-1D95-4C9B-9D7F-877419AD7107}" destId="{A8E6E7F8-C443-47BD-AD4D-B7FC61CC62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1E6253-6432-4724-ACA9-5E536AB740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03AF010-D32F-440E-ADB3-A08208F6EE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Python code used for sentiment analysis (TextBlob or Azure Cognitive Services)</a:t>
          </a:r>
        </a:p>
      </dgm:t>
    </dgm:pt>
    <dgm:pt modelId="{B11E8530-B97B-44B3-80DB-6F9832CDB4BC}" type="parTrans" cxnId="{918AC4A7-9965-4B04-9745-672D96E5EB63}">
      <dgm:prSet/>
      <dgm:spPr/>
      <dgm:t>
        <a:bodyPr/>
        <a:lstStyle/>
        <a:p>
          <a:endParaRPr lang="en-US"/>
        </a:p>
      </dgm:t>
    </dgm:pt>
    <dgm:pt modelId="{9E262BA7-DA84-4F3F-8D53-BC22E600752D}" type="sibTrans" cxnId="{918AC4A7-9965-4B04-9745-672D96E5EB63}">
      <dgm:prSet/>
      <dgm:spPr/>
      <dgm:t>
        <a:bodyPr/>
        <a:lstStyle/>
        <a:p>
          <a:endParaRPr lang="en-US"/>
        </a:p>
      </dgm:t>
    </dgm:pt>
    <dgm:pt modelId="{BEF49E4E-EA60-4EE5-A1E1-C0E537D3BA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Applied sentiment scoring for categorizing feedback</a:t>
          </a:r>
        </a:p>
      </dgm:t>
    </dgm:pt>
    <dgm:pt modelId="{E5D65A35-05C2-4EAF-91E3-D3FA3681EA83}" type="parTrans" cxnId="{BE2DBB55-6A5D-4AF9-A981-596EF92D78D5}">
      <dgm:prSet/>
      <dgm:spPr/>
      <dgm:t>
        <a:bodyPr/>
        <a:lstStyle/>
        <a:p>
          <a:endParaRPr lang="en-US"/>
        </a:p>
      </dgm:t>
    </dgm:pt>
    <dgm:pt modelId="{15EDBACF-0E99-4E2D-817C-9770002CDA5C}" type="sibTrans" cxnId="{BE2DBB55-6A5D-4AF9-A981-596EF92D78D5}">
      <dgm:prSet/>
      <dgm:spPr/>
      <dgm:t>
        <a:bodyPr/>
        <a:lstStyle/>
        <a:p>
          <a:endParaRPr lang="en-US"/>
        </a:p>
      </dgm:t>
    </dgm:pt>
    <dgm:pt modelId="{06BBEF40-5D92-4948-B9D5-B1791FE163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Example sentiment categories: Positive, Negative, Neutral</a:t>
          </a:r>
        </a:p>
      </dgm:t>
    </dgm:pt>
    <dgm:pt modelId="{436C37BB-4F55-4481-8996-8791C7EB206F}" type="parTrans" cxnId="{DE3E451D-840A-4ADB-98F1-D29D67699DA7}">
      <dgm:prSet/>
      <dgm:spPr/>
      <dgm:t>
        <a:bodyPr/>
        <a:lstStyle/>
        <a:p>
          <a:endParaRPr lang="en-US"/>
        </a:p>
      </dgm:t>
    </dgm:pt>
    <dgm:pt modelId="{1A3691EC-EA1E-487F-953A-0F1296C33BAB}" type="sibTrans" cxnId="{DE3E451D-840A-4ADB-98F1-D29D67699DA7}">
      <dgm:prSet/>
      <dgm:spPr/>
      <dgm:t>
        <a:bodyPr/>
        <a:lstStyle/>
        <a:p>
          <a:endParaRPr lang="en-US"/>
        </a:p>
      </dgm:t>
    </dgm:pt>
    <dgm:pt modelId="{84EE66E7-9B59-47A7-AEDC-64342AFC29EF}" type="pres">
      <dgm:prSet presAssocID="{5E1E6253-6432-4724-ACA9-5E536AB74003}" presName="root" presStyleCnt="0">
        <dgm:presLayoutVars>
          <dgm:dir/>
          <dgm:resizeHandles val="exact"/>
        </dgm:presLayoutVars>
      </dgm:prSet>
      <dgm:spPr/>
    </dgm:pt>
    <dgm:pt modelId="{FF2B3211-12BD-465D-B735-E676A0216E12}" type="pres">
      <dgm:prSet presAssocID="{D03AF010-D32F-440E-ADB3-A08208F6EEE8}" presName="compNode" presStyleCnt="0"/>
      <dgm:spPr/>
    </dgm:pt>
    <dgm:pt modelId="{86854BF6-E010-4621-946E-52A490CF39E1}" type="pres">
      <dgm:prSet presAssocID="{D03AF010-D32F-440E-ADB3-A08208F6EE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9743B7B-519F-412C-BB82-6EBAB4764903}" type="pres">
      <dgm:prSet presAssocID="{D03AF010-D32F-440E-ADB3-A08208F6EEE8}" presName="spaceRect" presStyleCnt="0"/>
      <dgm:spPr/>
    </dgm:pt>
    <dgm:pt modelId="{E7B19BB5-648F-4012-95FB-050B3F90860B}" type="pres">
      <dgm:prSet presAssocID="{D03AF010-D32F-440E-ADB3-A08208F6EEE8}" presName="textRect" presStyleLbl="revTx" presStyleIdx="0" presStyleCnt="3">
        <dgm:presLayoutVars>
          <dgm:chMax val="1"/>
          <dgm:chPref val="1"/>
        </dgm:presLayoutVars>
      </dgm:prSet>
      <dgm:spPr/>
    </dgm:pt>
    <dgm:pt modelId="{D8EECDBA-986B-4021-97F3-7AE1BC267DF0}" type="pres">
      <dgm:prSet presAssocID="{9E262BA7-DA84-4F3F-8D53-BC22E600752D}" presName="sibTrans" presStyleCnt="0"/>
      <dgm:spPr/>
    </dgm:pt>
    <dgm:pt modelId="{82D72DEF-77AF-4404-8A75-FD4D5902B4D9}" type="pres">
      <dgm:prSet presAssocID="{BEF49E4E-EA60-4EE5-A1E1-C0E537D3BA8C}" presName="compNode" presStyleCnt="0"/>
      <dgm:spPr/>
    </dgm:pt>
    <dgm:pt modelId="{6DE72584-4A1C-471C-B7B4-7AB89517B285}" type="pres">
      <dgm:prSet presAssocID="{BEF49E4E-EA60-4EE5-A1E1-C0E537D3BA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06CA4020-6DF2-451F-820B-9B28D007DC87}" type="pres">
      <dgm:prSet presAssocID="{BEF49E4E-EA60-4EE5-A1E1-C0E537D3BA8C}" presName="spaceRect" presStyleCnt="0"/>
      <dgm:spPr/>
    </dgm:pt>
    <dgm:pt modelId="{8A21F5F2-5A4E-4168-BBDB-C49BEE72FFD4}" type="pres">
      <dgm:prSet presAssocID="{BEF49E4E-EA60-4EE5-A1E1-C0E537D3BA8C}" presName="textRect" presStyleLbl="revTx" presStyleIdx="1" presStyleCnt="3">
        <dgm:presLayoutVars>
          <dgm:chMax val="1"/>
          <dgm:chPref val="1"/>
        </dgm:presLayoutVars>
      </dgm:prSet>
      <dgm:spPr/>
    </dgm:pt>
    <dgm:pt modelId="{C1A1FA6A-5F9A-4140-9348-22B682E8D36D}" type="pres">
      <dgm:prSet presAssocID="{15EDBACF-0E99-4E2D-817C-9770002CDA5C}" presName="sibTrans" presStyleCnt="0"/>
      <dgm:spPr/>
    </dgm:pt>
    <dgm:pt modelId="{2BC2A46A-2524-4D75-8DD7-DB979F9E2858}" type="pres">
      <dgm:prSet presAssocID="{06BBEF40-5D92-4948-B9D5-B1791FE163AF}" presName="compNode" presStyleCnt="0"/>
      <dgm:spPr/>
    </dgm:pt>
    <dgm:pt modelId="{A767BDBF-9938-4D8C-A439-43AFAA73DD4F}" type="pres">
      <dgm:prSet presAssocID="{06BBEF40-5D92-4948-B9D5-B1791FE163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Outline"/>
        </a:ext>
      </dgm:extLst>
    </dgm:pt>
    <dgm:pt modelId="{C79F2AFF-954D-48C4-B423-FE8915A62651}" type="pres">
      <dgm:prSet presAssocID="{06BBEF40-5D92-4948-B9D5-B1791FE163AF}" presName="spaceRect" presStyleCnt="0"/>
      <dgm:spPr/>
    </dgm:pt>
    <dgm:pt modelId="{D2CB2B55-A431-4DFB-B11A-923F16AAD4EC}" type="pres">
      <dgm:prSet presAssocID="{06BBEF40-5D92-4948-B9D5-B1791FE163A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3E451D-840A-4ADB-98F1-D29D67699DA7}" srcId="{5E1E6253-6432-4724-ACA9-5E536AB74003}" destId="{06BBEF40-5D92-4948-B9D5-B1791FE163AF}" srcOrd="2" destOrd="0" parTransId="{436C37BB-4F55-4481-8996-8791C7EB206F}" sibTransId="{1A3691EC-EA1E-487F-953A-0F1296C33BAB}"/>
    <dgm:cxn modelId="{7FE73F5F-2555-48F2-84D7-4E0BF15E1828}" type="presOf" srcId="{5E1E6253-6432-4724-ACA9-5E536AB74003}" destId="{84EE66E7-9B59-47A7-AEDC-64342AFC29EF}" srcOrd="0" destOrd="0" presId="urn:microsoft.com/office/officeart/2018/2/layout/IconLabelList"/>
    <dgm:cxn modelId="{BE2DBB55-6A5D-4AF9-A981-596EF92D78D5}" srcId="{5E1E6253-6432-4724-ACA9-5E536AB74003}" destId="{BEF49E4E-EA60-4EE5-A1E1-C0E537D3BA8C}" srcOrd="1" destOrd="0" parTransId="{E5D65A35-05C2-4EAF-91E3-D3FA3681EA83}" sibTransId="{15EDBACF-0E99-4E2D-817C-9770002CDA5C}"/>
    <dgm:cxn modelId="{918AC4A7-9965-4B04-9745-672D96E5EB63}" srcId="{5E1E6253-6432-4724-ACA9-5E536AB74003}" destId="{D03AF010-D32F-440E-ADB3-A08208F6EEE8}" srcOrd="0" destOrd="0" parTransId="{B11E8530-B97B-44B3-80DB-6F9832CDB4BC}" sibTransId="{9E262BA7-DA84-4F3F-8D53-BC22E600752D}"/>
    <dgm:cxn modelId="{0957CFE6-2FE4-485E-9DDC-58921A7AB120}" type="presOf" srcId="{06BBEF40-5D92-4948-B9D5-B1791FE163AF}" destId="{D2CB2B55-A431-4DFB-B11A-923F16AAD4EC}" srcOrd="0" destOrd="0" presId="urn:microsoft.com/office/officeart/2018/2/layout/IconLabelList"/>
    <dgm:cxn modelId="{B7F686F0-DD33-4AEC-8EDD-2EF4DB5E4621}" type="presOf" srcId="{D03AF010-D32F-440E-ADB3-A08208F6EEE8}" destId="{E7B19BB5-648F-4012-95FB-050B3F90860B}" srcOrd="0" destOrd="0" presId="urn:microsoft.com/office/officeart/2018/2/layout/IconLabelList"/>
    <dgm:cxn modelId="{26D818F3-2E29-4363-A965-4DE034B1CF5E}" type="presOf" srcId="{BEF49E4E-EA60-4EE5-A1E1-C0E537D3BA8C}" destId="{8A21F5F2-5A4E-4168-BBDB-C49BEE72FFD4}" srcOrd="0" destOrd="0" presId="urn:microsoft.com/office/officeart/2018/2/layout/IconLabelList"/>
    <dgm:cxn modelId="{9E32C506-6961-40F9-A554-E15BF50D693A}" type="presParOf" srcId="{84EE66E7-9B59-47A7-AEDC-64342AFC29EF}" destId="{FF2B3211-12BD-465D-B735-E676A0216E12}" srcOrd="0" destOrd="0" presId="urn:microsoft.com/office/officeart/2018/2/layout/IconLabelList"/>
    <dgm:cxn modelId="{6847BB20-1BB1-49AD-A9D5-256C7F93817C}" type="presParOf" srcId="{FF2B3211-12BD-465D-B735-E676A0216E12}" destId="{86854BF6-E010-4621-946E-52A490CF39E1}" srcOrd="0" destOrd="0" presId="urn:microsoft.com/office/officeart/2018/2/layout/IconLabelList"/>
    <dgm:cxn modelId="{5A7F832D-6B09-45A9-A1E8-B1DFDEBCF664}" type="presParOf" srcId="{FF2B3211-12BD-465D-B735-E676A0216E12}" destId="{99743B7B-519F-412C-BB82-6EBAB4764903}" srcOrd="1" destOrd="0" presId="urn:microsoft.com/office/officeart/2018/2/layout/IconLabelList"/>
    <dgm:cxn modelId="{449F51E4-A836-45A1-82BC-D56E7F4A762D}" type="presParOf" srcId="{FF2B3211-12BD-465D-B735-E676A0216E12}" destId="{E7B19BB5-648F-4012-95FB-050B3F90860B}" srcOrd="2" destOrd="0" presId="urn:microsoft.com/office/officeart/2018/2/layout/IconLabelList"/>
    <dgm:cxn modelId="{345B2468-79A7-4694-AF30-7245D1438F7E}" type="presParOf" srcId="{84EE66E7-9B59-47A7-AEDC-64342AFC29EF}" destId="{D8EECDBA-986B-4021-97F3-7AE1BC267DF0}" srcOrd="1" destOrd="0" presId="urn:microsoft.com/office/officeart/2018/2/layout/IconLabelList"/>
    <dgm:cxn modelId="{1F419D37-F462-4057-AF3C-F0C6E358BA1D}" type="presParOf" srcId="{84EE66E7-9B59-47A7-AEDC-64342AFC29EF}" destId="{82D72DEF-77AF-4404-8A75-FD4D5902B4D9}" srcOrd="2" destOrd="0" presId="urn:microsoft.com/office/officeart/2018/2/layout/IconLabelList"/>
    <dgm:cxn modelId="{ADE4154F-3B59-4DC9-96C1-22AB93FF10F0}" type="presParOf" srcId="{82D72DEF-77AF-4404-8A75-FD4D5902B4D9}" destId="{6DE72584-4A1C-471C-B7B4-7AB89517B285}" srcOrd="0" destOrd="0" presId="urn:microsoft.com/office/officeart/2018/2/layout/IconLabelList"/>
    <dgm:cxn modelId="{46473AA5-E9F0-4005-A8BF-7CBD926A2717}" type="presParOf" srcId="{82D72DEF-77AF-4404-8A75-FD4D5902B4D9}" destId="{06CA4020-6DF2-451F-820B-9B28D007DC87}" srcOrd="1" destOrd="0" presId="urn:microsoft.com/office/officeart/2018/2/layout/IconLabelList"/>
    <dgm:cxn modelId="{E46960F1-2C99-4279-AAFD-CF76F5EA6E61}" type="presParOf" srcId="{82D72DEF-77AF-4404-8A75-FD4D5902B4D9}" destId="{8A21F5F2-5A4E-4168-BBDB-C49BEE72FFD4}" srcOrd="2" destOrd="0" presId="urn:microsoft.com/office/officeart/2018/2/layout/IconLabelList"/>
    <dgm:cxn modelId="{24B547E2-C8F1-4A9F-B74D-145FD0B5C1C7}" type="presParOf" srcId="{84EE66E7-9B59-47A7-AEDC-64342AFC29EF}" destId="{C1A1FA6A-5F9A-4140-9348-22B682E8D36D}" srcOrd="3" destOrd="0" presId="urn:microsoft.com/office/officeart/2018/2/layout/IconLabelList"/>
    <dgm:cxn modelId="{7718AAE0-DDA9-4DD0-B227-0A6B3CC64AF4}" type="presParOf" srcId="{84EE66E7-9B59-47A7-AEDC-64342AFC29EF}" destId="{2BC2A46A-2524-4D75-8DD7-DB979F9E2858}" srcOrd="4" destOrd="0" presId="urn:microsoft.com/office/officeart/2018/2/layout/IconLabelList"/>
    <dgm:cxn modelId="{93BCEE71-8836-4905-B3A2-B7938EBEBD49}" type="presParOf" srcId="{2BC2A46A-2524-4D75-8DD7-DB979F9E2858}" destId="{A767BDBF-9938-4D8C-A439-43AFAA73DD4F}" srcOrd="0" destOrd="0" presId="urn:microsoft.com/office/officeart/2018/2/layout/IconLabelList"/>
    <dgm:cxn modelId="{FFAFA3D8-3AB5-4F89-9172-3575B296B87C}" type="presParOf" srcId="{2BC2A46A-2524-4D75-8DD7-DB979F9E2858}" destId="{C79F2AFF-954D-48C4-B423-FE8915A62651}" srcOrd="1" destOrd="0" presId="urn:microsoft.com/office/officeart/2018/2/layout/IconLabelList"/>
    <dgm:cxn modelId="{6EAFAA73-57F2-4395-8684-17ABC424B23F}" type="presParOf" srcId="{2BC2A46A-2524-4D75-8DD7-DB979F9E2858}" destId="{D2CB2B55-A431-4DFB-B11A-923F16AAD4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B6F9E3-9550-435C-96C9-928C7B57CB2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D3D0895-2E06-432E-9FE8-3842280C420D}">
      <dgm:prSet/>
      <dgm:spPr/>
      <dgm:t>
        <a:bodyPr/>
        <a:lstStyle/>
        <a:p>
          <a:pPr>
            <a:defRPr cap="all"/>
          </a:pPr>
          <a:r>
            <a:rPr lang="en-US"/>
            <a:t>- Linked Azure SQL Database to Power BI</a:t>
          </a:r>
        </a:p>
      </dgm:t>
    </dgm:pt>
    <dgm:pt modelId="{A1185126-A87C-4FED-B738-4DFA0C66F4DC}" type="parTrans" cxnId="{67DC6A8D-2FEB-480F-B5A5-D1E08363CB16}">
      <dgm:prSet/>
      <dgm:spPr/>
      <dgm:t>
        <a:bodyPr/>
        <a:lstStyle/>
        <a:p>
          <a:endParaRPr lang="en-US"/>
        </a:p>
      </dgm:t>
    </dgm:pt>
    <dgm:pt modelId="{C4741B19-23FA-4CAA-A500-C56C7CD47BB7}" type="sibTrans" cxnId="{67DC6A8D-2FEB-480F-B5A5-D1E08363CB16}">
      <dgm:prSet/>
      <dgm:spPr/>
      <dgm:t>
        <a:bodyPr/>
        <a:lstStyle/>
        <a:p>
          <a:endParaRPr lang="en-US"/>
        </a:p>
      </dgm:t>
    </dgm:pt>
    <dgm:pt modelId="{3CF25EFF-807B-4399-B5A1-C603567C9978}">
      <dgm:prSet/>
      <dgm:spPr/>
      <dgm:t>
        <a:bodyPr/>
        <a:lstStyle/>
        <a:p>
          <a:pPr>
            <a:defRPr cap="all"/>
          </a:pPr>
          <a:r>
            <a:rPr lang="en-US"/>
            <a:t>- Created visualizations like pie chart (sentiment breakdown)</a:t>
          </a:r>
        </a:p>
      </dgm:t>
    </dgm:pt>
    <dgm:pt modelId="{2F56D614-58FC-4F8C-8247-CA5A4855202C}" type="parTrans" cxnId="{1A515665-49BC-440C-8DD9-0C9C38DB1295}">
      <dgm:prSet/>
      <dgm:spPr/>
      <dgm:t>
        <a:bodyPr/>
        <a:lstStyle/>
        <a:p>
          <a:endParaRPr lang="en-US"/>
        </a:p>
      </dgm:t>
    </dgm:pt>
    <dgm:pt modelId="{AA93B4D4-1AF0-4EED-9541-7841D4406051}" type="sibTrans" cxnId="{1A515665-49BC-440C-8DD9-0C9C38DB1295}">
      <dgm:prSet/>
      <dgm:spPr/>
      <dgm:t>
        <a:bodyPr/>
        <a:lstStyle/>
        <a:p>
          <a:endParaRPr lang="en-US"/>
        </a:p>
      </dgm:t>
    </dgm:pt>
    <dgm:pt modelId="{46FCD13D-F88C-4320-9B6B-40D3FFD0672E}">
      <dgm:prSet/>
      <dgm:spPr/>
      <dgm:t>
        <a:bodyPr/>
        <a:lstStyle/>
        <a:p>
          <a:pPr>
            <a:defRPr cap="all"/>
          </a:pPr>
          <a:r>
            <a:rPr lang="en-US"/>
            <a:t>- Line chart to show sentiment score trends</a:t>
          </a:r>
        </a:p>
      </dgm:t>
    </dgm:pt>
    <dgm:pt modelId="{BC4D2A69-272F-46C1-A376-16D59B92AAAF}" type="parTrans" cxnId="{FDF53465-7183-4D92-BE81-7656108F88E4}">
      <dgm:prSet/>
      <dgm:spPr/>
      <dgm:t>
        <a:bodyPr/>
        <a:lstStyle/>
        <a:p>
          <a:endParaRPr lang="en-US"/>
        </a:p>
      </dgm:t>
    </dgm:pt>
    <dgm:pt modelId="{65110471-E019-4EC0-9BDB-B8FEDB2844FF}" type="sibTrans" cxnId="{FDF53465-7183-4D92-BE81-7656108F88E4}">
      <dgm:prSet/>
      <dgm:spPr/>
      <dgm:t>
        <a:bodyPr/>
        <a:lstStyle/>
        <a:p>
          <a:endParaRPr lang="en-US"/>
        </a:p>
      </dgm:t>
    </dgm:pt>
    <dgm:pt modelId="{1BBB6850-7351-4857-8546-7E5FEA92E10B}" type="pres">
      <dgm:prSet presAssocID="{67B6F9E3-9550-435C-96C9-928C7B57CB2F}" presName="root" presStyleCnt="0">
        <dgm:presLayoutVars>
          <dgm:dir/>
          <dgm:resizeHandles val="exact"/>
        </dgm:presLayoutVars>
      </dgm:prSet>
      <dgm:spPr/>
    </dgm:pt>
    <dgm:pt modelId="{DAC2BD5C-641C-4DEA-90DE-A458976BA6CF}" type="pres">
      <dgm:prSet presAssocID="{7D3D0895-2E06-432E-9FE8-3842280C420D}" presName="compNode" presStyleCnt="0"/>
      <dgm:spPr/>
    </dgm:pt>
    <dgm:pt modelId="{13F63AB9-57C0-481E-BF8A-6BA19FEDC53D}" type="pres">
      <dgm:prSet presAssocID="{7D3D0895-2E06-432E-9FE8-3842280C420D}" presName="iconBgRect" presStyleLbl="bgShp" presStyleIdx="0" presStyleCnt="3"/>
      <dgm:spPr/>
    </dgm:pt>
    <dgm:pt modelId="{3EF59C5E-9F80-4B32-A534-91E6ACD2AC70}" type="pres">
      <dgm:prSet presAssocID="{7D3D0895-2E06-432E-9FE8-3842280C42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449A63-8D7A-4655-A5AE-D16D70F83565}" type="pres">
      <dgm:prSet presAssocID="{7D3D0895-2E06-432E-9FE8-3842280C420D}" presName="spaceRect" presStyleCnt="0"/>
      <dgm:spPr/>
    </dgm:pt>
    <dgm:pt modelId="{4B98CBA0-889F-453A-86A0-D2F98EE5F3A8}" type="pres">
      <dgm:prSet presAssocID="{7D3D0895-2E06-432E-9FE8-3842280C420D}" presName="textRect" presStyleLbl="revTx" presStyleIdx="0" presStyleCnt="3">
        <dgm:presLayoutVars>
          <dgm:chMax val="1"/>
          <dgm:chPref val="1"/>
        </dgm:presLayoutVars>
      </dgm:prSet>
      <dgm:spPr/>
    </dgm:pt>
    <dgm:pt modelId="{6D4C5DC6-3175-4DD0-A01C-A9AC1F4F5AA3}" type="pres">
      <dgm:prSet presAssocID="{C4741B19-23FA-4CAA-A500-C56C7CD47BB7}" presName="sibTrans" presStyleCnt="0"/>
      <dgm:spPr/>
    </dgm:pt>
    <dgm:pt modelId="{9102B1C7-D4AA-438D-AC75-DC1302E79A13}" type="pres">
      <dgm:prSet presAssocID="{3CF25EFF-807B-4399-B5A1-C603567C9978}" presName="compNode" presStyleCnt="0"/>
      <dgm:spPr/>
    </dgm:pt>
    <dgm:pt modelId="{6DD66118-2B0C-4BC7-A1A6-664993FEE754}" type="pres">
      <dgm:prSet presAssocID="{3CF25EFF-807B-4399-B5A1-C603567C9978}" presName="iconBgRect" presStyleLbl="bgShp" presStyleIdx="1" presStyleCnt="3"/>
      <dgm:spPr/>
    </dgm:pt>
    <dgm:pt modelId="{2366464F-79E7-4321-B9D9-D85EC6FC7F15}" type="pres">
      <dgm:prSet presAssocID="{3CF25EFF-807B-4399-B5A1-C603567C99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64958FDB-E9B8-41DB-B277-E1015D5F7C3B}" type="pres">
      <dgm:prSet presAssocID="{3CF25EFF-807B-4399-B5A1-C603567C9978}" presName="spaceRect" presStyleCnt="0"/>
      <dgm:spPr/>
    </dgm:pt>
    <dgm:pt modelId="{7EBE2B62-0C7C-42D2-9EA3-8FA6CF90BFC6}" type="pres">
      <dgm:prSet presAssocID="{3CF25EFF-807B-4399-B5A1-C603567C9978}" presName="textRect" presStyleLbl="revTx" presStyleIdx="1" presStyleCnt="3">
        <dgm:presLayoutVars>
          <dgm:chMax val="1"/>
          <dgm:chPref val="1"/>
        </dgm:presLayoutVars>
      </dgm:prSet>
      <dgm:spPr/>
    </dgm:pt>
    <dgm:pt modelId="{9AB6C98B-3642-4161-992E-5C73FC6E782E}" type="pres">
      <dgm:prSet presAssocID="{AA93B4D4-1AF0-4EED-9541-7841D4406051}" presName="sibTrans" presStyleCnt="0"/>
      <dgm:spPr/>
    </dgm:pt>
    <dgm:pt modelId="{95EED48A-0398-4F7B-98F6-954D0DD2BC90}" type="pres">
      <dgm:prSet presAssocID="{46FCD13D-F88C-4320-9B6B-40D3FFD0672E}" presName="compNode" presStyleCnt="0"/>
      <dgm:spPr/>
    </dgm:pt>
    <dgm:pt modelId="{E1734CDF-45B8-4FCC-B063-766F34B02D2F}" type="pres">
      <dgm:prSet presAssocID="{46FCD13D-F88C-4320-9B6B-40D3FFD0672E}" presName="iconBgRect" presStyleLbl="bgShp" presStyleIdx="2" presStyleCnt="3"/>
      <dgm:spPr/>
    </dgm:pt>
    <dgm:pt modelId="{EB7F76DC-3FFF-4A88-B2ED-57E20C408D9C}" type="pres">
      <dgm:prSet presAssocID="{46FCD13D-F88C-4320-9B6B-40D3FFD067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AE6F8096-C045-486D-A3AC-3A00CD229652}" type="pres">
      <dgm:prSet presAssocID="{46FCD13D-F88C-4320-9B6B-40D3FFD0672E}" presName="spaceRect" presStyleCnt="0"/>
      <dgm:spPr/>
    </dgm:pt>
    <dgm:pt modelId="{53714473-6D94-4727-A68E-1C4DB15E2327}" type="pres">
      <dgm:prSet presAssocID="{46FCD13D-F88C-4320-9B6B-40D3FFD067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E25E08-3C8B-473A-9348-68A0F8814EC6}" type="presOf" srcId="{46FCD13D-F88C-4320-9B6B-40D3FFD0672E}" destId="{53714473-6D94-4727-A68E-1C4DB15E2327}" srcOrd="0" destOrd="0" presId="urn:microsoft.com/office/officeart/2018/5/layout/IconCircleLabelList"/>
    <dgm:cxn modelId="{F6E6A22D-4994-4E23-910B-D9BF6ACFB27D}" type="presOf" srcId="{7D3D0895-2E06-432E-9FE8-3842280C420D}" destId="{4B98CBA0-889F-453A-86A0-D2F98EE5F3A8}" srcOrd="0" destOrd="0" presId="urn:microsoft.com/office/officeart/2018/5/layout/IconCircleLabelList"/>
    <dgm:cxn modelId="{FDF53465-7183-4D92-BE81-7656108F88E4}" srcId="{67B6F9E3-9550-435C-96C9-928C7B57CB2F}" destId="{46FCD13D-F88C-4320-9B6B-40D3FFD0672E}" srcOrd="2" destOrd="0" parTransId="{BC4D2A69-272F-46C1-A376-16D59B92AAAF}" sibTransId="{65110471-E019-4EC0-9BDB-B8FEDB2844FF}"/>
    <dgm:cxn modelId="{1A515665-49BC-440C-8DD9-0C9C38DB1295}" srcId="{67B6F9E3-9550-435C-96C9-928C7B57CB2F}" destId="{3CF25EFF-807B-4399-B5A1-C603567C9978}" srcOrd="1" destOrd="0" parTransId="{2F56D614-58FC-4F8C-8247-CA5A4855202C}" sibTransId="{AA93B4D4-1AF0-4EED-9541-7841D4406051}"/>
    <dgm:cxn modelId="{67DC6A8D-2FEB-480F-B5A5-D1E08363CB16}" srcId="{67B6F9E3-9550-435C-96C9-928C7B57CB2F}" destId="{7D3D0895-2E06-432E-9FE8-3842280C420D}" srcOrd="0" destOrd="0" parTransId="{A1185126-A87C-4FED-B738-4DFA0C66F4DC}" sibTransId="{C4741B19-23FA-4CAA-A500-C56C7CD47BB7}"/>
    <dgm:cxn modelId="{27DE77F4-F73B-4E8E-A843-7005DD4A5F81}" type="presOf" srcId="{3CF25EFF-807B-4399-B5A1-C603567C9978}" destId="{7EBE2B62-0C7C-42D2-9EA3-8FA6CF90BFC6}" srcOrd="0" destOrd="0" presId="urn:microsoft.com/office/officeart/2018/5/layout/IconCircleLabelList"/>
    <dgm:cxn modelId="{0030ECF9-A81B-43F3-B7C0-5DA46116F4CE}" type="presOf" srcId="{67B6F9E3-9550-435C-96C9-928C7B57CB2F}" destId="{1BBB6850-7351-4857-8546-7E5FEA92E10B}" srcOrd="0" destOrd="0" presId="urn:microsoft.com/office/officeart/2018/5/layout/IconCircleLabelList"/>
    <dgm:cxn modelId="{7FECAB59-4C83-40C0-B053-8684D31242EA}" type="presParOf" srcId="{1BBB6850-7351-4857-8546-7E5FEA92E10B}" destId="{DAC2BD5C-641C-4DEA-90DE-A458976BA6CF}" srcOrd="0" destOrd="0" presId="urn:microsoft.com/office/officeart/2018/5/layout/IconCircleLabelList"/>
    <dgm:cxn modelId="{023E145F-1A05-4FD8-887C-777C5D1E206B}" type="presParOf" srcId="{DAC2BD5C-641C-4DEA-90DE-A458976BA6CF}" destId="{13F63AB9-57C0-481E-BF8A-6BA19FEDC53D}" srcOrd="0" destOrd="0" presId="urn:microsoft.com/office/officeart/2018/5/layout/IconCircleLabelList"/>
    <dgm:cxn modelId="{9A0E20EC-6B2A-4B73-98FA-4E43C5114C95}" type="presParOf" srcId="{DAC2BD5C-641C-4DEA-90DE-A458976BA6CF}" destId="{3EF59C5E-9F80-4B32-A534-91E6ACD2AC70}" srcOrd="1" destOrd="0" presId="urn:microsoft.com/office/officeart/2018/5/layout/IconCircleLabelList"/>
    <dgm:cxn modelId="{19A60CA6-511F-45F8-986C-9F9FE4369214}" type="presParOf" srcId="{DAC2BD5C-641C-4DEA-90DE-A458976BA6CF}" destId="{74449A63-8D7A-4655-A5AE-D16D70F83565}" srcOrd="2" destOrd="0" presId="urn:microsoft.com/office/officeart/2018/5/layout/IconCircleLabelList"/>
    <dgm:cxn modelId="{0C86B456-A909-4EE7-BA29-7DAF91FF2FF0}" type="presParOf" srcId="{DAC2BD5C-641C-4DEA-90DE-A458976BA6CF}" destId="{4B98CBA0-889F-453A-86A0-D2F98EE5F3A8}" srcOrd="3" destOrd="0" presId="urn:microsoft.com/office/officeart/2018/5/layout/IconCircleLabelList"/>
    <dgm:cxn modelId="{E451C686-039D-4804-883A-1978A2AF2C43}" type="presParOf" srcId="{1BBB6850-7351-4857-8546-7E5FEA92E10B}" destId="{6D4C5DC6-3175-4DD0-A01C-A9AC1F4F5AA3}" srcOrd="1" destOrd="0" presId="urn:microsoft.com/office/officeart/2018/5/layout/IconCircleLabelList"/>
    <dgm:cxn modelId="{3493E3C5-55ED-474A-A7D6-A561D1DF8CE2}" type="presParOf" srcId="{1BBB6850-7351-4857-8546-7E5FEA92E10B}" destId="{9102B1C7-D4AA-438D-AC75-DC1302E79A13}" srcOrd="2" destOrd="0" presId="urn:microsoft.com/office/officeart/2018/5/layout/IconCircleLabelList"/>
    <dgm:cxn modelId="{433227E7-3B4E-4684-8987-3E384CB23043}" type="presParOf" srcId="{9102B1C7-D4AA-438D-AC75-DC1302E79A13}" destId="{6DD66118-2B0C-4BC7-A1A6-664993FEE754}" srcOrd="0" destOrd="0" presId="urn:microsoft.com/office/officeart/2018/5/layout/IconCircleLabelList"/>
    <dgm:cxn modelId="{CCAEDA4A-7145-483D-BB10-96283D75486E}" type="presParOf" srcId="{9102B1C7-D4AA-438D-AC75-DC1302E79A13}" destId="{2366464F-79E7-4321-B9D9-D85EC6FC7F15}" srcOrd="1" destOrd="0" presId="urn:microsoft.com/office/officeart/2018/5/layout/IconCircleLabelList"/>
    <dgm:cxn modelId="{C3405708-B0B2-4497-BFC3-4F095E17B079}" type="presParOf" srcId="{9102B1C7-D4AA-438D-AC75-DC1302E79A13}" destId="{64958FDB-E9B8-41DB-B277-E1015D5F7C3B}" srcOrd="2" destOrd="0" presId="urn:microsoft.com/office/officeart/2018/5/layout/IconCircleLabelList"/>
    <dgm:cxn modelId="{6430AD5F-E418-43A6-B42C-D2D91F863A57}" type="presParOf" srcId="{9102B1C7-D4AA-438D-AC75-DC1302E79A13}" destId="{7EBE2B62-0C7C-42D2-9EA3-8FA6CF90BFC6}" srcOrd="3" destOrd="0" presId="urn:microsoft.com/office/officeart/2018/5/layout/IconCircleLabelList"/>
    <dgm:cxn modelId="{8D6016EB-106B-47B4-8821-D52446B77CC2}" type="presParOf" srcId="{1BBB6850-7351-4857-8546-7E5FEA92E10B}" destId="{9AB6C98B-3642-4161-992E-5C73FC6E782E}" srcOrd="3" destOrd="0" presId="urn:microsoft.com/office/officeart/2018/5/layout/IconCircleLabelList"/>
    <dgm:cxn modelId="{91255D57-FF2D-4929-B949-7C2D8006DCFF}" type="presParOf" srcId="{1BBB6850-7351-4857-8546-7E5FEA92E10B}" destId="{95EED48A-0398-4F7B-98F6-954D0DD2BC90}" srcOrd="4" destOrd="0" presId="urn:microsoft.com/office/officeart/2018/5/layout/IconCircleLabelList"/>
    <dgm:cxn modelId="{B97F91C4-335A-4490-A486-70BE5B304A37}" type="presParOf" srcId="{95EED48A-0398-4F7B-98F6-954D0DD2BC90}" destId="{E1734CDF-45B8-4FCC-B063-766F34B02D2F}" srcOrd="0" destOrd="0" presId="urn:microsoft.com/office/officeart/2018/5/layout/IconCircleLabelList"/>
    <dgm:cxn modelId="{302BE0C8-DC69-48E1-A162-E01FE0CAB877}" type="presParOf" srcId="{95EED48A-0398-4F7B-98F6-954D0DD2BC90}" destId="{EB7F76DC-3FFF-4A88-B2ED-57E20C408D9C}" srcOrd="1" destOrd="0" presId="urn:microsoft.com/office/officeart/2018/5/layout/IconCircleLabelList"/>
    <dgm:cxn modelId="{B76C328A-76AE-4259-97F9-3A331CB27CCD}" type="presParOf" srcId="{95EED48A-0398-4F7B-98F6-954D0DD2BC90}" destId="{AE6F8096-C045-486D-A3AC-3A00CD229652}" srcOrd="2" destOrd="0" presId="urn:microsoft.com/office/officeart/2018/5/layout/IconCircleLabelList"/>
    <dgm:cxn modelId="{93D37636-0D70-4600-9A36-169B9C444E97}" type="presParOf" srcId="{95EED48A-0398-4F7B-98F6-954D0DD2BC90}" destId="{53714473-6D94-4727-A68E-1C4DB15E232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05037C-B79F-49F3-9F03-2DEBD2AD974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04E211FB-90E2-4B52-BAED-F3B6BD65BA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Insights from sentiment analysis and Power BI visualizations</a:t>
          </a:r>
        </a:p>
      </dgm:t>
    </dgm:pt>
    <dgm:pt modelId="{908D36E7-B35B-4EE2-AEAE-F5D22A3B53AF}" type="parTrans" cxnId="{4CA6DA65-EC26-41BE-A414-82FDB214D7CB}">
      <dgm:prSet/>
      <dgm:spPr/>
      <dgm:t>
        <a:bodyPr/>
        <a:lstStyle/>
        <a:p>
          <a:endParaRPr lang="en-US"/>
        </a:p>
      </dgm:t>
    </dgm:pt>
    <dgm:pt modelId="{148238A4-0DCC-46BB-A7D7-D0D0469E1791}" type="sibTrans" cxnId="{4CA6DA65-EC26-41BE-A414-82FDB214D7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1CC33F-D5E1-4978-830B-6F819A02A3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Example insights: Positive feedback dominates, or trends of negative feedback increasing over time</a:t>
          </a:r>
        </a:p>
      </dgm:t>
    </dgm:pt>
    <dgm:pt modelId="{768A09D7-54E4-429B-A207-B17DF93EAB2E}" type="parTrans" cxnId="{F2B35FD5-32A2-42B6-988A-D8040BAF7EF8}">
      <dgm:prSet/>
      <dgm:spPr/>
      <dgm:t>
        <a:bodyPr/>
        <a:lstStyle/>
        <a:p>
          <a:endParaRPr lang="en-US"/>
        </a:p>
      </dgm:t>
    </dgm:pt>
    <dgm:pt modelId="{C447827E-9658-47A5-ADAA-1F4654262441}" type="sibTrans" cxnId="{F2B35FD5-32A2-42B6-988A-D8040BAF7EF8}">
      <dgm:prSet/>
      <dgm:spPr/>
      <dgm:t>
        <a:bodyPr/>
        <a:lstStyle/>
        <a:p>
          <a:endParaRPr lang="en-US"/>
        </a:p>
      </dgm:t>
    </dgm:pt>
    <dgm:pt modelId="{7A305CDE-E482-4471-AC2E-8A77A4B6C55B}" type="pres">
      <dgm:prSet presAssocID="{3F05037C-B79F-49F3-9F03-2DEBD2AD9748}" presName="root" presStyleCnt="0">
        <dgm:presLayoutVars>
          <dgm:dir/>
          <dgm:resizeHandles val="exact"/>
        </dgm:presLayoutVars>
      </dgm:prSet>
      <dgm:spPr/>
    </dgm:pt>
    <dgm:pt modelId="{AE8DAC8D-3A3A-4943-A28A-E89273E1FC36}" type="pres">
      <dgm:prSet presAssocID="{3F05037C-B79F-49F3-9F03-2DEBD2AD9748}" presName="container" presStyleCnt="0">
        <dgm:presLayoutVars>
          <dgm:dir/>
          <dgm:resizeHandles val="exact"/>
        </dgm:presLayoutVars>
      </dgm:prSet>
      <dgm:spPr/>
    </dgm:pt>
    <dgm:pt modelId="{DABD65CE-B468-48B7-B497-433C9FCC6E95}" type="pres">
      <dgm:prSet presAssocID="{04E211FB-90E2-4B52-BAED-F3B6BD65BA59}" presName="compNode" presStyleCnt="0"/>
      <dgm:spPr/>
    </dgm:pt>
    <dgm:pt modelId="{A9AD2261-53EE-4FC3-B929-EC499DDBC253}" type="pres">
      <dgm:prSet presAssocID="{04E211FB-90E2-4B52-BAED-F3B6BD65BA59}" presName="iconBgRect" presStyleLbl="bgShp" presStyleIdx="0" presStyleCnt="2"/>
      <dgm:spPr/>
    </dgm:pt>
    <dgm:pt modelId="{C6B3A4B1-7455-4805-9659-86FFF58F7122}" type="pres">
      <dgm:prSet presAssocID="{04E211FB-90E2-4B52-BAED-F3B6BD65BA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4A34D86-D914-4D47-84B2-86030A6FF0D7}" type="pres">
      <dgm:prSet presAssocID="{04E211FB-90E2-4B52-BAED-F3B6BD65BA59}" presName="spaceRect" presStyleCnt="0"/>
      <dgm:spPr/>
    </dgm:pt>
    <dgm:pt modelId="{396DB4E2-1B22-4D98-B8E3-7B5D1C1ED01B}" type="pres">
      <dgm:prSet presAssocID="{04E211FB-90E2-4B52-BAED-F3B6BD65BA59}" presName="textRect" presStyleLbl="revTx" presStyleIdx="0" presStyleCnt="2">
        <dgm:presLayoutVars>
          <dgm:chMax val="1"/>
          <dgm:chPref val="1"/>
        </dgm:presLayoutVars>
      </dgm:prSet>
      <dgm:spPr/>
    </dgm:pt>
    <dgm:pt modelId="{FE6484A9-D175-40EA-843B-815E0281352B}" type="pres">
      <dgm:prSet presAssocID="{148238A4-0DCC-46BB-A7D7-D0D0469E1791}" presName="sibTrans" presStyleLbl="sibTrans2D1" presStyleIdx="0" presStyleCnt="0"/>
      <dgm:spPr/>
    </dgm:pt>
    <dgm:pt modelId="{9507168A-A4C4-4FA5-B08D-16EE40E25C5A}" type="pres">
      <dgm:prSet presAssocID="{F51CC33F-D5E1-4978-830B-6F819A02A383}" presName="compNode" presStyleCnt="0"/>
      <dgm:spPr/>
    </dgm:pt>
    <dgm:pt modelId="{52CC6BC7-7D41-474B-A8BE-C8C0CDF4DE18}" type="pres">
      <dgm:prSet presAssocID="{F51CC33F-D5E1-4978-830B-6F819A02A383}" presName="iconBgRect" presStyleLbl="bgShp" presStyleIdx="1" presStyleCnt="2"/>
      <dgm:spPr/>
    </dgm:pt>
    <dgm:pt modelId="{927B3231-B4F0-4642-8560-69FBBB5EF347}" type="pres">
      <dgm:prSet presAssocID="{F51CC33F-D5E1-4978-830B-6F819A02A3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7D18D2B-C8BE-49EB-B85B-70F7F39F6B59}" type="pres">
      <dgm:prSet presAssocID="{F51CC33F-D5E1-4978-830B-6F819A02A383}" presName="spaceRect" presStyleCnt="0"/>
      <dgm:spPr/>
    </dgm:pt>
    <dgm:pt modelId="{201259EF-6F55-46D1-838B-AE9FF3037813}" type="pres">
      <dgm:prSet presAssocID="{F51CC33F-D5E1-4978-830B-6F819A02A3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3DF1422-746D-4358-93CE-F02636597D3E}" type="presOf" srcId="{04E211FB-90E2-4B52-BAED-F3B6BD65BA59}" destId="{396DB4E2-1B22-4D98-B8E3-7B5D1C1ED01B}" srcOrd="0" destOrd="0" presId="urn:microsoft.com/office/officeart/2018/2/layout/IconCircleList"/>
    <dgm:cxn modelId="{86027262-7F34-422D-886A-BF655762D0B8}" type="presOf" srcId="{148238A4-0DCC-46BB-A7D7-D0D0469E1791}" destId="{FE6484A9-D175-40EA-843B-815E0281352B}" srcOrd="0" destOrd="0" presId="urn:microsoft.com/office/officeart/2018/2/layout/IconCircleList"/>
    <dgm:cxn modelId="{4CA6DA65-EC26-41BE-A414-82FDB214D7CB}" srcId="{3F05037C-B79F-49F3-9F03-2DEBD2AD9748}" destId="{04E211FB-90E2-4B52-BAED-F3B6BD65BA59}" srcOrd="0" destOrd="0" parTransId="{908D36E7-B35B-4EE2-AEAE-F5D22A3B53AF}" sibTransId="{148238A4-0DCC-46BB-A7D7-D0D0469E1791}"/>
    <dgm:cxn modelId="{833C0669-8A54-447E-A933-C341181A8E99}" type="presOf" srcId="{3F05037C-B79F-49F3-9F03-2DEBD2AD9748}" destId="{7A305CDE-E482-4471-AC2E-8A77A4B6C55B}" srcOrd="0" destOrd="0" presId="urn:microsoft.com/office/officeart/2018/2/layout/IconCircleList"/>
    <dgm:cxn modelId="{40662A56-8A11-444C-B82B-02E354BCABA6}" type="presOf" srcId="{F51CC33F-D5E1-4978-830B-6F819A02A383}" destId="{201259EF-6F55-46D1-838B-AE9FF3037813}" srcOrd="0" destOrd="0" presId="urn:microsoft.com/office/officeart/2018/2/layout/IconCircleList"/>
    <dgm:cxn modelId="{F2B35FD5-32A2-42B6-988A-D8040BAF7EF8}" srcId="{3F05037C-B79F-49F3-9F03-2DEBD2AD9748}" destId="{F51CC33F-D5E1-4978-830B-6F819A02A383}" srcOrd="1" destOrd="0" parTransId="{768A09D7-54E4-429B-A207-B17DF93EAB2E}" sibTransId="{C447827E-9658-47A5-ADAA-1F4654262441}"/>
    <dgm:cxn modelId="{D6A1ABC6-3990-4C0C-987F-6EA30B364D9F}" type="presParOf" srcId="{7A305CDE-E482-4471-AC2E-8A77A4B6C55B}" destId="{AE8DAC8D-3A3A-4943-A28A-E89273E1FC36}" srcOrd="0" destOrd="0" presId="urn:microsoft.com/office/officeart/2018/2/layout/IconCircleList"/>
    <dgm:cxn modelId="{BA754B1A-C400-49B3-A840-F599F392ECD1}" type="presParOf" srcId="{AE8DAC8D-3A3A-4943-A28A-E89273E1FC36}" destId="{DABD65CE-B468-48B7-B497-433C9FCC6E95}" srcOrd="0" destOrd="0" presId="urn:microsoft.com/office/officeart/2018/2/layout/IconCircleList"/>
    <dgm:cxn modelId="{3A479CF4-462C-4C39-808C-AD3D6A983FCE}" type="presParOf" srcId="{DABD65CE-B468-48B7-B497-433C9FCC6E95}" destId="{A9AD2261-53EE-4FC3-B929-EC499DDBC253}" srcOrd="0" destOrd="0" presId="urn:microsoft.com/office/officeart/2018/2/layout/IconCircleList"/>
    <dgm:cxn modelId="{56A2DB7B-25CB-4E2E-B08A-830BF498ACC1}" type="presParOf" srcId="{DABD65CE-B468-48B7-B497-433C9FCC6E95}" destId="{C6B3A4B1-7455-4805-9659-86FFF58F7122}" srcOrd="1" destOrd="0" presId="urn:microsoft.com/office/officeart/2018/2/layout/IconCircleList"/>
    <dgm:cxn modelId="{FED433B6-1E49-4D28-8210-94497AB2B1D0}" type="presParOf" srcId="{DABD65CE-B468-48B7-B497-433C9FCC6E95}" destId="{F4A34D86-D914-4D47-84B2-86030A6FF0D7}" srcOrd="2" destOrd="0" presId="urn:microsoft.com/office/officeart/2018/2/layout/IconCircleList"/>
    <dgm:cxn modelId="{C3B66D15-5298-4269-B163-2AE07A83A295}" type="presParOf" srcId="{DABD65CE-B468-48B7-B497-433C9FCC6E95}" destId="{396DB4E2-1B22-4D98-B8E3-7B5D1C1ED01B}" srcOrd="3" destOrd="0" presId="urn:microsoft.com/office/officeart/2018/2/layout/IconCircleList"/>
    <dgm:cxn modelId="{BA353D41-2F0E-49E7-AC4B-DA6C2B0769AE}" type="presParOf" srcId="{AE8DAC8D-3A3A-4943-A28A-E89273E1FC36}" destId="{FE6484A9-D175-40EA-843B-815E0281352B}" srcOrd="1" destOrd="0" presId="urn:microsoft.com/office/officeart/2018/2/layout/IconCircleList"/>
    <dgm:cxn modelId="{DB370089-86BB-425E-A961-45EB33E01A39}" type="presParOf" srcId="{AE8DAC8D-3A3A-4943-A28A-E89273E1FC36}" destId="{9507168A-A4C4-4FA5-B08D-16EE40E25C5A}" srcOrd="2" destOrd="0" presId="urn:microsoft.com/office/officeart/2018/2/layout/IconCircleList"/>
    <dgm:cxn modelId="{49BF63A8-B7A2-40CE-B5EE-386AA6FCFE8B}" type="presParOf" srcId="{9507168A-A4C4-4FA5-B08D-16EE40E25C5A}" destId="{52CC6BC7-7D41-474B-A8BE-C8C0CDF4DE18}" srcOrd="0" destOrd="0" presId="urn:microsoft.com/office/officeart/2018/2/layout/IconCircleList"/>
    <dgm:cxn modelId="{D180CEED-0503-4D57-874A-29BE347672F2}" type="presParOf" srcId="{9507168A-A4C4-4FA5-B08D-16EE40E25C5A}" destId="{927B3231-B4F0-4642-8560-69FBBB5EF347}" srcOrd="1" destOrd="0" presId="urn:microsoft.com/office/officeart/2018/2/layout/IconCircleList"/>
    <dgm:cxn modelId="{4AFC2707-F2B6-43A0-A374-A6E40E93D5B0}" type="presParOf" srcId="{9507168A-A4C4-4FA5-B08D-16EE40E25C5A}" destId="{E7D18D2B-C8BE-49EB-B85B-70F7F39F6B59}" srcOrd="2" destOrd="0" presId="urn:microsoft.com/office/officeart/2018/2/layout/IconCircleList"/>
    <dgm:cxn modelId="{F3313DDB-027E-4190-B8D0-D7B49C49CA02}" type="presParOf" srcId="{9507168A-A4C4-4FA5-B08D-16EE40E25C5A}" destId="{201259EF-6F55-46D1-838B-AE9FF303781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70E08-7BC1-474A-A30D-65053E0C6DF2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B5133-33A8-44F1-836B-D33A97971027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EC768-95B4-43C7-9E4D-96B2A02697C7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Azure Data Factory: For data ingestion and processing</a:t>
          </a:r>
        </a:p>
      </dsp:txBody>
      <dsp:txXfrm>
        <a:off x="25435" y="2456402"/>
        <a:ext cx="1800000" cy="720000"/>
      </dsp:txXfrm>
    </dsp:sp>
    <dsp:sp modelId="{9E4A7EED-3698-4203-B8A1-C4555C8E42A2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018F4-BDE3-4436-82E3-9DAA36029F20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AFA72-62C6-4D97-B781-27A95988D9E3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Azure SQL Database: For storing sentiment analysis results</a:t>
          </a:r>
        </a:p>
      </dsp:txBody>
      <dsp:txXfrm>
        <a:off x="2140435" y="2456402"/>
        <a:ext cx="1800000" cy="720000"/>
      </dsp:txXfrm>
    </dsp:sp>
    <dsp:sp modelId="{257D4703-3AE7-4376-B1A3-CB121B204166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34F85-3DB8-4E97-AEAB-DF720EC82979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EF0C9-0A17-4874-9FE2-45FFA006F470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Power BI: For visualizing the sentiment data</a:t>
          </a:r>
        </a:p>
      </dsp:txBody>
      <dsp:txXfrm>
        <a:off x="4255435" y="2456402"/>
        <a:ext cx="1800000" cy="720000"/>
      </dsp:txXfrm>
    </dsp:sp>
    <dsp:sp modelId="{F5B5F85E-015C-4BEA-93B2-776CD5737109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BFA07-47B0-4DE1-A6FE-4C1437C66B08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6371C-C858-46D2-9542-5C52EAC6E160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Python (Optional): For sentiment analysis</a:t>
          </a:r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9E900-F77D-42BF-BA7C-D6A4029E8F9C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D33BF-D9E2-40A5-BC39-3245EC53DAD6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9F9DD-5C43-41CF-8CB2-364545A86BA3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Source: Sentiment feedback data in a CSV format</a:t>
          </a:r>
        </a:p>
      </dsp:txBody>
      <dsp:txXfrm>
        <a:off x="1493203" y="552"/>
        <a:ext cx="6736396" cy="1292816"/>
      </dsp:txXfrm>
    </dsp:sp>
    <dsp:sp modelId="{2C4EF39F-6F24-4B89-930E-B637AF814BBB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F85B7-587E-4C77-89DF-2CEB4F7DF400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5C233-C328-4158-9D9E-551DF4BA83F9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Storage: Data uploaded to Azure Blob Storage</a:t>
          </a:r>
        </a:p>
      </dsp:txBody>
      <dsp:txXfrm>
        <a:off x="1493203" y="1616573"/>
        <a:ext cx="6736396" cy="1292816"/>
      </dsp:txXfrm>
    </dsp:sp>
    <dsp:sp modelId="{BA364C12-13E8-47C6-BF4D-17A57925F7A2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67ED4-7F6A-4D81-916A-BE30FDD0C850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5949C-407D-4B98-91C0-01CC8237024E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Ingestion: Using Azure Data Factory, data was ingested into Azure SQL Database</a:t>
          </a:r>
        </a:p>
      </dsp:txBody>
      <dsp:txXfrm>
        <a:off x="1493203" y="3232593"/>
        <a:ext cx="6736396" cy="129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AD304-E44B-453D-8BEC-B93594CBFAF2}">
      <dsp:nvSpPr>
        <dsp:cNvPr id="0" name=""/>
        <dsp:cNvSpPr/>
      </dsp:nvSpPr>
      <dsp:spPr>
        <a:xfrm>
          <a:off x="1537" y="423793"/>
          <a:ext cx="480768" cy="4807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D8196-A81A-4704-BFF1-2B3578EA7560}">
      <dsp:nvSpPr>
        <dsp:cNvPr id="0" name=""/>
        <dsp:cNvSpPr/>
      </dsp:nvSpPr>
      <dsp:spPr>
        <a:xfrm>
          <a:off x="102498" y="524754"/>
          <a:ext cx="278845" cy="278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8FD59-D987-426B-B071-DEC28298EC20}">
      <dsp:nvSpPr>
        <dsp:cNvPr id="0" name=""/>
        <dsp:cNvSpPr/>
      </dsp:nvSpPr>
      <dsp:spPr>
        <a:xfrm>
          <a:off x="585328" y="423793"/>
          <a:ext cx="1133240" cy="48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Azure SQL Database: Created SentimentResults table</a:t>
          </a:r>
        </a:p>
      </dsp:txBody>
      <dsp:txXfrm>
        <a:off x="585328" y="423793"/>
        <a:ext cx="1133240" cy="480768"/>
      </dsp:txXfrm>
    </dsp:sp>
    <dsp:sp modelId="{2B5344D9-D448-49E0-A282-CB5B536E4718}">
      <dsp:nvSpPr>
        <dsp:cNvPr id="0" name=""/>
        <dsp:cNvSpPr/>
      </dsp:nvSpPr>
      <dsp:spPr>
        <a:xfrm>
          <a:off x="1916027" y="423793"/>
          <a:ext cx="480768" cy="4807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90B63-2AB7-4CD2-811D-147F4424560E}">
      <dsp:nvSpPr>
        <dsp:cNvPr id="0" name=""/>
        <dsp:cNvSpPr/>
      </dsp:nvSpPr>
      <dsp:spPr>
        <a:xfrm>
          <a:off x="2016988" y="524754"/>
          <a:ext cx="278845" cy="278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CD71C-24C7-42FA-834C-41F2ECE8A03A}">
      <dsp:nvSpPr>
        <dsp:cNvPr id="0" name=""/>
        <dsp:cNvSpPr/>
      </dsp:nvSpPr>
      <dsp:spPr>
        <a:xfrm>
          <a:off x="2499817" y="423793"/>
          <a:ext cx="1133240" cy="48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Table schema: Id, FeedbackText, SentimentScore, SentimentCategory</a:t>
          </a:r>
        </a:p>
      </dsp:txBody>
      <dsp:txXfrm>
        <a:off x="2499817" y="423793"/>
        <a:ext cx="1133240" cy="480768"/>
      </dsp:txXfrm>
    </dsp:sp>
    <dsp:sp modelId="{5EFFD593-D3FB-4E78-A3A1-A11BCF5AEC2A}">
      <dsp:nvSpPr>
        <dsp:cNvPr id="0" name=""/>
        <dsp:cNvSpPr/>
      </dsp:nvSpPr>
      <dsp:spPr>
        <a:xfrm>
          <a:off x="1537" y="1328623"/>
          <a:ext cx="480768" cy="4807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3262C-4F30-4778-883B-87A6BD954A23}">
      <dsp:nvSpPr>
        <dsp:cNvPr id="0" name=""/>
        <dsp:cNvSpPr/>
      </dsp:nvSpPr>
      <dsp:spPr>
        <a:xfrm>
          <a:off x="102498" y="1429584"/>
          <a:ext cx="278845" cy="278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C5AD2-11D4-41C3-B533-E9CA7058A753}">
      <dsp:nvSpPr>
        <dsp:cNvPr id="0" name=""/>
        <dsp:cNvSpPr/>
      </dsp:nvSpPr>
      <dsp:spPr>
        <a:xfrm>
          <a:off x="585328" y="1328623"/>
          <a:ext cx="1133240" cy="48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 Example Data:</a:t>
          </a:r>
        </a:p>
      </dsp:txBody>
      <dsp:txXfrm>
        <a:off x="585328" y="1328623"/>
        <a:ext cx="1133240" cy="480768"/>
      </dsp:txXfrm>
    </dsp:sp>
    <dsp:sp modelId="{BD66F38C-102A-47D3-A79B-FE4BB2BA1789}">
      <dsp:nvSpPr>
        <dsp:cNvPr id="0" name=""/>
        <dsp:cNvSpPr/>
      </dsp:nvSpPr>
      <dsp:spPr>
        <a:xfrm>
          <a:off x="1916027" y="1328623"/>
          <a:ext cx="480768" cy="4807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58721-13CC-44BB-840C-00DAAF92C191}">
      <dsp:nvSpPr>
        <dsp:cNvPr id="0" name=""/>
        <dsp:cNvSpPr/>
      </dsp:nvSpPr>
      <dsp:spPr>
        <a:xfrm>
          <a:off x="2016988" y="1429584"/>
          <a:ext cx="278845" cy="2788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848CB-C812-4921-8778-8FCDCB91A89D}">
      <dsp:nvSpPr>
        <dsp:cNvPr id="0" name=""/>
        <dsp:cNvSpPr/>
      </dsp:nvSpPr>
      <dsp:spPr>
        <a:xfrm>
          <a:off x="2499817" y="1328623"/>
          <a:ext cx="1133240" cy="48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Great Service: 0.85 (Positive)</a:t>
          </a:r>
        </a:p>
      </dsp:txBody>
      <dsp:txXfrm>
        <a:off x="2499817" y="1328623"/>
        <a:ext cx="1133240" cy="480768"/>
      </dsp:txXfrm>
    </dsp:sp>
    <dsp:sp modelId="{304F6D12-9701-41FB-B5A2-F532622F3EC4}">
      <dsp:nvSpPr>
        <dsp:cNvPr id="0" name=""/>
        <dsp:cNvSpPr/>
      </dsp:nvSpPr>
      <dsp:spPr>
        <a:xfrm>
          <a:off x="1537" y="2233452"/>
          <a:ext cx="480768" cy="4807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3F058-E1AC-4D94-8E0C-4BC008FD36F4}">
      <dsp:nvSpPr>
        <dsp:cNvPr id="0" name=""/>
        <dsp:cNvSpPr/>
      </dsp:nvSpPr>
      <dsp:spPr>
        <a:xfrm>
          <a:off x="102498" y="2334414"/>
          <a:ext cx="278845" cy="2788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6E7F8-C443-47BD-AD4D-B7FC61CC6268}">
      <dsp:nvSpPr>
        <dsp:cNvPr id="0" name=""/>
        <dsp:cNvSpPr/>
      </dsp:nvSpPr>
      <dsp:spPr>
        <a:xfrm>
          <a:off x="585328" y="2233452"/>
          <a:ext cx="1133240" cy="48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 Bad Experience: -0.65 (Negative)</a:t>
          </a:r>
        </a:p>
      </dsp:txBody>
      <dsp:txXfrm>
        <a:off x="585328" y="2233452"/>
        <a:ext cx="1133240" cy="4807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54BF6-E010-4621-946E-52A490CF39E1}">
      <dsp:nvSpPr>
        <dsp:cNvPr id="0" name=""/>
        <dsp:cNvSpPr/>
      </dsp:nvSpPr>
      <dsp:spPr>
        <a:xfrm>
          <a:off x="1991081" y="131830"/>
          <a:ext cx="504667" cy="5046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19BB5-648F-4012-95FB-050B3F90860B}">
      <dsp:nvSpPr>
        <dsp:cNvPr id="0" name=""/>
        <dsp:cNvSpPr/>
      </dsp:nvSpPr>
      <dsp:spPr>
        <a:xfrm>
          <a:off x="1682673" y="804841"/>
          <a:ext cx="1121484" cy="44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Python code used for sentiment analysis (TextBlob or Azure Cognitive Services)</a:t>
          </a:r>
        </a:p>
      </dsp:txBody>
      <dsp:txXfrm>
        <a:off x="1682673" y="804841"/>
        <a:ext cx="1121484" cy="448593"/>
      </dsp:txXfrm>
    </dsp:sp>
    <dsp:sp modelId="{6DE72584-4A1C-471C-B7B4-7AB89517B285}">
      <dsp:nvSpPr>
        <dsp:cNvPr id="0" name=""/>
        <dsp:cNvSpPr/>
      </dsp:nvSpPr>
      <dsp:spPr>
        <a:xfrm>
          <a:off x="3308826" y="131830"/>
          <a:ext cx="504667" cy="5046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1F5F2-5A4E-4168-BBDB-C49BEE72FFD4}">
      <dsp:nvSpPr>
        <dsp:cNvPr id="0" name=""/>
        <dsp:cNvSpPr/>
      </dsp:nvSpPr>
      <dsp:spPr>
        <a:xfrm>
          <a:off x="3000417" y="804841"/>
          <a:ext cx="1121484" cy="44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Applied sentiment scoring for categorizing feedback</a:t>
          </a:r>
        </a:p>
      </dsp:txBody>
      <dsp:txXfrm>
        <a:off x="3000417" y="804841"/>
        <a:ext cx="1121484" cy="448593"/>
      </dsp:txXfrm>
    </dsp:sp>
    <dsp:sp modelId="{A767BDBF-9938-4D8C-A439-43AFAA73DD4F}">
      <dsp:nvSpPr>
        <dsp:cNvPr id="0" name=""/>
        <dsp:cNvSpPr/>
      </dsp:nvSpPr>
      <dsp:spPr>
        <a:xfrm>
          <a:off x="4626570" y="131830"/>
          <a:ext cx="504667" cy="5046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B2B55-A431-4DFB-B11A-923F16AAD4EC}">
      <dsp:nvSpPr>
        <dsp:cNvPr id="0" name=""/>
        <dsp:cNvSpPr/>
      </dsp:nvSpPr>
      <dsp:spPr>
        <a:xfrm>
          <a:off x="4318161" y="804841"/>
          <a:ext cx="1121484" cy="44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Example sentiment categories: Positive, Negative, Neutral</a:t>
          </a:r>
        </a:p>
      </dsp:txBody>
      <dsp:txXfrm>
        <a:off x="4318161" y="804841"/>
        <a:ext cx="1121484" cy="4485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63AB9-57C0-481E-BF8A-6BA19FEDC53D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59C5E-9F80-4B32-A534-91E6ACD2AC70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8CBA0-889F-453A-86A0-D2F98EE5F3A8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Linked Azure SQL Database to Power BI</a:t>
          </a:r>
        </a:p>
      </dsp:txBody>
      <dsp:txXfrm>
        <a:off x="46529" y="2703902"/>
        <a:ext cx="2418750" cy="720000"/>
      </dsp:txXfrm>
    </dsp:sp>
    <dsp:sp modelId="{6DD66118-2B0C-4BC7-A1A6-664993FEE754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6464F-79E7-4321-B9D9-D85EC6FC7F15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E2B62-0C7C-42D2-9EA3-8FA6CF90BFC6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Created visualizations like pie chart (sentiment breakdown)</a:t>
          </a:r>
        </a:p>
      </dsp:txBody>
      <dsp:txXfrm>
        <a:off x="2888560" y="2703902"/>
        <a:ext cx="2418750" cy="720000"/>
      </dsp:txXfrm>
    </dsp:sp>
    <dsp:sp modelId="{E1734CDF-45B8-4FCC-B063-766F34B02D2F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F76DC-3FFF-4A88-B2ED-57E20C408D9C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14473-6D94-4727-A68E-1C4DB15E2327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Line chart to show sentiment score trends</a:t>
          </a:r>
        </a:p>
      </dsp:txBody>
      <dsp:txXfrm>
        <a:off x="5730591" y="2703902"/>
        <a:ext cx="241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D2261-53EE-4FC3-B929-EC499DDBC253}">
      <dsp:nvSpPr>
        <dsp:cNvPr id="0" name=""/>
        <dsp:cNvSpPr/>
      </dsp:nvSpPr>
      <dsp:spPr>
        <a:xfrm>
          <a:off x="697807" y="1163585"/>
          <a:ext cx="630851" cy="63085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3A4B1-7455-4805-9659-86FFF58F7122}">
      <dsp:nvSpPr>
        <dsp:cNvPr id="0" name=""/>
        <dsp:cNvSpPr/>
      </dsp:nvSpPr>
      <dsp:spPr>
        <a:xfrm>
          <a:off x="830286" y="1296064"/>
          <a:ext cx="365893" cy="3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DB4E2-1B22-4D98-B8E3-7B5D1C1ED01B}">
      <dsp:nvSpPr>
        <dsp:cNvPr id="0" name=""/>
        <dsp:cNvSpPr/>
      </dsp:nvSpPr>
      <dsp:spPr>
        <a:xfrm>
          <a:off x="1463841" y="1163585"/>
          <a:ext cx="1487007" cy="630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Insights from sentiment analysis and Power BI visualizations</a:t>
          </a:r>
        </a:p>
      </dsp:txBody>
      <dsp:txXfrm>
        <a:off x="1463841" y="1163585"/>
        <a:ext cx="1487007" cy="630851"/>
      </dsp:txXfrm>
    </dsp:sp>
    <dsp:sp modelId="{52CC6BC7-7D41-474B-A8BE-C8C0CDF4DE18}">
      <dsp:nvSpPr>
        <dsp:cNvPr id="0" name=""/>
        <dsp:cNvSpPr/>
      </dsp:nvSpPr>
      <dsp:spPr>
        <a:xfrm>
          <a:off x="697807" y="2056286"/>
          <a:ext cx="630851" cy="63085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B3231-B4F0-4642-8560-69FBBB5EF347}">
      <dsp:nvSpPr>
        <dsp:cNvPr id="0" name=""/>
        <dsp:cNvSpPr/>
      </dsp:nvSpPr>
      <dsp:spPr>
        <a:xfrm>
          <a:off x="830286" y="2188765"/>
          <a:ext cx="365893" cy="365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259EF-6F55-46D1-838B-AE9FF3037813}">
      <dsp:nvSpPr>
        <dsp:cNvPr id="0" name=""/>
        <dsp:cNvSpPr/>
      </dsp:nvSpPr>
      <dsp:spPr>
        <a:xfrm>
          <a:off x="1463841" y="2056286"/>
          <a:ext cx="1487007" cy="630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Example insights: Positive feedback dominates, or trends of negative feedback increasing over time</a:t>
          </a:r>
        </a:p>
      </dsp:txBody>
      <dsp:txXfrm>
        <a:off x="1463841" y="2056286"/>
        <a:ext cx="1487007" cy="630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797" y="586855"/>
            <a:ext cx="317257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368" y="649480"/>
            <a:ext cx="3646835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Using Azure Data Factory, SQL, and Power BI for Analysis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Khushali Patel- 200596761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Krushanu Vadgama- 200596765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90"/>
            <a:ext cx="9143999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1" y="240241"/>
            <a:ext cx="8070041" cy="1228299"/>
          </a:xfrm>
        </p:spPr>
        <p:txBody>
          <a:bodyPr>
            <a:normAutofit/>
          </a:bodyPr>
          <a:lstStyle/>
          <a:p>
            <a:r>
              <a:rPr lang="en-CA" sz="3500"/>
              <a:t>Key Insights from Data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6A9FEEE-2EA1-6E21-2C53-5A6CC5D2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89" y="2524664"/>
            <a:ext cx="4836543" cy="314576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F9C9AF-1F91-EDDD-AD1B-3A72FFF79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676287"/>
              </p:ext>
            </p:extLst>
          </p:nvPr>
        </p:nvGraphicFramePr>
        <p:xfrm>
          <a:off x="571351" y="2321476"/>
          <a:ext cx="3648656" cy="385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CA" sz="35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US" sz="1700" dirty="0"/>
              <a:t>Summary of findings: Sentiment analysis revealed positive and negative trends</a:t>
            </a:r>
          </a:p>
          <a:p>
            <a:r>
              <a:rPr lang="en-US" sz="1700" dirty="0"/>
              <a:t>Project Success: Successfully processed, analyzed, and visualized sentiment data</a:t>
            </a:r>
          </a:p>
          <a:p>
            <a:r>
              <a:rPr lang="en-US" sz="1700" dirty="0"/>
              <a:t>Future Work: Improvements like machine learning models for sentiment prediction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A6403B3A-7F5D-ECFE-5533-A731900FE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Link to the GitHub repository with the code: [Your GitHub link]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Thank you for your attention.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CA" sz="35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US" sz="1700" dirty="0"/>
              <a:t>Overview of the project</a:t>
            </a:r>
          </a:p>
          <a:p>
            <a:r>
              <a:rPr lang="en-US" sz="1700" dirty="0"/>
              <a:t>Objective: Perform sentiment analysis using Azure tools</a:t>
            </a:r>
          </a:p>
          <a:p>
            <a:r>
              <a:rPr lang="en-US" sz="1700" dirty="0"/>
              <a:t>Key components: Azure Data Factory, SQL Database, Power BI</a:t>
            </a:r>
          </a:p>
          <a:p>
            <a:r>
              <a:rPr lang="en-US" sz="1700" dirty="0"/>
              <a:t>Goal: Analyze sentiment in feedback data and visualize the 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A3E4AD09-A886-81F9-2F65-A9921281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22" r="13401" b="-2"/>
          <a:stretch/>
        </p:blipFill>
        <p:spPr>
          <a:xfrm>
            <a:off x="5306975" y="1101611"/>
            <a:ext cx="3127897" cy="4686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Tools Used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E4BDE1-E25C-89F4-0A15-08A656CCE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27867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46C82A-791D-A25F-3EED-8A5233BE1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9767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Data Ingestion Pipeline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AFE9CA1-A19B-9928-237C-7833A935C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783" y="1894775"/>
            <a:ext cx="2617365" cy="261736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9A0095-2944-7DA4-FDD9-49F4D6F89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713" y="1894775"/>
            <a:ext cx="6049993" cy="30165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8" y="5070346"/>
            <a:ext cx="7122320" cy="1385266"/>
          </a:xfrm>
        </p:spPr>
        <p:txBody>
          <a:bodyPr>
            <a:normAutofit/>
          </a:bodyPr>
          <a:lstStyle/>
          <a:p>
            <a:r>
              <a:rPr lang="en-CA" sz="1700"/>
              <a:t>Created an Azure Data Factory pipeline for data ingestion</a:t>
            </a:r>
          </a:p>
          <a:p>
            <a:r>
              <a:rPr lang="en-CA" sz="1700"/>
              <a:t>Configured linked services to Azure Blob Storage and SQL Database</a:t>
            </a:r>
          </a:p>
          <a:p>
            <a:r>
              <a:rPr lang="en-CA" sz="1700"/>
              <a:t>Successfully ingested sentiment results into Azure SQL Database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120430"/>
          </a:xfrm>
        </p:spPr>
        <p:txBody>
          <a:bodyPr anchor="b">
            <a:normAutofit/>
          </a:bodyPr>
          <a:lstStyle/>
          <a:p>
            <a:r>
              <a:rPr lang="en-CA" sz="3500" dirty="0"/>
              <a:t>Database Setup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46B6B3F-9786-C363-F375-75D0222E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975" y="2405894"/>
            <a:ext cx="4681268" cy="353508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4EA74D-D9EC-B37F-EB42-BC91E126A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554863"/>
              </p:ext>
            </p:extLst>
          </p:nvPr>
        </p:nvGraphicFramePr>
        <p:xfrm>
          <a:off x="534838" y="2405894"/>
          <a:ext cx="3634596" cy="313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Sentiment Analysis Process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D4E1047-D298-BF5E-482B-F7B814C7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75" y="1949571"/>
            <a:ext cx="3992561" cy="265118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566B630-436D-8B4C-51CD-49F764FB8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385" y="1949571"/>
            <a:ext cx="3992562" cy="2651184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D72A5C-08A9-003B-252E-8A519D27F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686485"/>
              </p:ext>
            </p:extLst>
          </p:nvPr>
        </p:nvGraphicFramePr>
        <p:xfrm>
          <a:off x="1028698" y="5070346"/>
          <a:ext cx="7122320" cy="1385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Data Visualization with Power BI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17DA3E-36F9-DD32-2639-56E9DB5B8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15846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094C-67DF-18B9-34DF-B2204D3C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Visualization with Power BI</a:t>
            </a:r>
            <a:endParaRPr lang="en-CA" dirty="0"/>
          </a:p>
        </p:txBody>
      </p:sp>
      <p:pic>
        <p:nvPicPr>
          <p:cNvPr id="5" name="Content Placeholder 4" descr="A blue and orange pie chart&#10;&#10;Description automatically generated">
            <a:extLst>
              <a:ext uri="{FF2B5EF4-FFF2-40B4-BE49-F238E27FC236}">
                <a16:creationId xmlns:a16="http://schemas.microsoft.com/office/drawing/2014/main" id="{79755CFE-F0C1-5E68-0324-CCEF5CF4D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02" y="1479431"/>
            <a:ext cx="3672655" cy="2632494"/>
          </a:xfrm>
        </p:spPr>
      </p:pic>
      <p:pic>
        <p:nvPicPr>
          <p:cNvPr id="7" name="Picture 6" descr="A green and blue squares&#10;&#10;Description automatically generated">
            <a:extLst>
              <a:ext uri="{FF2B5EF4-FFF2-40B4-BE49-F238E27FC236}">
                <a16:creationId xmlns:a16="http://schemas.microsoft.com/office/drawing/2014/main" id="{D07AEE1F-37A3-8A32-7CBF-C0976DAB9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08" y="1529750"/>
            <a:ext cx="4313207" cy="2283125"/>
          </a:xfrm>
          <a:prstGeom prst="rect">
            <a:avLst/>
          </a:prstGeom>
        </p:spPr>
      </p:pic>
      <p:pic>
        <p:nvPicPr>
          <p:cNvPr id="9" name="Picture 8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964C61F-0C32-62EA-2520-865079487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02" y="4224036"/>
            <a:ext cx="3799175" cy="2240024"/>
          </a:xfrm>
          <a:prstGeom prst="rect">
            <a:avLst/>
          </a:prstGeom>
        </p:spPr>
      </p:pic>
      <p:pic>
        <p:nvPicPr>
          <p:cNvPr id="11" name="Picture 10" descr="A close up of words&#10;&#10;Description automatically generated">
            <a:extLst>
              <a:ext uri="{FF2B5EF4-FFF2-40B4-BE49-F238E27FC236}">
                <a16:creationId xmlns:a16="http://schemas.microsoft.com/office/drawing/2014/main" id="{0A85F822-1C78-ECF3-EA1C-5657098A3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208" y="4180936"/>
            <a:ext cx="4373592" cy="24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5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361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Sentiment Analysis Project</vt:lpstr>
      <vt:lpstr>Introduction</vt:lpstr>
      <vt:lpstr>Tools Used</vt:lpstr>
      <vt:lpstr>Data Sources</vt:lpstr>
      <vt:lpstr>Data Ingestion Pipeline</vt:lpstr>
      <vt:lpstr>Database Setup</vt:lpstr>
      <vt:lpstr>Sentiment Analysis Process</vt:lpstr>
      <vt:lpstr>Data Visualization with Power BI</vt:lpstr>
      <vt:lpstr>Data Visualization with Power BI</vt:lpstr>
      <vt:lpstr>Key Insights from Data</vt:lpstr>
      <vt:lpstr>Conclusion</vt:lpstr>
      <vt:lpstr>GitHub Link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khushali patel</cp:lastModifiedBy>
  <cp:revision>2</cp:revision>
  <dcterms:created xsi:type="dcterms:W3CDTF">2013-01-27T09:14:16Z</dcterms:created>
  <dcterms:modified xsi:type="dcterms:W3CDTF">2024-11-21T03:40:17Z</dcterms:modified>
  <cp:category/>
</cp:coreProperties>
</file>