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0"/>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Kishore </a:t>
            </a:r>
            <a:r>
              <a:rPr altLang="en-IN" sz="2400" lang="en-US"/>
              <a:t>Kumar </a:t>
            </a:r>
            <a:r>
              <a:rPr altLang="en-IN" sz="2400" lang="en-US"/>
              <a:t>p</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IN" dirty="0" sz="2400" lang="en-US"/>
              <a:t>3</a:t>
            </a:r>
            <a:r>
              <a:rPr altLang="en-IN" dirty="0" sz="2400" lang="en-US"/>
              <a:t>4</a:t>
            </a:r>
            <a:r>
              <a:rPr altLang="en-IN" dirty="0" sz="2400" lang="en-US"/>
              <a:t>(D7A79579 COFIDF3B FEE48 F7CDDBC FBD7</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2024-09-13T05:50:31Z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5465c22ca2634b5f8a0ba08141e99899</vt:lpwstr>
  </property>
</Properties>
</file>