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AF44FE3-6BE0-42E4-A1A3-9C1788F0AF2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BE527CB-2D53-4719-BA7C-AB47F0F651D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3400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4FE3-6BE0-42E4-A1A3-9C1788F0AF2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27CB-2D53-4719-BA7C-AB47F0F65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4FE3-6BE0-42E4-A1A3-9C1788F0AF2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27CB-2D53-4719-BA7C-AB47F0F65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4FE3-6BE0-42E4-A1A3-9C1788F0AF2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27CB-2D53-4719-BA7C-AB47F0F65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7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4FE3-6BE0-42E4-A1A3-9C1788F0AF2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27CB-2D53-4719-BA7C-AB47F0F651D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431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4FE3-6BE0-42E4-A1A3-9C1788F0AF2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27CB-2D53-4719-BA7C-AB47F0F65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83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4FE3-6BE0-42E4-A1A3-9C1788F0AF2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27CB-2D53-4719-BA7C-AB47F0F65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4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4FE3-6BE0-42E4-A1A3-9C1788F0AF2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27CB-2D53-4719-BA7C-AB47F0F65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6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4FE3-6BE0-42E4-A1A3-9C1788F0AF2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27CB-2D53-4719-BA7C-AB47F0F65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7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4FE3-6BE0-42E4-A1A3-9C1788F0AF2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27CB-2D53-4719-BA7C-AB47F0F65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3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4FE3-6BE0-42E4-A1A3-9C1788F0AF2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27CB-2D53-4719-BA7C-AB47F0F65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AF44FE3-6BE0-42E4-A1A3-9C1788F0AF2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BE527CB-2D53-4719-BA7C-AB47F0F65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2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054A159-9755-4C18-97F3-58FE4F13EF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КАТО ДВЕ КАПКИ ВОДА	</a:t>
            </a:r>
            <a:endParaRPr lang="en-US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BCD06EF1-9F69-434F-A8BB-BB64BF53F0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ПЕТЯ КОТОВА</a:t>
            </a:r>
          </a:p>
          <a:p>
            <a:r>
              <a:rPr lang="bg-BG" dirty="0"/>
              <a:t>ДАНИЕЛ ШАХЪНСКИ</a:t>
            </a:r>
          </a:p>
          <a:p>
            <a:r>
              <a:rPr lang="bg-BG" dirty="0"/>
              <a:t>КРИСТИНА ТРАЙКОВА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05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F00915-14C5-499A-81BA-BB6BCD15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ФУНКЦИИ(ТАБЛИЧНИ)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C6CBAF9-BE20-4124-B82E-2AC5D64C2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149" y="2140903"/>
            <a:ext cx="8595360" cy="4351337"/>
          </a:xfrm>
        </p:spPr>
        <p:txBody>
          <a:bodyPr/>
          <a:lstStyle/>
          <a:p>
            <a:r>
              <a:rPr lang="bg-BG" dirty="0"/>
              <a:t>ЦЯЛОСТНА ИНФОРМАЦИЯ ЗА СЕЗОН</a:t>
            </a:r>
          </a:p>
          <a:p>
            <a:r>
              <a:rPr lang="bg-BG" dirty="0"/>
              <a:t>ЦЯЛОСТНА ИНФОРМАЦИЯ ЗА УЧАСТНИЦИ</a:t>
            </a:r>
            <a:endParaRPr lang="en-US" dirty="0"/>
          </a:p>
          <a:p>
            <a:r>
              <a:rPr lang="bg-BG" dirty="0"/>
              <a:t>ЦЯЛОСТНА ИНФОРМАЦИЯ ЗА ЖУРИ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278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5692AD0-202C-43EA-8BD5-D3BA00ACD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ТРИГЕРИ (</a:t>
            </a:r>
            <a:r>
              <a:rPr lang="en-US" dirty="0"/>
              <a:t>BEFORE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2A9C906-3406-48A2-A69F-EC7DEDF9A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BEFORE – </a:t>
            </a:r>
            <a:r>
              <a:rPr lang="bg-BG" dirty="0"/>
              <a:t>ПРЕДИ ДА СЕ ВЪВЕДЕ НОВ ЗАПИС В </a:t>
            </a:r>
            <a:r>
              <a:rPr lang="en-US" dirty="0"/>
              <a:t>PEOPLE</a:t>
            </a:r>
            <a:r>
              <a:rPr lang="bg-BG" dirty="0"/>
              <a:t>, АКО АТРИБУТЪТ ЗА</a:t>
            </a:r>
            <a:r>
              <a:rPr lang="en-US" dirty="0"/>
              <a:t> NICKNAME </a:t>
            </a:r>
            <a:r>
              <a:rPr lang="bg-BG" dirty="0"/>
              <a:t>Е </a:t>
            </a:r>
            <a:r>
              <a:rPr lang="en-US" dirty="0"/>
              <a:t>NULL,</a:t>
            </a:r>
            <a:r>
              <a:rPr lang="bg-BG" dirty="0"/>
              <a:t> ПОЛЕТО ДА ПРИЕМЕ СТОЙНОСТ – ИМЕТО НА </a:t>
            </a:r>
            <a:r>
              <a:rPr lang="en-US" dirty="0"/>
              <a:t>PERSON</a:t>
            </a:r>
            <a:r>
              <a:rPr lang="bg-BG" dirty="0"/>
              <a:t>. </a:t>
            </a:r>
          </a:p>
          <a:p>
            <a:r>
              <a:rPr lang="en-US" dirty="0"/>
              <a:t>UPDATE BEFORE – </a:t>
            </a:r>
            <a:r>
              <a:rPr lang="bg-BG" dirty="0"/>
              <a:t>ПРЕДИ ДА СЕ ВЪВЕДЕ НОВ ЗАПИС В</a:t>
            </a:r>
            <a:r>
              <a:rPr lang="en-US" dirty="0"/>
              <a:t> STAFF</a:t>
            </a:r>
            <a:r>
              <a:rPr lang="bg-BG" dirty="0"/>
              <a:t>, АКО АТРИБУТЪТ ЗА</a:t>
            </a:r>
            <a:r>
              <a:rPr lang="en-US" dirty="0"/>
              <a:t> POSITION </a:t>
            </a:r>
            <a:r>
              <a:rPr lang="bg-BG" dirty="0"/>
              <a:t>Е </a:t>
            </a:r>
            <a:r>
              <a:rPr lang="en-US" dirty="0"/>
              <a:t>NULL,</a:t>
            </a:r>
            <a:r>
              <a:rPr lang="bg-BG" dirty="0"/>
              <a:t> ПОЛЕТО ДА ПРИЕМЕ СТОЙНОСТ – </a:t>
            </a:r>
            <a:r>
              <a:rPr lang="en-US" dirty="0"/>
              <a:t>STAFF</a:t>
            </a:r>
            <a:endParaRPr lang="bg-BG" dirty="0"/>
          </a:p>
          <a:p>
            <a:r>
              <a:rPr lang="en-US" dirty="0"/>
              <a:t>UPDATE BEFORE – </a:t>
            </a:r>
            <a:r>
              <a:rPr lang="bg-BG" dirty="0"/>
              <a:t>ПРЕДИ ДА СЕ ВЪВЕДЕ НОВ ЗАПИС В </a:t>
            </a:r>
            <a:r>
              <a:rPr lang="en-US" dirty="0"/>
              <a:t>PEOPLE</a:t>
            </a:r>
            <a:r>
              <a:rPr lang="bg-BG" dirty="0"/>
              <a:t>, АКО АТРИБУТЪТ ЗА</a:t>
            </a:r>
            <a:r>
              <a:rPr lang="en-US" dirty="0"/>
              <a:t> AGE </a:t>
            </a:r>
            <a:r>
              <a:rPr lang="bg-BG" dirty="0"/>
              <a:t>Е </a:t>
            </a:r>
            <a:r>
              <a:rPr lang="en-US" dirty="0"/>
              <a:t>NULL,</a:t>
            </a:r>
            <a:r>
              <a:rPr lang="bg-BG" dirty="0"/>
              <a:t> ПОЛЕТО ДА ПРИЕМЕ СТОЙНОСТ – </a:t>
            </a:r>
            <a:r>
              <a:rPr lang="en-US" dirty="0"/>
              <a:t>30</a:t>
            </a:r>
            <a:r>
              <a:rPr lang="bg-BG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68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95964A1-835A-40B7-8643-749A2A263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ТРИГЕРИ (</a:t>
            </a:r>
            <a:r>
              <a:rPr lang="en-US" dirty="0"/>
              <a:t>AFTER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502F264-F141-4A4A-85D5-2D5CB51C7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UPDATE </a:t>
            </a:r>
            <a:r>
              <a:rPr lang="bg-BG" dirty="0"/>
              <a:t>ДА СЕ УВЕЛИЧАТ ГОДИНИТЕ НА ВСИЧКИ ЗАПИСИ В </a:t>
            </a:r>
            <a:r>
              <a:rPr lang="en-US" dirty="0"/>
              <a:t>PEOPLE </a:t>
            </a:r>
            <a:r>
              <a:rPr lang="bg-BG" dirty="0"/>
              <a:t>С ЕДИНИЦА </a:t>
            </a:r>
          </a:p>
          <a:p>
            <a:r>
              <a:rPr lang="en-US" dirty="0"/>
              <a:t>AFTER UPDATE </a:t>
            </a:r>
            <a:r>
              <a:rPr lang="bg-BG" dirty="0"/>
              <a:t>ДА СЕ УВЕЛИЧАТ ТОЧКИТЕ НА ВСИЧКИ ЗАПИСИ В </a:t>
            </a:r>
            <a:r>
              <a:rPr lang="en-US" dirty="0"/>
              <a:t>PARTICIPANT </a:t>
            </a:r>
            <a:r>
              <a:rPr lang="bg-BG" dirty="0"/>
              <a:t>С </a:t>
            </a:r>
            <a:r>
              <a:rPr lang="en-US" dirty="0"/>
              <a:t>5</a:t>
            </a:r>
            <a:r>
              <a:rPr lang="bg-BG" dirty="0"/>
              <a:t> </a:t>
            </a:r>
            <a:endParaRPr lang="en-US" dirty="0"/>
          </a:p>
          <a:p>
            <a:r>
              <a:rPr lang="en-US" dirty="0"/>
              <a:t>AFTER UPDATE CHANGE NICKNAME</a:t>
            </a:r>
          </a:p>
          <a:p>
            <a:r>
              <a:rPr lang="en-US" dirty="0"/>
              <a:t>AFTER UPDATE CHANGE PEOPLE JOB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562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8005ACD-4961-4448-B035-7D0864EAC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2283" y="2278450"/>
            <a:ext cx="9692640" cy="1325562"/>
          </a:xfrm>
        </p:spPr>
        <p:txBody>
          <a:bodyPr/>
          <a:lstStyle/>
          <a:p>
            <a:r>
              <a:rPr lang="bg-BG" dirty="0"/>
              <a:t>ДЕМО 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91CE1BA-308F-401E-9182-9365428F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3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61AD23F-1BAD-409A-ADC0-38590DC0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bg-BG" dirty="0"/>
              <a:t>ОБХВАТ НА МОДЕЛА И ДЕФИНИРАНЕ НА ЗАДАЧАТА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38BF8DC-96EC-42C1-8FE6-C35E80D5B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600200"/>
          </a:xfrm>
        </p:spPr>
        <p:txBody>
          <a:bodyPr/>
          <a:lstStyle/>
          <a:p>
            <a:r>
              <a:rPr lang="bg-BG" dirty="0"/>
              <a:t>ПОВЕЧЕ ЗА „КАТО ДВЕ КАПКИ ВОДА“</a:t>
            </a:r>
          </a:p>
          <a:p>
            <a:r>
              <a:rPr lang="bg-BG" dirty="0"/>
              <a:t>СТРУКТУРА НА ШОУТО</a:t>
            </a:r>
          </a:p>
          <a:p>
            <a:r>
              <a:rPr lang="bg-BG" dirty="0"/>
              <a:t>„БУТОН НА КЪСМЕТА“</a:t>
            </a:r>
            <a:endParaRPr lang="en-US" dirty="0"/>
          </a:p>
        </p:txBody>
      </p:sp>
      <p:pic>
        <p:nvPicPr>
          <p:cNvPr id="1026" name="Picture 2" descr="Your Face Sounds Familiar (Philippine TV series) - Wikipedia">
            <a:extLst>
              <a:ext uri="{FF2B5EF4-FFF2-40B4-BE49-F238E27FC236}">
                <a16:creationId xmlns:a16="http://schemas.microsoft.com/office/drawing/2014/main" id="{6384A075-D731-435D-A9E3-E17331A36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278" y="2998930"/>
            <a:ext cx="5261420" cy="273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86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3DEDCD7-2E86-461E-B122-651DD9738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09" y="363827"/>
            <a:ext cx="9692640" cy="1325562"/>
          </a:xfrm>
        </p:spPr>
        <p:txBody>
          <a:bodyPr/>
          <a:lstStyle/>
          <a:p>
            <a:r>
              <a:rPr lang="bg-BG" dirty="0"/>
              <a:t>ПРОЕКТИРАНЕ НА БАЗАТА ОТ ДАННИ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8D168AD-6826-4711-B45E-A6F474AA6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СЪЩНОСТИ</a:t>
            </a:r>
          </a:p>
          <a:p>
            <a:pPr lvl="1"/>
            <a:r>
              <a:rPr lang="bg-BG" dirty="0"/>
              <a:t>АТРИБУТИ - ДОМЕЙН</a:t>
            </a:r>
          </a:p>
          <a:p>
            <a:pPr lvl="2"/>
            <a:r>
              <a:rPr lang="bg-BG" dirty="0"/>
              <a:t>КЛЮЧОВЕ</a:t>
            </a:r>
          </a:p>
          <a:p>
            <a:pPr lvl="2"/>
            <a:r>
              <a:rPr lang="bg-BG" dirty="0"/>
              <a:t>ОГРАНИЧЕНИЯ</a:t>
            </a:r>
          </a:p>
          <a:p>
            <a:r>
              <a:rPr lang="bg-BG" dirty="0"/>
              <a:t>ВРЪЗКИ</a:t>
            </a:r>
          </a:p>
        </p:txBody>
      </p:sp>
      <p:pic>
        <p:nvPicPr>
          <p:cNvPr id="2052" name="Picture 4" descr="Think Like a Tester: Testing With Relational Databases">
            <a:extLst>
              <a:ext uri="{FF2B5EF4-FFF2-40B4-BE49-F238E27FC236}">
                <a16:creationId xmlns:a16="http://schemas.microsoft.com/office/drawing/2014/main" id="{DF395E1B-9256-4055-A8B7-3615194AA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055" y="1549978"/>
            <a:ext cx="60960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357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B68F7D0-0613-4420-BAC5-AD0F37023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36" y="30781"/>
            <a:ext cx="9692640" cy="1325562"/>
          </a:xfrm>
        </p:spPr>
        <p:txBody>
          <a:bodyPr/>
          <a:lstStyle/>
          <a:p>
            <a:r>
              <a:rPr lang="bg-BG" dirty="0"/>
              <a:t>РЕЛАЦИОНЕН МОДЕЛ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10DF68A-2EC6-47E4-B900-22B305EF7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54" y="1487055"/>
            <a:ext cx="8595360" cy="4351337"/>
          </a:xfrm>
        </p:spPr>
        <p:txBody>
          <a:bodyPr/>
          <a:lstStyle/>
          <a:p>
            <a:r>
              <a:rPr lang="bg-BG" dirty="0"/>
              <a:t>ИЗПОЛЗВАН ПОДХОД</a:t>
            </a:r>
          </a:p>
          <a:p>
            <a:pPr lvl="1"/>
            <a:r>
              <a:rPr lang="bg-BG" dirty="0"/>
              <a:t>ОБЕКТНО ОРИЕНТИРАН ПОДХОД</a:t>
            </a:r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AEB20086-79DB-49F2-834B-955987A98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996" y="2181093"/>
            <a:ext cx="7932732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3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B6EC2CB-2F07-496E-B98E-BA4E9F79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982" y="993832"/>
            <a:ext cx="9692640" cy="1325562"/>
          </a:xfrm>
        </p:spPr>
        <p:txBody>
          <a:bodyPr/>
          <a:lstStyle/>
          <a:p>
            <a:r>
              <a:rPr lang="bg-BG" dirty="0"/>
              <a:t>РЕАЛИЗИРАНЕ НА БАЗАТА ОТ ДАННИ (</a:t>
            </a:r>
            <a:r>
              <a:rPr lang="en-US" dirty="0"/>
              <a:t>IBM DB2</a:t>
            </a:r>
            <a:r>
              <a:rPr lang="bg-BG"/>
              <a:t>)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8754A25-C9E0-4849-9DB7-40DEAE16C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82" y="2766436"/>
            <a:ext cx="3845837" cy="1117600"/>
          </a:xfrm>
        </p:spPr>
        <p:txBody>
          <a:bodyPr/>
          <a:lstStyle/>
          <a:p>
            <a:r>
              <a:rPr lang="en-US" dirty="0"/>
              <a:t>CREATE TABLES</a:t>
            </a:r>
          </a:p>
          <a:p>
            <a:r>
              <a:rPr lang="en-US" dirty="0"/>
              <a:t>CREATE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08465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06CAAFB-24EE-481E-AB71-96E632000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E768ED74-9004-41D5-9278-4E4C25AD5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83" y="72313"/>
            <a:ext cx="9692640" cy="6785687"/>
          </a:xfrm>
        </p:spPr>
      </p:pic>
    </p:spTree>
    <p:extLst>
      <p:ext uri="{BB962C8B-B14F-4D97-AF65-F5344CB8AC3E}">
        <p14:creationId xmlns:p14="http://schemas.microsoft.com/office/powerpoint/2010/main" val="2541734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4120CBA-3D7B-495A-BE37-5085BF3F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ЗАПИСИ В БАЗАТА ДАННИ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BBCDEDC-E8EE-4484-AE1F-352B62F1A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2478855" cy="3251200"/>
          </a:xfrm>
        </p:spPr>
        <p:txBody>
          <a:bodyPr/>
          <a:lstStyle/>
          <a:p>
            <a:r>
              <a:rPr lang="bg-BG" dirty="0"/>
              <a:t>СЕЗОНИ</a:t>
            </a:r>
          </a:p>
          <a:p>
            <a:r>
              <a:rPr lang="bg-BG" dirty="0"/>
              <a:t>ЕПИЗОДИ</a:t>
            </a:r>
          </a:p>
          <a:p>
            <a:r>
              <a:rPr lang="bg-BG" dirty="0"/>
              <a:t>УЧАСТНИЦИ</a:t>
            </a:r>
          </a:p>
          <a:p>
            <a:r>
              <a:rPr lang="bg-BG" dirty="0"/>
              <a:t>ЖУРИ</a:t>
            </a:r>
          </a:p>
          <a:p>
            <a:r>
              <a:rPr lang="en-US" dirty="0"/>
              <a:t>STAFF</a:t>
            </a:r>
          </a:p>
          <a:p>
            <a:r>
              <a:rPr lang="bg-BG" dirty="0"/>
              <a:t>ВОДЕЩИ</a:t>
            </a:r>
            <a:endParaRPr lang="en-US" dirty="0"/>
          </a:p>
          <a:p>
            <a:r>
              <a:rPr lang="bg-BG" dirty="0"/>
              <a:t>ОБРАЗИ </a:t>
            </a:r>
          </a:p>
        </p:txBody>
      </p:sp>
      <p:pic>
        <p:nvPicPr>
          <p:cNvPr id="1026" name="Picture 2" descr="Group of people Royalty Free Vector Image - VectorStock">
            <a:extLst>
              <a:ext uri="{FF2B5EF4-FFF2-40B4-BE49-F238E27FC236}">
                <a16:creationId xmlns:a16="http://schemas.microsoft.com/office/drawing/2014/main" id="{DFEFF697-8D58-4924-B7FC-BD120676A8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57"/>
          <a:stretch/>
        </p:blipFill>
        <p:spPr bwMode="auto">
          <a:xfrm>
            <a:off x="4542401" y="1584759"/>
            <a:ext cx="4915346" cy="373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481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04C93F0-0173-418F-A9C8-D1A6C0AA9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864524"/>
            <a:ext cx="9692640" cy="1325562"/>
          </a:xfrm>
        </p:spPr>
        <p:txBody>
          <a:bodyPr/>
          <a:lstStyle/>
          <a:p>
            <a:r>
              <a:rPr lang="bg-BG" dirty="0"/>
              <a:t>ИЗГЛЕДИ (</a:t>
            </a:r>
            <a:r>
              <a:rPr lang="en-US" dirty="0"/>
              <a:t>VIEWS)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FC0C44A-7473-4752-8D2D-C52056F46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562947"/>
            <a:ext cx="8595360" cy="2059709"/>
          </a:xfrm>
        </p:spPr>
        <p:txBody>
          <a:bodyPr/>
          <a:lstStyle/>
          <a:p>
            <a:r>
              <a:rPr lang="bg-BG" dirty="0"/>
              <a:t>ХОРА НАД 40</a:t>
            </a:r>
          </a:p>
          <a:p>
            <a:r>
              <a:rPr lang="bg-BG" dirty="0"/>
              <a:t>СЕДМИЧЕН ПОБЕДИТЕЛ</a:t>
            </a:r>
          </a:p>
          <a:p>
            <a:r>
              <a:rPr lang="bg-BG" dirty="0"/>
              <a:t>МЪЖЕ, КОИТО ИМАТ ПСЕВДОНИМ</a:t>
            </a:r>
          </a:p>
          <a:p>
            <a:r>
              <a:rPr lang="bg-BG" dirty="0"/>
              <a:t>УЧАСТНИЦИ, КОИТО СА ИМИТИРАЛИ МАДОНА</a:t>
            </a:r>
          </a:p>
        </p:txBody>
      </p:sp>
    </p:spTree>
    <p:extLst>
      <p:ext uri="{BB962C8B-B14F-4D97-AF65-F5344CB8AC3E}">
        <p14:creationId xmlns:p14="http://schemas.microsoft.com/office/powerpoint/2010/main" val="4182111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35BC59C-B1AD-4CA3-843E-9FE2B003F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 (СКАЛАРНИ)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158E5F9-16A4-424E-8259-D94963989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ИМЕ НА УЧАСТНИК ПО ПОДАДЕНО </a:t>
            </a:r>
            <a:r>
              <a:rPr lang="en-US" dirty="0"/>
              <a:t>ID</a:t>
            </a:r>
          </a:p>
          <a:p>
            <a:r>
              <a:rPr lang="bg-BG" dirty="0"/>
              <a:t>ТОЧКИ НА УЧАСТНИК ПО ПОДАДЕНО </a:t>
            </a:r>
            <a:r>
              <a:rPr lang="en-US" dirty="0"/>
              <a:t>ID</a:t>
            </a:r>
          </a:p>
          <a:p>
            <a:r>
              <a:rPr lang="bg-BG" dirty="0"/>
              <a:t>ГОДИНИ НА УЧАСТНИК ПО ПОДАДЕНО ИМЕ</a:t>
            </a:r>
          </a:p>
          <a:p>
            <a:r>
              <a:rPr lang="bg-BG" dirty="0"/>
              <a:t>ОБРАЗ, КОИТО Е ПРЕСЪЗДАЛ ДАДЕН УЧАСТНИК ВЪВ ВТОРАТА СЕДМИЦА ОТ СЕЗОНА, ПО ПОДАДЕНО </a:t>
            </a:r>
            <a:r>
              <a:rPr lang="en-US" dirty="0"/>
              <a:t>ID</a:t>
            </a:r>
          </a:p>
          <a:p>
            <a:r>
              <a:rPr lang="en-US" dirty="0"/>
              <a:t>ID </a:t>
            </a:r>
            <a:r>
              <a:rPr lang="bg-BG" dirty="0"/>
              <a:t>НА УЧАСТНИК ПО ПОДАДЕНО </a:t>
            </a:r>
            <a:r>
              <a:rPr lang="en-US" dirty="0"/>
              <a:t>ID</a:t>
            </a:r>
            <a:endParaRPr lang="bg-BG" dirty="0"/>
          </a:p>
          <a:p>
            <a:r>
              <a:rPr lang="bg-BG" dirty="0"/>
              <a:t>ИМЕТО НА АРТИСТ ПО ПОДАДЕНО ИМЕ НА ПЕСЕН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766584"/>
      </p:ext>
    </p:extLst>
  </p:cSld>
  <p:clrMapOvr>
    <a:masterClrMapping/>
  </p:clrMapOvr>
</p:sld>
</file>

<file path=ppt/theme/theme1.xml><?xml version="1.0" encoding="utf-8"?>
<a:theme xmlns:a="http://schemas.openxmlformats.org/drawingml/2006/main" name="Изглед">
  <a:themeElements>
    <a:clrScheme name="Синьо-зелено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Изгле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Изгле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TM03457515[[fn=Изглед]]</Template>
  <TotalTime>94</TotalTime>
  <Words>289</Words>
  <Application>Microsoft Office PowerPoint</Application>
  <PresentationFormat>Широк екран</PresentationFormat>
  <Paragraphs>55</Paragraphs>
  <Slides>13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13</vt:i4>
      </vt:variant>
    </vt:vector>
  </HeadingPairs>
  <TitlesOfParts>
    <vt:vector size="17" baseType="lpstr">
      <vt:lpstr>Arial</vt:lpstr>
      <vt:lpstr>Century Schoolbook</vt:lpstr>
      <vt:lpstr>Wingdings 2</vt:lpstr>
      <vt:lpstr>Изглед</vt:lpstr>
      <vt:lpstr>КАТО ДВЕ КАПКИ ВОДА </vt:lpstr>
      <vt:lpstr> ОБХВАТ НА МОДЕЛА И ДЕФИНИРАНЕ НА ЗАДАЧАТА</vt:lpstr>
      <vt:lpstr>ПРОЕКТИРАНЕ НА БАЗАТА ОТ ДАННИ</vt:lpstr>
      <vt:lpstr>РЕЛАЦИОНЕН МОДЕЛ</vt:lpstr>
      <vt:lpstr>РЕАЛИЗИРАНЕ НА БАЗАТА ОТ ДАННИ (IBM DB2)</vt:lpstr>
      <vt:lpstr>Презентация на PowerPoint</vt:lpstr>
      <vt:lpstr>ЗАПИСИ В БАЗАТА ДАННИ</vt:lpstr>
      <vt:lpstr>ИЗГЛЕДИ (VIEWS)</vt:lpstr>
      <vt:lpstr>ФУНКЦИИ (СКАЛАРНИ)</vt:lpstr>
      <vt:lpstr>ФУНКЦИИ(ТАБЛИЧНИ)</vt:lpstr>
      <vt:lpstr>ТРИГЕРИ (BEFORE)</vt:lpstr>
      <vt:lpstr>ТРИГЕРИ (AFTER)</vt:lpstr>
      <vt:lpstr>ДЕМО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Petya Kotova</dc:creator>
  <cp:lastModifiedBy>Petya Kotova</cp:lastModifiedBy>
  <cp:revision>17</cp:revision>
  <dcterms:created xsi:type="dcterms:W3CDTF">2020-06-15T12:25:16Z</dcterms:created>
  <dcterms:modified xsi:type="dcterms:W3CDTF">2020-06-15T15:21:17Z</dcterms:modified>
</cp:coreProperties>
</file>