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4" r:id="rId7"/>
    <p:sldId id="265" r:id="rId8"/>
    <p:sldId id="263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rogramiz.com/python-programming/built-in-fun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in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70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WAF to reverse a string.</a:t>
            </a:r>
            <a:endParaRPr lang="en-US" dirty="0"/>
          </a:p>
          <a:p>
            <a:r>
              <a:rPr lang="en-US" dirty="0"/>
              <a:t># WAF to swap two numbers.</a:t>
            </a:r>
            <a:endParaRPr lang="en-US" dirty="0"/>
          </a:p>
          <a:p>
            <a:r>
              <a:rPr lang="en-US" dirty="0"/>
              <a:t># WAF to sort given list.</a:t>
            </a:r>
            <a:endParaRPr lang="en-US" dirty="0"/>
          </a:p>
          <a:p>
            <a:r>
              <a:rPr lang="en-US" dirty="0"/>
              <a:t>#WAF to find factorial of a number.</a:t>
            </a:r>
            <a:endParaRPr lang="en-US" dirty="0"/>
          </a:p>
          <a:p>
            <a:r>
              <a:rPr lang="en-US" dirty="0"/>
              <a:t># WAF to design calculator program using function.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6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51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Functions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9251"/>
            <a:ext cx="8915400" cy="4661971"/>
          </a:xfrm>
        </p:spPr>
        <p:txBody>
          <a:bodyPr/>
          <a:lstStyle/>
          <a:p>
            <a:r>
              <a:rPr lang="en-US" dirty="0" smtClean="0"/>
              <a:t>Basically</a:t>
            </a:r>
            <a:r>
              <a:rPr lang="en-US" dirty="0"/>
              <a:t>, we can divide functions into the following two types:</a:t>
            </a:r>
          </a:p>
          <a:p>
            <a:r>
              <a:rPr lang="en-US" dirty="0">
                <a:hlinkClick r:id="rId2"/>
              </a:rPr>
              <a:t>Built-in functions</a:t>
            </a:r>
            <a:r>
              <a:rPr lang="en-US" dirty="0"/>
              <a:t> - Functions that are built into Python</a:t>
            </a:r>
            <a:r>
              <a:rPr lang="en-US" dirty="0" smtClean="0"/>
              <a:t>.</a:t>
            </a:r>
            <a:r>
              <a:rPr lang="en-IN" dirty="0"/>
              <a:t> Ex: </a:t>
            </a:r>
            <a:r>
              <a:rPr lang="en-IN" dirty="0" smtClean="0"/>
              <a:t>print</a:t>
            </a:r>
            <a:endParaRPr lang="en-US" dirty="0" smtClean="0"/>
          </a:p>
          <a:p>
            <a:r>
              <a:rPr lang="en-US" dirty="0"/>
              <a:t>The Python built-in functions are defined as the functions whose functionality is pre-defined in Python. The python interpreter has several functions that are always present for 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262" y="3232596"/>
            <a:ext cx="7199289" cy="24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User-defined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4430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defined by the users themselves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function is a block of organized, reusable code that is used to perform a single, related action. Functions provide better modularity for your application and a high degree of code reusing</a:t>
            </a:r>
            <a:r>
              <a:rPr lang="en-US" dirty="0" smtClean="0"/>
              <a:t>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1. non-parametric 2.</a:t>
            </a:r>
            <a:r>
              <a:rPr lang="en-IN" dirty="0"/>
              <a:t> parametric</a:t>
            </a:r>
            <a:endParaRPr lang="en-US" dirty="0" smtClean="0"/>
          </a:p>
          <a:p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functionname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( parameters ):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	  "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function_docstring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function_suite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		return [expression]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>Calling a Function</a:t>
            </a:r>
          </a:p>
          <a:p>
            <a:r>
              <a:rPr lang="en-US" dirty="0" smtClean="0"/>
              <a:t>Once we have defined a function, we can call it from another function, program or even the Python prompt. To call a function we simply type the function name with appropriate parameters.</a:t>
            </a:r>
            <a:endParaRPr lang="en-US" altLang="en-US" sz="3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4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5769"/>
            <a:ext cx="8915400" cy="4185453"/>
          </a:xfrm>
        </p:spPr>
        <p:txBody>
          <a:bodyPr>
            <a:normAutofit/>
          </a:bodyPr>
          <a:lstStyle/>
          <a:p>
            <a:r>
              <a:rPr lang="en-US" dirty="0"/>
              <a:t>Above shown is a function definition that consists of the following components.</a:t>
            </a:r>
          </a:p>
          <a:p>
            <a:r>
              <a:rPr lang="en-US" dirty="0" smtClean="0"/>
              <a:t>Keyword</a:t>
            </a:r>
            <a:r>
              <a:rPr lang="en-US" dirty="0"/>
              <a:t> </a:t>
            </a:r>
            <a:r>
              <a:rPr lang="en-US" dirty="0" err="1"/>
              <a:t>def</a:t>
            </a:r>
            <a:r>
              <a:rPr lang="en-US" dirty="0"/>
              <a:t> that marks the start of the function header.</a:t>
            </a:r>
          </a:p>
          <a:p>
            <a:r>
              <a:rPr lang="en-US" dirty="0"/>
              <a:t>A function name to uniquely identify the function.</a:t>
            </a:r>
          </a:p>
          <a:p>
            <a:r>
              <a:rPr lang="en-US" dirty="0"/>
              <a:t>Parameters (arguments) through which we pass values to a function. They are optional.</a:t>
            </a:r>
          </a:p>
          <a:p>
            <a:r>
              <a:rPr lang="en-US" dirty="0"/>
              <a:t>A colon (:) to mark the end of the function header.</a:t>
            </a:r>
          </a:p>
          <a:p>
            <a:r>
              <a:rPr lang="en-US" dirty="0"/>
              <a:t>One or more valid python statements that make up the function body. Statements must have the same indentation level (usually 4 spaces).</a:t>
            </a:r>
          </a:p>
          <a:p>
            <a:r>
              <a:rPr lang="en-US" dirty="0"/>
              <a:t>The return statement is used to exit a function and go back to the place from where it was called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3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9737"/>
            <a:ext cx="8915400" cy="420148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Pass </a:t>
            </a:r>
            <a:r>
              <a:rPr lang="en-US" dirty="0"/>
              <a:t>by reference vs value</a:t>
            </a:r>
          </a:p>
          <a:p>
            <a:r>
              <a:rPr lang="en-US" dirty="0"/>
              <a:t>All parameters (arguments) in the Python language are passed by reference. It means if you change what a parameter refers to within a function, the change also reflects back in </a:t>
            </a:r>
            <a:r>
              <a:rPr lang="en-US" dirty="0" smtClean="0"/>
              <a:t>the </a:t>
            </a:r>
            <a:r>
              <a:rPr lang="en-IN" dirty="0"/>
              <a:t>calling function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5" y="1838526"/>
            <a:ext cx="5447764" cy="26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*</a:t>
            </a:r>
            <a:r>
              <a:rPr lang="en-IN" dirty="0" err="1"/>
              <a:t>agrs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*</a:t>
            </a:r>
            <a:r>
              <a:rPr lang="en-US" dirty="0" err="1"/>
              <a:t>agrs</a:t>
            </a:r>
            <a:r>
              <a:rPr lang="en-US" dirty="0"/>
              <a:t> is pass a non-</a:t>
            </a:r>
            <a:r>
              <a:rPr lang="en-US" dirty="0" err="1"/>
              <a:t>keyworded</a:t>
            </a:r>
            <a:r>
              <a:rPr lang="en-US" dirty="0"/>
              <a:t>, variable-length argument list</a:t>
            </a:r>
          </a:p>
          <a:p>
            <a:pPr fontAlgn="base"/>
            <a:r>
              <a:rPr lang="en-US" dirty="0"/>
              <a:t>The syntax is to use the symbol * to take in a variable number of arguments; by convention, it is often used with the word </a:t>
            </a:r>
            <a:r>
              <a:rPr lang="en-US" dirty="0" err="1"/>
              <a:t>args</a:t>
            </a:r>
            <a:endParaRPr lang="en-US" dirty="0"/>
          </a:p>
          <a:p>
            <a:pPr fontAlgn="base"/>
            <a:r>
              <a:rPr lang="en-US" dirty="0"/>
              <a:t>With </a:t>
            </a:r>
            <a:r>
              <a:rPr lang="en-US" i="1" dirty="0"/>
              <a:t>*</a:t>
            </a:r>
            <a:r>
              <a:rPr lang="en-US" i="1" dirty="0" err="1"/>
              <a:t>args</a:t>
            </a:r>
            <a:r>
              <a:rPr lang="en-US" dirty="0"/>
              <a:t>, any number of extra arguments can be tacked on to your current formal parameters</a:t>
            </a:r>
          </a:p>
          <a:p>
            <a:pPr fontAlgn="base"/>
            <a:r>
              <a:rPr lang="en-US" dirty="0"/>
              <a:t>For example : we want to make a multiply function that takes any number of arguments and able to multiply them all together. It can be done using *</a:t>
            </a:r>
            <a:r>
              <a:rPr lang="en-US" dirty="0" err="1"/>
              <a:t>args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1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*</a:t>
            </a:r>
            <a:r>
              <a:rPr lang="en-IN" dirty="0" err="1"/>
              <a:t>kwagrs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*</a:t>
            </a:r>
            <a:r>
              <a:rPr lang="en-US" dirty="0" err="1"/>
              <a:t>kwagrs</a:t>
            </a:r>
            <a:r>
              <a:rPr lang="en-US" dirty="0"/>
              <a:t> is pass a </a:t>
            </a:r>
            <a:r>
              <a:rPr lang="en-US" dirty="0" err="1"/>
              <a:t>keyworded</a:t>
            </a:r>
            <a:r>
              <a:rPr lang="en-US" dirty="0"/>
              <a:t>, variable-length argument list</a:t>
            </a:r>
          </a:p>
          <a:p>
            <a:pPr fontAlgn="base"/>
            <a:r>
              <a:rPr lang="en-US" dirty="0"/>
              <a:t>A keyword argument is where you provide a name to the variable as you pass it into the function</a:t>
            </a:r>
          </a:p>
          <a:p>
            <a:pPr fontAlgn="base"/>
            <a:r>
              <a:rPr lang="en-US" dirty="0"/>
              <a:t>One can think of the </a:t>
            </a:r>
            <a:r>
              <a:rPr lang="en-US" i="1" dirty="0" err="1"/>
              <a:t>kwargs</a:t>
            </a:r>
            <a:r>
              <a:rPr lang="en-US" dirty="0"/>
              <a:t> as being a dictionary that maps each keyword to the value that we pass alongside it. That is why when we iterate over the </a:t>
            </a:r>
            <a:r>
              <a:rPr lang="en-US" i="1" dirty="0" err="1"/>
              <a:t>kwargs</a:t>
            </a:r>
            <a:r>
              <a:rPr lang="en-US" dirty="0"/>
              <a:t> there doesn’t seem to be any order in which they were printed </a:t>
            </a:r>
            <a:r>
              <a:rPr lang="en-US" dirty="0" smtClean="0"/>
              <a:t>out.</a:t>
            </a:r>
          </a:p>
          <a:p>
            <a:pPr fontAlgn="base"/>
            <a:r>
              <a:rPr lang="en-US" dirty="0" smtClean="0"/>
              <a:t>Python</a:t>
            </a:r>
            <a:r>
              <a:rPr lang="en-US" dirty="0"/>
              <a:t> can accept multiple keyword arguments, better known as **</a:t>
            </a:r>
            <a:r>
              <a:rPr lang="en-US" dirty="0" err="1"/>
              <a:t>kwargs</a:t>
            </a:r>
            <a:r>
              <a:rPr lang="en-US" dirty="0"/>
              <a:t>. It behaves similarly to *</a:t>
            </a:r>
            <a:r>
              <a:rPr lang="en-US" dirty="0" err="1"/>
              <a:t>args</a:t>
            </a:r>
            <a:r>
              <a:rPr lang="en-US" dirty="0"/>
              <a:t>, but stores the arguments in a dictionary instead of </a:t>
            </a:r>
            <a:r>
              <a:rPr lang="en-US" dirty="0" smtClean="0"/>
              <a:t>tuples.</a:t>
            </a:r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4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using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Keeps the program organized,  easy to understand and makes it usable</a:t>
            </a:r>
          </a:p>
          <a:p>
            <a:pPr fontAlgn="base"/>
            <a:r>
              <a:rPr lang="en-US" dirty="0"/>
              <a:t>Reduce redundancy</a:t>
            </a:r>
          </a:p>
          <a:p>
            <a:pPr fontAlgn="base"/>
            <a:r>
              <a:rPr lang="en-US" dirty="0"/>
              <a:t>enhance readability of the program</a:t>
            </a:r>
          </a:p>
          <a:p>
            <a:pPr fontAlgn="base"/>
            <a:r>
              <a:rPr lang="en-US" dirty="0"/>
              <a:t>Can be tested individually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2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and Lifetime of variables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</a:t>
            </a:r>
            <a:r>
              <a:rPr lang="en-US" dirty="0"/>
              <a:t>of a variable is the portion of a program where the variable is recognized. Parameters and variables defined inside a function are not visible from outside the function. Hence, they have a local scope.</a:t>
            </a:r>
          </a:p>
          <a:p>
            <a:r>
              <a:rPr lang="en-US" altLang="en-US" dirty="0" smtClean="0"/>
              <a:t>Global </a:t>
            </a:r>
            <a:r>
              <a:rPr lang="en-US" altLang="en-US" dirty="0"/>
              <a:t>Variables</a:t>
            </a:r>
          </a:p>
          <a:p>
            <a:pPr lvl="0" fontAlgn="base"/>
            <a:r>
              <a:rPr lang="en-US" altLang="en-US" dirty="0"/>
              <a:t>In Python, a variable declared outside of the function or in global scope is known as a global variable. This means that a global variable can be accessed inside or outside of the function</a:t>
            </a:r>
            <a:r>
              <a:rPr lang="en-US" altLang="en-US" dirty="0" smtClean="0"/>
              <a:t>.</a:t>
            </a:r>
          </a:p>
          <a:p>
            <a:pPr lvl="0" fontAlgn="base"/>
            <a:r>
              <a:rPr lang="en-US" dirty="0"/>
              <a:t>Variables that are defined inside a function body have a local scope, and those defined outside have a global scope.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92984"/>
            <a:ext cx="65" cy="38596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589</TotalTime>
  <Words>350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Wisp</vt:lpstr>
      <vt:lpstr>Function in python</vt:lpstr>
      <vt:lpstr>Types of Functions </vt:lpstr>
      <vt:lpstr>User-defined functions</vt:lpstr>
      <vt:lpstr>PowerPoint Presentation</vt:lpstr>
      <vt:lpstr>PowerPoint Presentation</vt:lpstr>
      <vt:lpstr>*agrs</vt:lpstr>
      <vt:lpstr>*kwagrs</vt:lpstr>
      <vt:lpstr>Advantages of using functions</vt:lpstr>
      <vt:lpstr>Scope and Lifetime of variables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in python</dc:title>
  <dc:creator>PALLAW-PC</dc:creator>
  <cp:lastModifiedBy>PALLAW-PC</cp:lastModifiedBy>
  <cp:revision>15</cp:revision>
  <dcterms:created xsi:type="dcterms:W3CDTF">2021-02-11T09:58:44Z</dcterms:created>
  <dcterms:modified xsi:type="dcterms:W3CDTF">2021-02-12T10:35:30Z</dcterms:modified>
</cp:coreProperties>
</file>