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Lambda </a:t>
            </a:r>
            <a:r>
              <a:rPr lang="en-US" dirty="0" smtClean="0"/>
              <a:t>function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/>
              <a:t>lambda</a:t>
            </a:r>
            <a:r>
              <a:rPr lang="en-US" dirty="0"/>
              <a:t> keyword is used to define an anonymous function in Python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This function can have any number of arguments but only one expression, which is evaluated and returned.</a:t>
            </a:r>
          </a:p>
          <a:p>
            <a:pPr fontAlgn="base"/>
            <a:r>
              <a:rPr lang="en-US" dirty="0"/>
              <a:t>One is free to use lambda functions wherever function objects are required.</a:t>
            </a:r>
          </a:p>
          <a:p>
            <a:pPr fontAlgn="base"/>
            <a:r>
              <a:rPr lang="en-US" dirty="0"/>
              <a:t>You need to keep in your knowledge that lambda functions are syntactically restricted to a single expression.</a:t>
            </a:r>
          </a:p>
          <a:p>
            <a:pPr fontAlgn="base"/>
            <a:r>
              <a:rPr lang="en-US" dirty="0"/>
              <a:t>It has various uses in particular fields of programming besides other types of expressions in functions.</a:t>
            </a:r>
          </a:p>
          <a:p>
            <a:r>
              <a:rPr lang="en-US" dirty="0"/>
              <a:t>Lambda functions can be used along with built-in functions like filter(), map() and reduce().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63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filter()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filter() function in Python takes in a function and a list as arguments. This offers an elegant way to filter out all the elements of a sequence “sequence”, for which the function returns True.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33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map() function in Python takes in a function and a list as an argument. The function is called with a lambda function and a list and a new list is returned which contains all the lambda modified items returned by that function for each item.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16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reduce()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reduce() function in Python takes in a function and a list as an argument. The function is called with a lambda function and an </a:t>
            </a:r>
            <a:r>
              <a:rPr lang="en-US" dirty="0" err="1"/>
              <a:t>iterable</a:t>
            </a:r>
            <a:r>
              <a:rPr lang="en-US" dirty="0"/>
              <a:t> and a new reduced result is returned. This performs a repetitive operation over the pairs of the </a:t>
            </a:r>
            <a:r>
              <a:rPr lang="en-US" dirty="0" err="1"/>
              <a:t>iterable</a:t>
            </a:r>
            <a:r>
              <a:rPr lang="en-US" dirty="0"/>
              <a:t>. The reduce() function belongs to the  </a:t>
            </a:r>
            <a:r>
              <a:rPr lang="en-US" b="1" i="1" dirty="0" err="1"/>
              <a:t>functools</a:t>
            </a:r>
            <a:r>
              <a:rPr lang="en-US" b="1" i="1" dirty="0"/>
              <a:t> </a:t>
            </a:r>
            <a:r>
              <a:rPr lang="en-US" dirty="0"/>
              <a:t>module.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8976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156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Lambda function </vt:lpstr>
      <vt:lpstr>filter() function</vt:lpstr>
      <vt:lpstr>map() function</vt:lpstr>
      <vt:lpstr>reduce() 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function </dc:title>
  <dc:creator>PALLAW-PC</dc:creator>
  <cp:lastModifiedBy>PALLAW-PC</cp:lastModifiedBy>
  <cp:revision>1</cp:revision>
  <dcterms:created xsi:type="dcterms:W3CDTF">2021-03-29T12:51:13Z</dcterms:created>
  <dcterms:modified xsi:type="dcterms:W3CDTF">2021-03-29T12:56:39Z</dcterms:modified>
</cp:coreProperties>
</file>