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58" r:id="rId4"/>
    <p:sldId id="266" r:id="rId5"/>
    <p:sldId id="263" r:id="rId6"/>
    <p:sldId id="264" r:id="rId7"/>
    <p:sldId id="267" r:id="rId8"/>
    <p:sldId id="265" r:id="rId9"/>
    <p:sldId id="261" r:id="rId10"/>
    <p:sldId id="262" r:id="rId11"/>
    <p:sldId id="268"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rogramiz.com/python-programming/tuple" TargetMode="External"/><Relationship Id="rId2" Type="http://schemas.openxmlformats.org/officeDocument/2006/relationships/hyperlink" Target="https://www.programiz.com/python-programming/list" TargetMode="External"/><Relationship Id="rId1" Type="http://schemas.openxmlformats.org/officeDocument/2006/relationships/slideLayout" Target="../slideLayouts/slideLayout2.xml"/><Relationship Id="rId4" Type="http://schemas.openxmlformats.org/officeDocument/2006/relationships/hyperlink" Target="https://www.programiz.com/python-programming/str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normAutofit fontScale="90000"/>
          </a:bodyPr>
          <a:lstStyle/>
          <a:p>
            <a:r>
              <a:rPr lang="en-US" dirty="0"/>
              <a:t>The range() function</a:t>
            </a:r>
            <a:br>
              <a:rPr lang="en-US" dirty="0"/>
            </a:br>
            <a:endParaRPr lang="en-IN" dirty="0"/>
          </a:p>
        </p:txBody>
      </p:sp>
      <p:sp>
        <p:nvSpPr>
          <p:cNvPr id="3" name="Content Placeholder 2"/>
          <p:cNvSpPr>
            <a:spLocks noGrp="1"/>
          </p:cNvSpPr>
          <p:nvPr>
            <p:ph idx="1"/>
          </p:nvPr>
        </p:nvSpPr>
        <p:spPr/>
        <p:txBody>
          <a:bodyPr/>
          <a:lstStyle/>
          <a:p>
            <a:r>
              <a:rPr lang="en-US" dirty="0" smtClean="0"/>
              <a:t>We</a:t>
            </a:r>
            <a:r>
              <a:rPr lang="en-US" dirty="0"/>
              <a:t> can generate a sequence of numbers using range() function. </a:t>
            </a:r>
            <a:endParaRPr lang="en-US" dirty="0" smtClean="0"/>
          </a:p>
          <a:p>
            <a:r>
              <a:rPr lang="en-US" dirty="0" smtClean="0"/>
              <a:t>range(10</a:t>
            </a:r>
            <a:r>
              <a:rPr lang="en-US" dirty="0"/>
              <a:t>) will generate numbers from 0 to 9 (10 numbers).</a:t>
            </a:r>
          </a:p>
          <a:p>
            <a:r>
              <a:rPr lang="en-US" dirty="0" smtClean="0"/>
              <a:t>We</a:t>
            </a:r>
            <a:r>
              <a:rPr lang="en-US" dirty="0"/>
              <a:t> can also define the start, stop and step size </a:t>
            </a:r>
            <a:r>
              <a:rPr lang="en-US" dirty="0" smtClean="0"/>
              <a:t>as</a:t>
            </a:r>
          </a:p>
          <a:p>
            <a:r>
              <a:rPr lang="en-US" dirty="0"/>
              <a:t> range(start, </a:t>
            </a:r>
            <a:r>
              <a:rPr lang="en-US" dirty="0" err="1" smtClean="0"/>
              <a:t>stop,step_size</a:t>
            </a:r>
            <a:r>
              <a:rPr lang="en-US" dirty="0" smtClean="0"/>
              <a:t>).</a:t>
            </a:r>
            <a:r>
              <a:rPr lang="en-US" dirty="0"/>
              <a:t> </a:t>
            </a:r>
            <a:r>
              <a:rPr lang="en-US" dirty="0" err="1"/>
              <a:t>step_size</a:t>
            </a:r>
            <a:r>
              <a:rPr lang="en-US" dirty="0"/>
              <a:t> defaults to 1 if not provided</a:t>
            </a:r>
            <a:r>
              <a:rPr lang="en-US" dirty="0" smtClean="0"/>
              <a:t>.</a:t>
            </a:r>
          </a:p>
          <a:p>
            <a:r>
              <a:rPr lang="en-US" dirty="0"/>
              <a:t>We can use the </a:t>
            </a:r>
            <a:r>
              <a:rPr lang="en-US" dirty="0" smtClean="0"/>
              <a:t>range()</a:t>
            </a:r>
            <a:r>
              <a:rPr lang="en-US" dirty="0"/>
              <a:t> function in for loops to iterate through a sequence of numbers. It can be combined with the </a:t>
            </a:r>
            <a:r>
              <a:rPr lang="en-US" dirty="0" err="1"/>
              <a:t>len</a:t>
            </a:r>
            <a:r>
              <a:rPr lang="en-US" dirty="0"/>
              <a:t>() function to iterate through a sequence using </a:t>
            </a:r>
            <a:r>
              <a:rPr lang="en-US" dirty="0" smtClean="0"/>
              <a:t>indexing. When </a:t>
            </a:r>
            <a:r>
              <a:rPr lang="en-US" dirty="0"/>
              <a:t>you want the for loop </a:t>
            </a:r>
            <a:r>
              <a:rPr lang="en-US" dirty="0" smtClean="0"/>
              <a:t>to run for a specific number of times.</a:t>
            </a:r>
          </a:p>
          <a:p>
            <a:r>
              <a:rPr lang="en-US" dirty="0"/>
              <a:t>We've converted the range to a Python list, as range() returns a generator-like object that only prints the output on demand.</a:t>
            </a:r>
          </a:p>
          <a:p>
            <a:pPr marL="0" indent="0">
              <a:buNone/>
            </a:pPr>
            <a:endParaRPr lang="en-US" dirty="0"/>
          </a:p>
          <a:p>
            <a:endParaRPr lang="en-IN" dirty="0"/>
          </a:p>
        </p:txBody>
      </p:sp>
    </p:spTree>
    <p:extLst>
      <p:ext uri="{BB962C8B-B14F-4D97-AF65-F5344CB8AC3E}">
        <p14:creationId xmlns:p14="http://schemas.microsoft.com/office/powerpoint/2010/main" val="3698809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continue </a:t>
            </a:r>
            <a:r>
              <a:rPr lang="en-US" b="1" dirty="0" smtClean="0"/>
              <a:t>statement</a:t>
            </a:r>
            <a:r>
              <a:rPr lang="en-US" b="1" dirty="0"/>
              <a:t/>
            </a:r>
            <a:br>
              <a:rPr lang="en-US" b="1" dirty="0"/>
            </a:br>
            <a:endParaRPr lang="en-IN" dirty="0"/>
          </a:p>
        </p:txBody>
      </p:sp>
      <p:sp>
        <p:nvSpPr>
          <p:cNvPr id="3" name="Content Placeholder 2"/>
          <p:cNvSpPr>
            <a:spLocks noGrp="1"/>
          </p:cNvSpPr>
          <p:nvPr>
            <p:ph idx="1"/>
          </p:nvPr>
        </p:nvSpPr>
        <p:spPr/>
        <p:txBody>
          <a:bodyPr/>
          <a:lstStyle/>
          <a:p>
            <a:r>
              <a:rPr lang="en-US" dirty="0" smtClean="0"/>
              <a:t>We </a:t>
            </a:r>
            <a:r>
              <a:rPr lang="en-US" dirty="0"/>
              <a:t>can use continue statements inside a for loop to skip the execution of the for loop body for a specific condition.</a:t>
            </a:r>
          </a:p>
          <a:p>
            <a:r>
              <a:rPr lang="en-US" dirty="0"/>
              <a:t>Let’s say we have a list of numbers and we want to print the sum of positive numbers. We can use the continue statements to skip the for loop for negative numbers</a:t>
            </a:r>
            <a:r>
              <a:rPr lang="en-US" dirty="0" smtClean="0"/>
              <a:t>.</a:t>
            </a:r>
          </a:p>
          <a:p>
            <a:r>
              <a:rPr lang="en-US" dirty="0"/>
              <a:t>’break’ exits innermost loop while, ‘continue’ stops current iteration and continues with the next.</a:t>
            </a:r>
          </a:p>
          <a:p>
            <a:endParaRPr lang="en-IN" dirty="0"/>
          </a:p>
        </p:txBody>
      </p:sp>
    </p:spTree>
    <p:extLst>
      <p:ext uri="{BB962C8B-B14F-4D97-AF65-F5344CB8AC3E}">
        <p14:creationId xmlns:p14="http://schemas.microsoft.com/office/powerpoint/2010/main" val="1124128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 Statement</a:t>
            </a:r>
            <a:endParaRPr lang="en-IN" dirty="0"/>
          </a:p>
        </p:txBody>
      </p:sp>
      <p:sp>
        <p:nvSpPr>
          <p:cNvPr id="3" name="Content Placeholder 2"/>
          <p:cNvSpPr>
            <a:spLocks noGrp="1"/>
          </p:cNvSpPr>
          <p:nvPr>
            <p:ph idx="1"/>
          </p:nvPr>
        </p:nvSpPr>
        <p:spPr/>
        <p:txBody>
          <a:bodyPr/>
          <a:lstStyle/>
          <a:p>
            <a:r>
              <a:rPr lang="en-US" b="1" dirty="0"/>
              <a:t>Pass Statement: </a:t>
            </a:r>
            <a:r>
              <a:rPr lang="en-US" dirty="0"/>
              <a:t>We use pass statement to write empty loops. Pass is also used for empty control statement, function and classes.</a:t>
            </a:r>
          </a:p>
          <a:p>
            <a:endParaRPr lang="en-IN" dirty="0"/>
          </a:p>
        </p:txBody>
      </p:sp>
    </p:spTree>
    <p:extLst>
      <p:ext uri="{BB962C8B-B14F-4D97-AF65-F5344CB8AC3E}">
        <p14:creationId xmlns:p14="http://schemas.microsoft.com/office/powerpoint/2010/main" val="2493743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 Program to find the sum of all numbers stored in a </a:t>
            </a:r>
            <a:r>
              <a:rPr lang="en-US" dirty="0" smtClean="0"/>
              <a:t>list</a:t>
            </a:r>
          </a:p>
          <a:p>
            <a:pPr fontAlgn="base"/>
            <a:r>
              <a:rPr lang="en-US" dirty="0"/>
              <a:t>WAP to add from 1-100 and display final result.</a:t>
            </a:r>
          </a:p>
          <a:p>
            <a:pPr fontAlgn="base"/>
            <a:r>
              <a:rPr lang="en-US" dirty="0"/>
              <a:t>WAP to display numbers from 1-10 except number 7.</a:t>
            </a:r>
          </a:p>
          <a:p>
            <a:pPr fontAlgn="base"/>
            <a:r>
              <a:rPr lang="en-US" dirty="0"/>
              <a:t>WAP to read integers 1-10 from user and break the loop immediately if user enters anything other than integer.</a:t>
            </a:r>
          </a:p>
          <a:p>
            <a:endParaRPr lang="en-US" dirty="0"/>
          </a:p>
          <a:p>
            <a:endParaRPr lang="en-IN" dirty="0"/>
          </a:p>
        </p:txBody>
      </p:sp>
    </p:spTree>
    <p:extLst>
      <p:ext uri="{BB962C8B-B14F-4D97-AF65-F5344CB8AC3E}">
        <p14:creationId xmlns:p14="http://schemas.microsoft.com/office/powerpoint/2010/main" val="183617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1"/>
            <a:ext cx="8911687" cy="626466"/>
          </a:xfrm>
        </p:spPr>
        <p:txBody>
          <a:bodyPr>
            <a:normAutofit fontScale="90000"/>
          </a:bodyPr>
          <a:lstStyle/>
          <a:p>
            <a:r>
              <a:rPr lang="en-US" dirty="0" smtClean="0"/>
              <a:t>For Loop</a:t>
            </a:r>
            <a:endParaRPr lang="en-IN" dirty="0"/>
          </a:p>
        </p:txBody>
      </p:sp>
      <p:sp>
        <p:nvSpPr>
          <p:cNvPr id="3" name="Content Placeholder 2"/>
          <p:cNvSpPr>
            <a:spLocks noGrp="1"/>
          </p:cNvSpPr>
          <p:nvPr>
            <p:ph idx="1"/>
          </p:nvPr>
        </p:nvSpPr>
        <p:spPr>
          <a:xfrm>
            <a:off x="2589212" y="1250577"/>
            <a:ext cx="8915400" cy="4660645"/>
          </a:xfrm>
        </p:spPr>
        <p:txBody>
          <a:bodyPr>
            <a:normAutofit lnSpcReduction="10000"/>
          </a:bodyPr>
          <a:lstStyle/>
          <a:p>
            <a:r>
              <a:rPr lang="en-US" dirty="0"/>
              <a:t>Loops are used in programming to repeat a specific block of code</a:t>
            </a:r>
            <a:r>
              <a:rPr lang="en-US" dirty="0" smtClean="0"/>
              <a:t>.</a:t>
            </a:r>
            <a:r>
              <a:rPr lang="en-US" dirty="0"/>
              <a:t> For loops are used for sequential traversal. For example: traversing a list or string or array etc.</a:t>
            </a:r>
            <a:endParaRPr lang="en-US" dirty="0" smtClean="0"/>
          </a:p>
          <a:p>
            <a:r>
              <a:rPr lang="en-US" dirty="0" smtClean="0"/>
              <a:t>The </a:t>
            </a:r>
            <a:r>
              <a:rPr lang="en-US" dirty="0"/>
              <a:t>for loop in Python is an iterating function. If you have a sequence object like </a:t>
            </a:r>
            <a:r>
              <a:rPr lang="en-IN" dirty="0" smtClean="0"/>
              <a:t>(</a:t>
            </a:r>
            <a:r>
              <a:rPr lang="en-IN" dirty="0" smtClean="0">
                <a:hlinkClick r:id="rId2"/>
              </a:rPr>
              <a:t>list</a:t>
            </a:r>
            <a:r>
              <a:rPr lang="en-IN" dirty="0"/>
              <a:t>, </a:t>
            </a:r>
            <a:r>
              <a:rPr lang="en-IN" dirty="0">
                <a:hlinkClick r:id="rId3"/>
              </a:rPr>
              <a:t>tuple</a:t>
            </a:r>
            <a:r>
              <a:rPr lang="en-IN" dirty="0"/>
              <a:t>, </a:t>
            </a:r>
            <a:r>
              <a:rPr lang="en-IN" dirty="0" smtClean="0">
                <a:hlinkClick r:id="rId4"/>
              </a:rPr>
              <a:t>string</a:t>
            </a:r>
            <a:r>
              <a:rPr lang="en-IN" dirty="0" smtClean="0"/>
              <a:t>)</a:t>
            </a:r>
            <a:r>
              <a:rPr lang="en-US" dirty="0" smtClean="0"/>
              <a:t>, </a:t>
            </a:r>
            <a:r>
              <a:rPr lang="en-US" dirty="0"/>
              <a:t>you can use the for loop to iterate over the items contained within the list</a:t>
            </a:r>
            <a:r>
              <a:rPr lang="en-US" dirty="0" smtClean="0"/>
              <a:t>.</a:t>
            </a:r>
          </a:p>
          <a:p>
            <a:r>
              <a:rPr lang="en-US" dirty="0"/>
              <a:t>Here, </a:t>
            </a:r>
            <a:r>
              <a:rPr lang="en-US" dirty="0"/>
              <a:t> </a:t>
            </a:r>
            <a:r>
              <a:rPr lang="en-US" dirty="0" err="1"/>
              <a:t>iterator_variable</a:t>
            </a:r>
            <a:r>
              <a:rPr lang="en-US" dirty="0"/>
              <a:t> </a:t>
            </a:r>
            <a:r>
              <a:rPr lang="en-US" dirty="0"/>
              <a:t> is the variable that takes the value of the item inside the sequence on each iteration.</a:t>
            </a:r>
          </a:p>
          <a:p>
            <a:r>
              <a:rPr lang="en-US" dirty="0" smtClean="0"/>
              <a:t>Loop</a:t>
            </a:r>
            <a:r>
              <a:rPr lang="en-US" dirty="0"/>
              <a:t> continues until we reach the last item in the sequence. The body of for loop is separated from the rest of the code using indentation</a:t>
            </a:r>
            <a:r>
              <a:rPr lang="en-US" dirty="0" smtClean="0"/>
              <a:t>.</a:t>
            </a:r>
          </a:p>
          <a:p>
            <a:r>
              <a:rPr lang="en-US" dirty="0"/>
              <a:t>for </a:t>
            </a:r>
            <a:r>
              <a:rPr lang="en-US" dirty="0" err="1" smtClean="0"/>
              <a:t>iterator_variable</a:t>
            </a:r>
            <a:r>
              <a:rPr lang="en-US" dirty="0"/>
              <a:t> in </a:t>
            </a:r>
            <a:r>
              <a:rPr lang="en-US" dirty="0" err="1"/>
              <a:t>sequence_name</a:t>
            </a:r>
            <a:r>
              <a:rPr lang="en-US" dirty="0" smtClean="0"/>
              <a:t>:</a:t>
            </a:r>
          </a:p>
          <a:p>
            <a:pPr marL="0" indent="0">
              <a:buNone/>
            </a:pPr>
            <a:r>
              <a:rPr lang="en-US" dirty="0"/>
              <a:t>	</a:t>
            </a:r>
            <a:r>
              <a:rPr lang="en-US" dirty="0" smtClean="0"/>
              <a:t> </a:t>
            </a:r>
            <a:r>
              <a:rPr lang="en-US" dirty="0"/>
              <a:t> Statements</a:t>
            </a:r>
          </a:p>
          <a:p>
            <a:pPr marL="0" indent="0">
              <a:buNone/>
            </a:pPr>
            <a:r>
              <a:rPr lang="en-US" dirty="0"/>
              <a:t>	 </a:t>
            </a:r>
            <a:r>
              <a:rPr lang="en-US" dirty="0" smtClean="0"/>
              <a:t>  </a:t>
            </a:r>
            <a:r>
              <a:rPr lang="en-US" dirty="0"/>
              <a:t> . . .</a:t>
            </a:r>
          </a:p>
          <a:p>
            <a:pPr marL="0" indent="0">
              <a:buNone/>
            </a:pPr>
            <a:r>
              <a:rPr lang="en-US" dirty="0"/>
              <a:t>	</a:t>
            </a:r>
            <a:r>
              <a:rPr lang="en-US" dirty="0" smtClean="0"/>
              <a:t>   Statements</a:t>
            </a:r>
            <a:endParaRPr lang="en-US" dirty="0"/>
          </a:p>
          <a:p>
            <a:endParaRPr lang="en-US" dirty="0" smtClean="0"/>
          </a:p>
          <a:p>
            <a:endParaRPr lang="en-IN" dirty="0"/>
          </a:p>
        </p:txBody>
      </p:sp>
    </p:spTree>
    <p:extLst>
      <p:ext uri="{BB962C8B-B14F-4D97-AF65-F5344CB8AC3E}">
        <p14:creationId xmlns:p14="http://schemas.microsoft.com/office/powerpoint/2010/main" val="356404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129566" y="2133600"/>
            <a:ext cx="4945488" cy="3778250"/>
          </a:xfrm>
          <a:prstGeom prst="rect">
            <a:avLst/>
          </a:prstGeom>
        </p:spPr>
      </p:pic>
    </p:spTree>
    <p:extLst>
      <p:ext uri="{BB962C8B-B14F-4D97-AF65-F5344CB8AC3E}">
        <p14:creationId xmlns:p14="http://schemas.microsoft.com/office/powerpoint/2010/main" val="29623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Loops</a:t>
            </a:r>
            <a:endParaRPr lang="en-IN" dirty="0"/>
          </a:p>
        </p:txBody>
      </p:sp>
      <p:sp>
        <p:nvSpPr>
          <p:cNvPr id="3" name="Content Placeholder 2"/>
          <p:cNvSpPr>
            <a:spLocks noGrp="1"/>
          </p:cNvSpPr>
          <p:nvPr>
            <p:ph idx="1"/>
          </p:nvPr>
        </p:nvSpPr>
        <p:spPr>
          <a:xfrm>
            <a:off x="2589212" y="1905000"/>
            <a:ext cx="8915400" cy="4006222"/>
          </a:xfrm>
        </p:spPr>
        <p:txBody>
          <a:bodyPr/>
          <a:lstStyle/>
          <a:p>
            <a:r>
              <a:rPr lang="en-US" b="1" dirty="0"/>
              <a:t>Nested Loops: </a:t>
            </a:r>
            <a:r>
              <a:rPr lang="en-US" dirty="0"/>
              <a:t>Python programming language allows to use one loop inside another loop. Following section shows few examples to illustrate the concept. </a:t>
            </a:r>
            <a:r>
              <a:rPr lang="en-US" dirty="0"/>
              <a:t/>
            </a:r>
            <a:br>
              <a:rPr lang="en-US" dirty="0"/>
            </a:br>
            <a:r>
              <a:rPr lang="en-US" dirty="0"/>
              <a:t>Syntax: </a:t>
            </a:r>
            <a:endParaRPr lang="en-US" dirty="0" smtClean="0"/>
          </a:p>
          <a:p>
            <a:endParaRPr lang="en-IN" dirty="0"/>
          </a:p>
        </p:txBody>
      </p:sp>
      <p:pic>
        <p:nvPicPr>
          <p:cNvPr id="4" name="Picture 3"/>
          <p:cNvPicPr>
            <a:picLocks noChangeAspect="1"/>
          </p:cNvPicPr>
          <p:nvPr/>
        </p:nvPicPr>
        <p:blipFill>
          <a:blip r:embed="rId2"/>
          <a:stretch>
            <a:fillRect/>
          </a:stretch>
        </p:blipFill>
        <p:spPr>
          <a:xfrm>
            <a:off x="4101353" y="3005137"/>
            <a:ext cx="3913093" cy="1620651"/>
          </a:xfrm>
          <a:prstGeom prst="rect">
            <a:avLst/>
          </a:prstGeom>
        </p:spPr>
      </p:pic>
    </p:spTree>
    <p:extLst>
      <p:ext uri="{BB962C8B-B14F-4D97-AF65-F5344CB8AC3E}">
        <p14:creationId xmlns:p14="http://schemas.microsoft.com/office/powerpoint/2010/main" val="323970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0255"/>
          </a:xfrm>
        </p:spPr>
        <p:txBody>
          <a:bodyPr/>
          <a:lstStyle/>
          <a:p>
            <a:r>
              <a:rPr lang="en-US" dirty="0" smtClean="0"/>
              <a:t>While loop</a:t>
            </a:r>
            <a:endParaRPr lang="en-IN" dirty="0"/>
          </a:p>
        </p:txBody>
      </p:sp>
      <p:sp>
        <p:nvSpPr>
          <p:cNvPr id="3" name="Content Placeholder 2"/>
          <p:cNvSpPr>
            <a:spLocks noGrp="1"/>
          </p:cNvSpPr>
          <p:nvPr>
            <p:ph idx="1"/>
          </p:nvPr>
        </p:nvSpPr>
        <p:spPr>
          <a:xfrm>
            <a:off x="2589212" y="1411941"/>
            <a:ext cx="8915400" cy="4499281"/>
          </a:xfrm>
        </p:spPr>
        <p:txBody>
          <a:bodyPr>
            <a:normAutofit fontScale="92500" lnSpcReduction="10000"/>
          </a:bodyPr>
          <a:lstStyle/>
          <a:p>
            <a:r>
              <a:rPr lang="en-US" dirty="0"/>
              <a:t>While Loops is used to execute a block of statements repeatedly until a given condition is satisfied. And when the condition becomes false, the line immediately after the loop in the program is executed.</a:t>
            </a:r>
            <a:endParaRPr lang="en-US" dirty="0"/>
          </a:p>
          <a:p>
            <a:r>
              <a:rPr lang="en-US" dirty="0"/>
              <a:t>While loop falls under the category of indefinite iteration. Indefinite iteration means that the number of times the loop is executed isn’t specified explicitly in advance</a:t>
            </a:r>
            <a:r>
              <a:rPr lang="en-US" dirty="0"/>
              <a:t>.</a:t>
            </a:r>
          </a:p>
          <a:p>
            <a:r>
              <a:rPr lang="en-US" altLang="en-US" dirty="0"/>
              <a:t>When a while loop is executed, expr is first evaluated in a Boolean context and if it is true, the loop body is executed. Then the expr is checked again, if it is still true then the body is executed again and this continues until the </a:t>
            </a:r>
            <a:r>
              <a:rPr lang="en-US" altLang="en-US" dirty="0"/>
              <a:t>expression </a:t>
            </a:r>
            <a:r>
              <a:rPr lang="en-US" altLang="en-US" dirty="0"/>
              <a:t>becomes false</a:t>
            </a:r>
            <a:r>
              <a:rPr lang="en-US" altLang="en-US" dirty="0">
                <a:solidFill>
                  <a:srgbClr val="40424E"/>
                </a:solidFill>
                <a:latin typeface="urw-din"/>
              </a:rPr>
              <a:t>.</a:t>
            </a:r>
            <a:r>
              <a:rPr lang="en-US" altLang="en-US" sz="1600" dirty="0">
                <a:solidFill>
                  <a:schemeClr val="tx1"/>
                </a:solidFill>
              </a:rPr>
              <a:t> </a:t>
            </a:r>
            <a:endParaRPr lang="en-US" dirty="0" smtClean="0"/>
          </a:p>
          <a:p>
            <a:r>
              <a:rPr lang="en-US" dirty="0" smtClean="0"/>
              <a:t>While</a:t>
            </a:r>
            <a:r>
              <a:rPr lang="en-US" dirty="0"/>
              <a:t> condition </a:t>
            </a:r>
            <a:r>
              <a:rPr lang="en-US" dirty="0" smtClean="0"/>
              <a:t>:</a:t>
            </a:r>
            <a:endParaRPr lang="en-US" dirty="0"/>
          </a:p>
          <a:p>
            <a:pPr marL="0" indent="0">
              <a:buNone/>
            </a:pPr>
            <a:r>
              <a:rPr lang="en-US" dirty="0"/>
              <a:t>	</a:t>
            </a:r>
            <a:r>
              <a:rPr lang="en-US" dirty="0" smtClean="0"/>
              <a:t>Statement</a:t>
            </a:r>
            <a:endParaRPr lang="en-US" dirty="0"/>
          </a:p>
          <a:p>
            <a:pPr marL="0" indent="0">
              <a:buNone/>
            </a:pPr>
            <a:r>
              <a:rPr lang="en-US" dirty="0"/>
              <a:t>	</a:t>
            </a:r>
            <a:r>
              <a:rPr lang="en-US" dirty="0" smtClean="0"/>
              <a:t>.</a:t>
            </a:r>
            <a:r>
              <a:rPr lang="en-US" dirty="0"/>
              <a:t> . . . . . .</a:t>
            </a:r>
          </a:p>
          <a:p>
            <a:pPr marL="0" indent="0">
              <a:buNone/>
            </a:pPr>
            <a:r>
              <a:rPr lang="en-US" dirty="0"/>
              <a:t>	</a:t>
            </a:r>
            <a:r>
              <a:rPr lang="en-US" dirty="0" smtClean="0"/>
              <a:t>Statement</a:t>
            </a:r>
            <a:endParaRPr lang="en-US" dirty="0"/>
          </a:p>
          <a:p>
            <a:pPr marL="0" indent="0">
              <a:buNone/>
            </a:pPr>
            <a:r>
              <a:rPr lang="en-US" dirty="0"/>
              <a:t>	</a:t>
            </a:r>
            <a:r>
              <a:rPr lang="en-US" dirty="0" smtClean="0"/>
              <a:t>#</a:t>
            </a:r>
            <a:r>
              <a:rPr lang="en-US" dirty="0"/>
              <a:t>End of the </a:t>
            </a:r>
            <a:r>
              <a:rPr lang="en-US" dirty="0" smtClean="0"/>
              <a:t>Statements</a:t>
            </a:r>
            <a:endParaRPr lang="en-US" dirty="0"/>
          </a:p>
        </p:txBody>
      </p:sp>
      <p:sp>
        <p:nvSpPr>
          <p:cNvPr id="4" name="Rectangle 1"/>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655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92925" y="2047741"/>
            <a:ext cx="6538196" cy="4285824"/>
          </a:xfrm>
          <a:prstGeom prst="rect">
            <a:avLst/>
          </a:prstGeom>
        </p:spPr>
      </p:pic>
    </p:spTree>
    <p:extLst>
      <p:ext uri="{BB962C8B-B14F-4D97-AF65-F5344CB8AC3E}">
        <p14:creationId xmlns:p14="http://schemas.microsoft.com/office/powerpoint/2010/main" val="235511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syntax for a nested while loop statement in Python programming language is as follows: </a:t>
            </a:r>
            <a:endParaRPr lang="en-US" dirty="0" smtClean="0"/>
          </a:p>
          <a:p>
            <a:endParaRPr lang="en-IN" dirty="0"/>
          </a:p>
        </p:txBody>
      </p:sp>
      <p:pic>
        <p:nvPicPr>
          <p:cNvPr id="4" name="Picture 3"/>
          <p:cNvPicPr>
            <a:picLocks noChangeAspect="1"/>
          </p:cNvPicPr>
          <p:nvPr/>
        </p:nvPicPr>
        <p:blipFill>
          <a:blip r:embed="rId2"/>
          <a:stretch>
            <a:fillRect/>
          </a:stretch>
        </p:blipFill>
        <p:spPr>
          <a:xfrm>
            <a:off x="3617258" y="3043237"/>
            <a:ext cx="4074459" cy="1717022"/>
          </a:xfrm>
          <a:prstGeom prst="rect">
            <a:avLst/>
          </a:prstGeom>
        </p:spPr>
      </p:pic>
    </p:spTree>
    <p:extLst>
      <p:ext uri="{BB962C8B-B14F-4D97-AF65-F5344CB8AC3E}">
        <p14:creationId xmlns:p14="http://schemas.microsoft.com/office/powerpoint/2010/main" val="288867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 Program to add natural</a:t>
            </a:r>
          </a:p>
          <a:p>
            <a:r>
              <a:rPr lang="en-US" dirty="0"/>
              <a:t># numbers up to </a:t>
            </a:r>
          </a:p>
          <a:p>
            <a:r>
              <a:rPr lang="en-US" dirty="0"/>
              <a:t># sum = 1+2+3+...+n</a:t>
            </a:r>
          </a:p>
          <a:p>
            <a:r>
              <a:rPr lang="en-US" dirty="0" smtClean="0"/>
              <a:t>Print number divisible by 5.</a:t>
            </a:r>
          </a:p>
          <a:p>
            <a:r>
              <a:rPr lang="en-US" dirty="0" smtClean="0"/>
              <a:t>Print prime number.</a:t>
            </a:r>
            <a:endParaRPr lang="en-IN" dirty="0"/>
          </a:p>
        </p:txBody>
      </p:sp>
    </p:spTree>
    <p:extLst>
      <p:ext uri="{BB962C8B-B14F-4D97-AF65-F5344CB8AC3E}">
        <p14:creationId xmlns:p14="http://schemas.microsoft.com/office/powerpoint/2010/main" val="1827914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
            </a:r>
            <a:r>
              <a:rPr lang="en-US" b="1" dirty="0" smtClean="0"/>
              <a:t>reak </a:t>
            </a:r>
            <a:r>
              <a:rPr lang="en-US" b="1" dirty="0"/>
              <a:t>statement with for loop</a:t>
            </a:r>
            <a:br>
              <a:rPr lang="en-US" b="1" dirty="0"/>
            </a:br>
            <a:endParaRPr lang="en-IN" dirty="0"/>
          </a:p>
        </p:txBody>
      </p:sp>
      <p:sp>
        <p:nvSpPr>
          <p:cNvPr id="3" name="Content Placeholder 2"/>
          <p:cNvSpPr>
            <a:spLocks noGrp="1"/>
          </p:cNvSpPr>
          <p:nvPr>
            <p:ph idx="1"/>
          </p:nvPr>
        </p:nvSpPr>
        <p:spPr/>
        <p:txBody>
          <a:bodyPr/>
          <a:lstStyle/>
          <a:p>
            <a:r>
              <a:rPr lang="en-US" dirty="0"/>
              <a:t>The break statement is used to exit the for loop prematurely. It’s used to break the for loop when a specific condition is met</a:t>
            </a:r>
            <a:r>
              <a:rPr lang="en-US" dirty="0" smtClean="0"/>
              <a:t>.</a:t>
            </a:r>
          </a:p>
          <a:p>
            <a:r>
              <a:rPr lang="en-US" dirty="0"/>
              <a:t>Let’s say we have a list of numbers and we want to check if a number is present or not. We can iterate over the list of numbers and if the number is found, break out of the loop because we don’t need to keep iterating over the remaining elements.</a:t>
            </a:r>
            <a:endParaRPr lang="en-IN" dirty="0"/>
          </a:p>
        </p:txBody>
      </p:sp>
    </p:spTree>
    <p:extLst>
      <p:ext uri="{BB962C8B-B14F-4D97-AF65-F5344CB8AC3E}">
        <p14:creationId xmlns:p14="http://schemas.microsoft.com/office/powerpoint/2010/main" val="11561594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1540</TotalTime>
  <Words>252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urw-din</vt:lpstr>
      <vt:lpstr>Wingdings 3</vt:lpstr>
      <vt:lpstr>Wisp</vt:lpstr>
      <vt:lpstr>The range() function </vt:lpstr>
      <vt:lpstr>For Loop</vt:lpstr>
      <vt:lpstr>PowerPoint Presentation</vt:lpstr>
      <vt:lpstr>Nested Loops</vt:lpstr>
      <vt:lpstr>While loop</vt:lpstr>
      <vt:lpstr>PowerPoint Presentation</vt:lpstr>
      <vt:lpstr>PowerPoint Presentation</vt:lpstr>
      <vt:lpstr>PowerPoint Presentation</vt:lpstr>
      <vt:lpstr>Break statement with for loop </vt:lpstr>
      <vt:lpstr>The continue statement </vt:lpstr>
      <vt:lpstr>Pass Statement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PALLAW-PC</dc:creator>
  <cp:lastModifiedBy>PALLAW-PC</cp:lastModifiedBy>
  <cp:revision>19</cp:revision>
  <dcterms:created xsi:type="dcterms:W3CDTF">2021-02-10T14:07:54Z</dcterms:created>
  <dcterms:modified xsi:type="dcterms:W3CDTF">2021-02-22T19:15:14Z</dcterms:modified>
</cp:coreProperties>
</file>