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Arithmetic operators</a:t>
            </a:r>
          </a:p>
          <a:p>
            <a:pPr fontAlgn="base"/>
            <a:r>
              <a:rPr lang="en-US" dirty="0"/>
              <a:t>Comparison/relationship operators</a:t>
            </a:r>
          </a:p>
          <a:p>
            <a:pPr fontAlgn="base"/>
            <a:r>
              <a:rPr lang="en-US" dirty="0"/>
              <a:t>Logical operators</a:t>
            </a:r>
          </a:p>
          <a:p>
            <a:pPr fontAlgn="base"/>
            <a:r>
              <a:rPr lang="en-US" dirty="0"/>
              <a:t>Assignment operators</a:t>
            </a:r>
          </a:p>
          <a:p>
            <a:pPr fontAlgn="base"/>
            <a:r>
              <a:rPr lang="en-US" dirty="0"/>
              <a:t>Identity </a:t>
            </a:r>
            <a:r>
              <a:rPr lang="en-US" dirty="0" smtClean="0"/>
              <a:t>operator</a:t>
            </a:r>
          </a:p>
          <a:p>
            <a:pPr fontAlgn="base"/>
            <a:r>
              <a:rPr lang="en-IN" dirty="0"/>
              <a:t>Membership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34850"/>
            <a:ext cx="10364451" cy="695459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IN" dirty="0"/>
              <a:t>precedence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352283"/>
            <a:ext cx="9080231" cy="44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+,-,/,//,**,*,%</a:t>
            </a:r>
            <a:endParaRPr lang="en-IN" dirty="0"/>
          </a:p>
          <a:p>
            <a:pPr fontAlgn="base"/>
            <a:r>
              <a:rPr lang="en-US" cap="none" dirty="0"/>
              <a:t>W</a:t>
            </a:r>
            <a:r>
              <a:rPr lang="en-US" cap="none" dirty="0" smtClean="0"/>
              <a:t>orks on number data types only</a:t>
            </a:r>
          </a:p>
          <a:p>
            <a:pPr fontAlgn="base"/>
            <a:r>
              <a:rPr lang="en-US" cap="none" dirty="0"/>
              <a:t>T</a:t>
            </a:r>
            <a:r>
              <a:rPr lang="en-US" cap="none" dirty="0" smtClean="0"/>
              <a:t>ry: take two integer inputs from users and display results using /,// operators</a:t>
            </a:r>
            <a:r>
              <a:rPr lang="en-IN" cap="none" dirty="0" smtClean="0"/>
              <a:t/>
            </a:r>
            <a:br>
              <a:rPr lang="en-IN" cap="none" dirty="0" smtClean="0"/>
            </a:b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7089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</a:t>
            </a:r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8648"/>
            <a:ext cx="10363826" cy="4052551"/>
          </a:xfrm>
        </p:spPr>
        <p:txBody>
          <a:bodyPr/>
          <a:lstStyle/>
          <a:p>
            <a:r>
              <a:rPr lang="en-IN" dirty="0" smtClean="0"/>
              <a:t>==,!=,&gt;,&gt;=,&lt;,&lt;=</a:t>
            </a:r>
          </a:p>
          <a:p>
            <a:pPr fontAlgn="base"/>
            <a:r>
              <a:rPr lang="en-US" cap="none" dirty="0"/>
              <a:t>R</a:t>
            </a:r>
            <a:r>
              <a:rPr lang="en-US" cap="none" dirty="0" smtClean="0"/>
              <a:t>eturns either true or false (</a:t>
            </a:r>
            <a:r>
              <a:rPr lang="en-US" cap="none" dirty="0" err="1" smtClean="0"/>
              <a:t>boolean</a:t>
            </a:r>
            <a:r>
              <a:rPr lang="en-US" cap="none" dirty="0" smtClean="0"/>
              <a:t>)</a:t>
            </a:r>
          </a:p>
          <a:p>
            <a:pPr fontAlgn="base"/>
            <a:r>
              <a:rPr lang="en-US" cap="none" dirty="0"/>
              <a:t>T</a:t>
            </a:r>
            <a:r>
              <a:rPr lang="en-US" cap="none" dirty="0" smtClean="0"/>
              <a:t>ry: take two integer inputs from users and display results using !=,== operators.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3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80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4856" y="1545465"/>
            <a:ext cx="9298547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1342"/>
          </a:xfrm>
        </p:spPr>
        <p:txBody>
          <a:bodyPr/>
          <a:lstStyle/>
          <a:p>
            <a:r>
              <a:rPr lang="en-IN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2890"/>
            <a:ext cx="10363826" cy="4078310"/>
          </a:xfrm>
        </p:spPr>
        <p:txBody>
          <a:bodyPr/>
          <a:lstStyle/>
          <a:p>
            <a:r>
              <a:rPr lang="en-IN" dirty="0" smtClean="0"/>
              <a:t>=,+=,*=,-=,/=,%=,//=</a:t>
            </a:r>
          </a:p>
          <a:p>
            <a:r>
              <a:rPr lang="en-US" cap="none" dirty="0"/>
              <a:t>A</a:t>
            </a:r>
            <a:r>
              <a:rPr lang="en-US" cap="none" dirty="0" smtClean="0"/>
              <a:t>ssignment operators include the basic assignment operator equal to sign (=).but to simplify code, and reduce redundancy, python also includes arithmetic assignment operators.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09" y="3374265"/>
            <a:ext cx="5235464" cy="24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9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84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Bitwise Operators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6068" y="2537138"/>
            <a:ext cx="9981126" cy="27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5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270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Logical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57437"/>
            <a:ext cx="8554076" cy="27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7252"/>
          </a:xfrm>
        </p:spPr>
        <p:txBody>
          <a:bodyPr/>
          <a:lstStyle/>
          <a:p>
            <a:r>
              <a:rPr lang="en-IN" dirty="0"/>
              <a:t>Identity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I</a:t>
            </a:r>
            <a:r>
              <a:rPr lang="en-IN" cap="none" dirty="0" smtClean="0"/>
              <a:t>dentity operator</a:t>
            </a:r>
            <a:r>
              <a:rPr lang="en-IN" dirty="0" smtClean="0"/>
              <a:t>: </a:t>
            </a:r>
            <a:r>
              <a:rPr lang="en-IN" sz="1800" cap="none" dirty="0" smtClean="0"/>
              <a:t>is, is not</a:t>
            </a:r>
          </a:p>
          <a:p>
            <a:r>
              <a:rPr lang="en-US" sz="1800" cap="none" dirty="0"/>
              <a:t>I</a:t>
            </a:r>
            <a:r>
              <a:rPr lang="en-US" sz="1800" cap="none" dirty="0" smtClean="0"/>
              <a:t>dentity operators compare the memory locations of two objects</a:t>
            </a:r>
            <a:endParaRPr lang="en-IN" sz="1800" cap="none" dirty="0" smtClean="0"/>
          </a:p>
          <a:p>
            <a:r>
              <a:rPr lang="en-US" sz="1800" cap="none" dirty="0"/>
              <a:t>I</a:t>
            </a:r>
            <a:r>
              <a:rPr lang="en-US" sz="1800" cap="none" dirty="0" smtClean="0"/>
              <a:t>dentity operators compare the memory locations of two objects.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3953814"/>
            <a:ext cx="8203841" cy="18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M</a:t>
            </a:r>
            <a:r>
              <a:rPr lang="en-IN" cap="none" dirty="0" smtClean="0"/>
              <a:t>embership operators: in, not in</a:t>
            </a:r>
          </a:p>
          <a:p>
            <a:r>
              <a:rPr lang="en-IN" cap="none" dirty="0"/>
              <a:t>W</a:t>
            </a:r>
            <a:r>
              <a:rPr lang="en-IN" cap="none" dirty="0" smtClean="0"/>
              <a:t>orks only with </a:t>
            </a:r>
            <a:r>
              <a:rPr lang="en-IN" cap="none" dirty="0" err="1" smtClean="0"/>
              <a:t>iterables</a:t>
            </a:r>
            <a:endParaRPr lang="en-IN" cap="none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404316"/>
            <a:ext cx="81014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64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2632</TotalTime>
  <Words>140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OPERATORS</vt:lpstr>
      <vt:lpstr>Arithmetic operators</vt:lpstr>
      <vt:lpstr>comparison operators</vt:lpstr>
      <vt:lpstr>PowerPoint Presentation</vt:lpstr>
      <vt:lpstr>Assignment Operators</vt:lpstr>
      <vt:lpstr>Bitwise Operators </vt:lpstr>
      <vt:lpstr>Logical Operators </vt:lpstr>
      <vt:lpstr>Identity operator</vt:lpstr>
      <vt:lpstr>Membership operators</vt:lpstr>
      <vt:lpstr>Operator precedence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PALLAW-PC</dc:creator>
  <cp:lastModifiedBy>PALLAW-PC</cp:lastModifiedBy>
  <cp:revision>15</cp:revision>
  <dcterms:created xsi:type="dcterms:W3CDTF">2021-02-10T08:08:53Z</dcterms:created>
  <dcterms:modified xsi:type="dcterms:W3CDTF">2021-02-15T12:00:43Z</dcterms:modified>
</cp:coreProperties>
</file>