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62" r:id="rId3"/>
    <p:sldId id="263" r:id="rId4"/>
    <p:sldId id="257" r:id="rId5"/>
    <p:sldId id="258" r:id="rId6"/>
    <p:sldId id="259" r:id="rId7"/>
    <p:sldId id="260"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eeksforgeeks.org/hashing-set-1-introdu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rogramiz.com/python-programming/matrix#num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endParaRPr lang="en-IN" dirty="0"/>
          </a:p>
        </p:txBody>
      </p:sp>
      <p:sp>
        <p:nvSpPr>
          <p:cNvPr id="3" name="Content Placeholder 2"/>
          <p:cNvSpPr>
            <a:spLocks noGrp="1"/>
          </p:cNvSpPr>
          <p:nvPr>
            <p:ph idx="1"/>
          </p:nvPr>
        </p:nvSpPr>
        <p:spPr/>
        <p:txBody>
          <a:bodyPr/>
          <a:lstStyle/>
          <a:p>
            <a:r>
              <a:rPr lang="en-US" dirty="0"/>
              <a:t>A Set is an unordered collection data type that is </a:t>
            </a:r>
            <a:r>
              <a:rPr lang="en-US" dirty="0" err="1"/>
              <a:t>iterable</a:t>
            </a:r>
            <a:r>
              <a:rPr lang="en-US" dirty="0"/>
              <a:t>, mutable and has no duplicate elements</a:t>
            </a:r>
            <a:r>
              <a:rPr lang="en-US" dirty="0" smtClean="0"/>
              <a:t>.</a:t>
            </a:r>
          </a:p>
          <a:p>
            <a:r>
              <a:rPr lang="en-US" dirty="0"/>
              <a:t>The major advantage of using a set, as opposed to a list, is that it has a highly optimized method for checking whether a specific element is contained in the set</a:t>
            </a:r>
            <a:r>
              <a:rPr lang="en-US" dirty="0" smtClean="0"/>
              <a:t>.</a:t>
            </a:r>
            <a:r>
              <a:rPr lang="en-US" dirty="0"/>
              <a:t> This is based on a data structure known as a </a:t>
            </a:r>
            <a:r>
              <a:rPr lang="en-US" u="sng" dirty="0">
                <a:hlinkClick r:id="rId2"/>
              </a:rPr>
              <a:t>hash table</a:t>
            </a:r>
            <a:r>
              <a:rPr lang="en-US" dirty="0"/>
              <a:t>. </a:t>
            </a:r>
            <a:endParaRPr lang="en-US" dirty="0" smtClean="0"/>
          </a:p>
          <a:p>
            <a:r>
              <a:rPr lang="en-US" dirty="0"/>
              <a:t>A set doesn't store duplicate objects. Even if an object is added more than once inside the curly brackets, only one copy is held in the set object. Hence, indexing and slicing operations cannot be done on a set object</a:t>
            </a:r>
            <a:r>
              <a:rPr lang="en-US" dirty="0" smtClean="0"/>
              <a:t>.</a:t>
            </a:r>
          </a:p>
          <a:p>
            <a:r>
              <a:rPr lang="en-US" dirty="0" smtClean="0"/>
              <a:t>The </a:t>
            </a:r>
            <a:r>
              <a:rPr lang="en-US" dirty="0"/>
              <a:t>set is a Python implementation of the set in Mathematics. A set object has suitable methods to perform mathematical set operations like union, intersection, difference, etc.</a:t>
            </a:r>
            <a:endParaRPr lang="en-IN" dirty="0"/>
          </a:p>
        </p:txBody>
      </p:sp>
      <p:sp>
        <p:nvSpPr>
          <p:cNvPr id="4" name="Rectangle 1"/>
          <p:cNvSpPr>
            <a:spLocks noChangeArrowheads="1"/>
          </p:cNvSpPr>
          <p:nvPr/>
        </p:nvSpPr>
        <p:spPr bwMode="auto">
          <a:xfrm>
            <a:off x="0" y="0"/>
            <a:ext cx="12192000" cy="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22161" rIns="0" bIns="-56266926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5265E"/>
                </a:solidFill>
                <a:effectLst/>
                <a:latin typeface="euclid_circular_a"/>
              </a:rPr>
              <a:t/>
            </a:r>
            <a:br>
              <a:rPr kumimoji="0" lang="en-US" altLang="en-US" sz="1200" b="0" i="0" u="none" strike="noStrike" cap="none" normalizeH="0" baseline="0" smtClean="0">
                <a:ln>
                  <a:noFill/>
                </a:ln>
                <a:solidFill>
                  <a:srgbClr val="25265E"/>
                </a:solidFill>
                <a:effectLst/>
                <a:latin typeface="euclid_circular_a"/>
              </a:rPr>
            </a:b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5265E"/>
                </a:solidFill>
                <a:effectLst/>
                <a:latin typeface="euclid_circular_a"/>
              </a:rPr>
              <a:t>A set is an unordered collection of items. Every set element is unique (no duplicates)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0033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Frozenset</a:t>
            </a:r>
            <a:endParaRPr lang="en-IN" dirty="0"/>
          </a:p>
        </p:txBody>
      </p:sp>
      <p:sp>
        <p:nvSpPr>
          <p:cNvPr id="3" name="Content Placeholder 2"/>
          <p:cNvSpPr>
            <a:spLocks noGrp="1"/>
          </p:cNvSpPr>
          <p:nvPr>
            <p:ph idx="1"/>
          </p:nvPr>
        </p:nvSpPr>
        <p:spPr/>
        <p:txBody>
          <a:bodyPr/>
          <a:lstStyle/>
          <a:p>
            <a:r>
              <a:rPr lang="en-US" dirty="0" err="1"/>
              <a:t>Frozenset</a:t>
            </a:r>
            <a:r>
              <a:rPr lang="en-US" dirty="0"/>
              <a:t> is a new class that has the characteristics of a set, but its elements cannot be changed once assigned. While tuples are immutable lists, </a:t>
            </a:r>
            <a:r>
              <a:rPr lang="en-US" dirty="0" err="1"/>
              <a:t>frozensets</a:t>
            </a:r>
            <a:r>
              <a:rPr lang="en-US" dirty="0"/>
              <a:t> are immutable sets.</a:t>
            </a:r>
            <a:endParaRPr lang="en-IN" dirty="0"/>
          </a:p>
        </p:txBody>
      </p:sp>
    </p:spTree>
    <p:extLst>
      <p:ext uri="{BB962C8B-B14F-4D97-AF65-F5344CB8AC3E}">
        <p14:creationId xmlns:p14="http://schemas.microsoft.com/office/powerpoint/2010/main" val="344890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truth values of an expression is stored as a python data type called bool. There are only two such values in this data type. True and </a:t>
            </a:r>
            <a:r>
              <a:rPr lang="en-US" dirty="0" smtClean="0"/>
              <a:t>False.</a:t>
            </a:r>
          </a:p>
          <a:p>
            <a:r>
              <a:rPr lang="en-US" dirty="0"/>
              <a:t>You can evaluate any expression in Python, and get one of two answers, True or False.</a:t>
            </a:r>
          </a:p>
          <a:p>
            <a:r>
              <a:rPr lang="en-US" dirty="0" smtClean="0"/>
              <a:t>When</a:t>
            </a:r>
            <a:r>
              <a:rPr lang="en-US" dirty="0"/>
              <a:t> you compare two values, the expression is evaluated and Python returns the Boolean answer</a:t>
            </a:r>
            <a:r>
              <a:rPr lang="en-US" dirty="0" smtClean="0"/>
              <a:t>:</a:t>
            </a:r>
            <a:endParaRPr lang="en-US" dirty="0"/>
          </a:p>
          <a:p>
            <a:r>
              <a:rPr lang="en-US" dirty="0"/>
              <a:t>print(10 &gt; 9)</a:t>
            </a:r>
          </a:p>
          <a:p>
            <a:pPr marL="0" indent="0">
              <a:buNone/>
            </a:pPr>
            <a:r>
              <a:rPr lang="en-US" dirty="0"/>
              <a:t> </a:t>
            </a:r>
            <a:r>
              <a:rPr lang="en-US" dirty="0" smtClean="0"/>
              <a:t>     print(10</a:t>
            </a:r>
            <a:r>
              <a:rPr lang="en-US" dirty="0"/>
              <a:t> == 9)</a:t>
            </a:r>
          </a:p>
          <a:p>
            <a:pPr marL="0" indent="0">
              <a:buNone/>
            </a:pPr>
            <a:r>
              <a:rPr lang="en-US" dirty="0" smtClean="0"/>
              <a:t>      print(10</a:t>
            </a:r>
            <a:r>
              <a:rPr lang="en-US" dirty="0"/>
              <a:t> &lt; 9</a:t>
            </a:r>
            <a:r>
              <a:rPr lang="en-US" dirty="0" smtClean="0"/>
              <a:t>)</a:t>
            </a:r>
          </a:p>
          <a:p>
            <a:r>
              <a:rPr lang="en-US" altLang="en-US" dirty="0" smtClean="0"/>
              <a:t>Almost </a:t>
            </a:r>
            <a:r>
              <a:rPr lang="en-US" altLang="en-US" dirty="0"/>
              <a:t>any value is evaluated to True if it has some sort of content</a:t>
            </a:r>
            <a:r>
              <a:rPr lang="en-US" altLang="en-US" dirty="0" smtClean="0"/>
              <a:t>.</a:t>
            </a:r>
          </a:p>
          <a:p>
            <a:pPr marL="0" lvl="0" indent="0" defTabSz="914400" eaLnBrk="0" fontAlgn="base" hangingPunct="0">
              <a:spcBef>
                <a:spcPct val="0"/>
              </a:spcBef>
              <a:spcAft>
                <a:spcPct val="0"/>
              </a:spcAft>
              <a:buClrTx/>
              <a:buNone/>
            </a:pPr>
            <a:r>
              <a:rPr lang="en-US" altLang="en-US" dirty="0"/>
              <a:t> </a:t>
            </a:r>
            <a:r>
              <a:rPr lang="en-US" altLang="en-US" dirty="0" smtClean="0"/>
              <a:t>    Any </a:t>
            </a:r>
            <a:r>
              <a:rPr lang="en-US" altLang="en-US" dirty="0"/>
              <a:t>string is True, except empty </a:t>
            </a:r>
            <a:r>
              <a:rPr lang="en-US" altLang="en-US" dirty="0" smtClean="0"/>
              <a:t>strings.</a:t>
            </a:r>
          </a:p>
          <a:p>
            <a:pPr marL="0" lvl="0" indent="0" defTabSz="914400" eaLnBrk="0" fontAlgn="base" hangingPunct="0">
              <a:spcBef>
                <a:spcPct val="0"/>
              </a:spcBef>
              <a:spcAft>
                <a:spcPct val="0"/>
              </a:spcAft>
              <a:buClrTx/>
              <a:buNone/>
            </a:pPr>
            <a:r>
              <a:rPr lang="en-US" altLang="en-US" dirty="0" smtClean="0"/>
              <a:t>     Any number is True, except 0.</a:t>
            </a:r>
          </a:p>
          <a:p>
            <a:pPr marL="0" lvl="0" indent="0" defTabSz="914400" eaLnBrk="0" fontAlgn="base" hangingPunct="0">
              <a:spcBef>
                <a:spcPct val="0"/>
              </a:spcBef>
              <a:spcAft>
                <a:spcPct val="0"/>
              </a:spcAft>
              <a:buClrTx/>
              <a:buNone/>
            </a:pPr>
            <a:r>
              <a:rPr lang="en-US" altLang="en-US" dirty="0" smtClean="0"/>
              <a:t>     Any </a:t>
            </a:r>
            <a:r>
              <a:rPr lang="en-US" altLang="en-US" dirty="0"/>
              <a:t>list, tuple, set, and dictionary are True, except empty ones</a:t>
            </a:r>
            <a:r>
              <a:rPr lang="en-US" altLang="en-US" dirty="0" smtClean="0"/>
              <a:t>.</a:t>
            </a:r>
          </a:p>
          <a:p>
            <a:pPr marL="0" lvl="0" indent="0" defTabSz="914400" eaLnBrk="0" fontAlgn="base" hangingPunct="0">
              <a:spcBef>
                <a:spcPct val="0"/>
              </a:spcBef>
              <a:spcAft>
                <a:spcPct val="0"/>
              </a:spcAft>
              <a:buClrTx/>
              <a:buNone/>
            </a:pPr>
            <a:endParaRPr lang="en-US" altLang="en-US" dirty="0"/>
          </a:p>
          <a:p>
            <a:endParaRPr lang="en-US" altLang="en-US" dirty="0" smtClean="0"/>
          </a:p>
          <a:p>
            <a:endParaRPr lang="en-US" altLang="en-US" dirty="0"/>
          </a:p>
          <a:p>
            <a:endParaRPr lang="en-IN" dirty="0"/>
          </a:p>
        </p:txBody>
      </p:sp>
    </p:spTree>
    <p:extLst>
      <p:ext uri="{BB962C8B-B14F-4D97-AF65-F5344CB8AC3E}">
        <p14:creationId xmlns:p14="http://schemas.microsoft.com/office/powerpoint/2010/main" val="340291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 Arrays</a:t>
            </a:r>
            <a:br>
              <a:rPr lang="en-IN" dirty="0"/>
            </a:br>
            <a:endParaRPr lang="en-IN" dirty="0"/>
          </a:p>
        </p:txBody>
      </p:sp>
      <p:sp>
        <p:nvSpPr>
          <p:cNvPr id="3" name="Content Placeholder 2"/>
          <p:cNvSpPr>
            <a:spLocks noGrp="1"/>
          </p:cNvSpPr>
          <p:nvPr>
            <p:ph idx="1"/>
          </p:nvPr>
        </p:nvSpPr>
        <p:spPr/>
        <p:txBody>
          <a:bodyPr/>
          <a:lstStyle/>
          <a:p>
            <a:r>
              <a:rPr lang="en-US" dirty="0"/>
              <a:t>Array is a container which can hold a fix number of items and these items should </a:t>
            </a:r>
            <a:r>
              <a:rPr lang="en-US" dirty="0" smtClean="0"/>
              <a:t>be </a:t>
            </a:r>
            <a:r>
              <a:rPr lang="en-US" dirty="0"/>
              <a:t>of the same type</a:t>
            </a:r>
            <a:r>
              <a:rPr lang="en-US" dirty="0" smtClean="0"/>
              <a:t>.</a:t>
            </a:r>
          </a:p>
          <a:p>
            <a:r>
              <a:rPr lang="en-US" b="1" dirty="0"/>
              <a:t>Element</a:t>
            </a:r>
            <a:r>
              <a:rPr lang="en-US" dirty="0"/>
              <a:t>− Each item stored in an array is called an element.</a:t>
            </a:r>
          </a:p>
          <a:p>
            <a:r>
              <a:rPr lang="en-US" b="1" dirty="0"/>
              <a:t>Index </a:t>
            </a:r>
            <a:r>
              <a:rPr lang="en-US" dirty="0"/>
              <a:t>− Each location of an element in an array has a numerical index, which is used to identify the element.</a:t>
            </a:r>
          </a:p>
          <a:p>
            <a:r>
              <a:rPr lang="en-US" dirty="0"/>
              <a:t>Array is created in Python by importing array module to the python program. Then the array is declared as shown below.</a:t>
            </a:r>
            <a:endParaRPr lang="en-IN" dirty="0"/>
          </a:p>
        </p:txBody>
      </p:sp>
      <p:pic>
        <p:nvPicPr>
          <p:cNvPr id="4" name="Picture 3"/>
          <p:cNvPicPr>
            <a:picLocks noChangeAspect="1"/>
          </p:cNvPicPr>
          <p:nvPr/>
        </p:nvPicPr>
        <p:blipFill>
          <a:blip r:embed="rId2"/>
          <a:stretch>
            <a:fillRect/>
          </a:stretch>
        </p:blipFill>
        <p:spPr>
          <a:xfrm>
            <a:off x="3078050" y="4524687"/>
            <a:ext cx="5859887" cy="1038225"/>
          </a:xfrm>
          <a:prstGeom prst="rect">
            <a:avLst/>
          </a:prstGeom>
        </p:spPr>
      </p:pic>
    </p:spTree>
    <p:extLst>
      <p:ext uri="{BB962C8B-B14F-4D97-AF65-F5344CB8AC3E}">
        <p14:creationId xmlns:p14="http://schemas.microsoft.com/office/powerpoint/2010/main" val="194431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Operations</a:t>
            </a:r>
            <a:br>
              <a:rPr lang="en-IN" dirty="0"/>
            </a:br>
            <a:endParaRPr lang="en-IN" dirty="0"/>
          </a:p>
        </p:txBody>
      </p:sp>
      <p:sp>
        <p:nvSpPr>
          <p:cNvPr id="3" name="Content Placeholder 2"/>
          <p:cNvSpPr>
            <a:spLocks noGrp="1"/>
          </p:cNvSpPr>
          <p:nvPr>
            <p:ph idx="1"/>
          </p:nvPr>
        </p:nvSpPr>
        <p:spPr/>
        <p:txBody>
          <a:bodyPr/>
          <a:lstStyle/>
          <a:p>
            <a:r>
              <a:rPr lang="en-US" b="1" dirty="0"/>
              <a:t>Traverse</a:t>
            </a:r>
            <a:r>
              <a:rPr lang="en-US" dirty="0"/>
              <a:t> − print all the array elements one by one.</a:t>
            </a:r>
          </a:p>
          <a:p>
            <a:r>
              <a:rPr lang="en-US" b="1" dirty="0"/>
              <a:t>Insertion</a:t>
            </a:r>
            <a:r>
              <a:rPr lang="en-US" dirty="0"/>
              <a:t> − Adds an element at the given index.</a:t>
            </a:r>
          </a:p>
          <a:p>
            <a:r>
              <a:rPr lang="en-US" b="1" dirty="0"/>
              <a:t>Deletion</a:t>
            </a:r>
            <a:r>
              <a:rPr lang="en-US" dirty="0"/>
              <a:t> − Deletes an element at the given index.</a:t>
            </a:r>
          </a:p>
          <a:p>
            <a:r>
              <a:rPr lang="en-US" b="1" dirty="0"/>
              <a:t>Search</a:t>
            </a:r>
            <a:r>
              <a:rPr lang="en-US" dirty="0"/>
              <a:t> − Searches an element using the given index or by the value.</a:t>
            </a:r>
          </a:p>
          <a:p>
            <a:r>
              <a:rPr lang="en-US" b="1" dirty="0"/>
              <a:t>Update</a:t>
            </a:r>
            <a:r>
              <a:rPr lang="en-US" dirty="0"/>
              <a:t> − Updates an element at the given index.</a:t>
            </a:r>
          </a:p>
          <a:p>
            <a:endParaRPr lang="en-IN" dirty="0"/>
          </a:p>
        </p:txBody>
      </p:sp>
    </p:spTree>
    <p:extLst>
      <p:ext uri="{BB962C8B-B14F-4D97-AF65-F5344CB8AC3E}">
        <p14:creationId xmlns:p14="http://schemas.microsoft.com/office/powerpoint/2010/main" val="160951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To create an array of numeric values, we need to import the array module. For example</a:t>
            </a:r>
            <a:r>
              <a:rPr lang="en-US" dirty="0" smtClean="0"/>
              <a:t>:</a:t>
            </a:r>
          </a:p>
          <a:p>
            <a:r>
              <a:rPr lang="en-US" dirty="0"/>
              <a:t>from array import *</a:t>
            </a:r>
          </a:p>
          <a:p>
            <a:pPr marL="0" indent="0">
              <a:buNone/>
            </a:pPr>
            <a:r>
              <a:rPr lang="en-US" dirty="0"/>
              <a:t> </a:t>
            </a:r>
            <a:r>
              <a:rPr lang="en-US" dirty="0" smtClean="0"/>
              <a:t>    </a:t>
            </a:r>
            <a:r>
              <a:rPr lang="en-US" dirty="0" err="1" smtClean="0"/>
              <a:t>arrayName</a:t>
            </a:r>
            <a:r>
              <a:rPr lang="en-US" dirty="0"/>
              <a:t> = array(</a:t>
            </a:r>
            <a:r>
              <a:rPr lang="en-US" dirty="0" err="1"/>
              <a:t>typecode</a:t>
            </a:r>
            <a:r>
              <a:rPr lang="en-US" dirty="0"/>
              <a:t>, [Initializers])</a:t>
            </a:r>
          </a:p>
          <a:p>
            <a:endParaRPr lang="en-US" dirty="0" smtClean="0"/>
          </a:p>
          <a:p>
            <a:r>
              <a:rPr lang="en-US" dirty="0" smtClean="0"/>
              <a:t>import</a:t>
            </a:r>
            <a:r>
              <a:rPr lang="en-US" dirty="0"/>
              <a:t> array as </a:t>
            </a:r>
            <a:r>
              <a:rPr lang="en-US" dirty="0" err="1" smtClean="0"/>
              <a:t>arr</a:t>
            </a:r>
            <a:endParaRPr lang="en-US" dirty="0"/>
          </a:p>
          <a:p>
            <a:pPr marL="0" indent="0">
              <a:buNone/>
            </a:pPr>
            <a:r>
              <a:rPr lang="en-US" dirty="0"/>
              <a:t> </a:t>
            </a:r>
            <a:r>
              <a:rPr lang="en-US" dirty="0" smtClean="0"/>
              <a:t>    a</a:t>
            </a:r>
            <a:r>
              <a:rPr lang="en-US" dirty="0"/>
              <a:t> = </a:t>
            </a:r>
            <a:r>
              <a:rPr lang="en-US" dirty="0" err="1"/>
              <a:t>arr.array</a:t>
            </a:r>
            <a:r>
              <a:rPr lang="en-US" dirty="0"/>
              <a:t>('d', [1.1, 3.5, 4.5])</a:t>
            </a:r>
          </a:p>
          <a:p>
            <a:pPr marL="0" indent="0">
              <a:buNone/>
            </a:pPr>
            <a:r>
              <a:rPr lang="en-US" dirty="0" smtClean="0"/>
              <a:t>     print(a</a:t>
            </a:r>
            <a:r>
              <a:rPr lang="en-US" dirty="0"/>
              <a:t>)</a:t>
            </a:r>
          </a:p>
          <a:p>
            <a:endParaRPr lang="en-IN" dirty="0"/>
          </a:p>
        </p:txBody>
      </p:sp>
    </p:spTree>
    <p:extLst>
      <p:ext uri="{BB962C8B-B14F-4D97-AF65-F5344CB8AC3E}">
        <p14:creationId xmlns:p14="http://schemas.microsoft.com/office/powerpoint/2010/main" val="175727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Python, we can treat lists as arrays. However, we cannot constrain the type of elements stored in a list. For example</a:t>
            </a:r>
            <a:r>
              <a:rPr lang="en-US" dirty="0" smtClean="0"/>
              <a:t>:</a:t>
            </a:r>
            <a:endParaRPr lang="en-US" dirty="0"/>
          </a:p>
          <a:p>
            <a:r>
              <a:rPr lang="en-US" dirty="0"/>
              <a:t>a = [1, 3.5, "Hello"] </a:t>
            </a:r>
          </a:p>
          <a:p>
            <a:r>
              <a:rPr lang="en-US" dirty="0"/>
              <a:t>#If you create arrays using the array module, all elements of the array must be of the same numeric type</a:t>
            </a:r>
            <a:r>
              <a:rPr lang="en-US" dirty="0" smtClean="0"/>
              <a:t>.</a:t>
            </a:r>
          </a:p>
          <a:p>
            <a:r>
              <a:rPr lang="en-US" dirty="0"/>
              <a:t>Lists are much more flexible than arrays. They can store elements of different data types including strings. And, if you need to do mathematical computation on arrays and matrices, you are much better off using something like </a:t>
            </a:r>
            <a:r>
              <a:rPr lang="en-US" dirty="0" err="1">
                <a:hlinkClick r:id="rId2"/>
              </a:rPr>
              <a:t>NumPy</a:t>
            </a:r>
            <a:r>
              <a:rPr lang="en-US" dirty="0"/>
              <a:t>.</a:t>
            </a:r>
          </a:p>
          <a:p>
            <a:endParaRPr lang="en-IN" dirty="0"/>
          </a:p>
        </p:txBody>
      </p:sp>
    </p:spTree>
    <p:extLst>
      <p:ext uri="{BB962C8B-B14F-4D97-AF65-F5344CB8AC3E}">
        <p14:creationId xmlns:p14="http://schemas.microsoft.com/office/powerpoint/2010/main" val="184888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err="1"/>
              <a:t>Typecode</a:t>
            </a:r>
            <a:r>
              <a:rPr lang="en-US" sz="2000" dirty="0"/>
              <a:t> are the codes that are used to define the type of value the array will hold. Some common </a:t>
            </a:r>
            <a:r>
              <a:rPr lang="en-US" sz="2000" dirty="0" err="1"/>
              <a:t>typecodes</a:t>
            </a:r>
            <a:r>
              <a:rPr lang="en-US" sz="2000" dirty="0"/>
              <a:t> used are:</a:t>
            </a:r>
            <a:endParaRPr lang="en-IN" sz="2000" dirty="0"/>
          </a:p>
        </p:txBody>
      </p:sp>
      <p:pic>
        <p:nvPicPr>
          <p:cNvPr id="4" name="Content Placeholder 3"/>
          <p:cNvPicPr>
            <a:picLocks noGrp="1" noChangeAspect="1"/>
          </p:cNvPicPr>
          <p:nvPr>
            <p:ph idx="1"/>
          </p:nvPr>
        </p:nvPicPr>
        <p:blipFill>
          <a:blip r:embed="rId2"/>
          <a:stretch>
            <a:fillRect/>
          </a:stretch>
        </p:blipFill>
        <p:spPr>
          <a:xfrm>
            <a:off x="2592926" y="1996225"/>
            <a:ext cx="6344700" cy="3455250"/>
          </a:xfrm>
          <a:prstGeom prst="rect">
            <a:avLst/>
          </a:prstGeom>
        </p:spPr>
      </p:pic>
    </p:spTree>
    <p:extLst>
      <p:ext uri="{BB962C8B-B14F-4D97-AF65-F5344CB8AC3E}">
        <p14:creationId xmlns:p14="http://schemas.microsoft.com/office/powerpoint/2010/main" val="17830677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3122</TotalTime>
  <Words>199</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euclid_circular_a</vt:lpstr>
      <vt:lpstr>Wingdings 3</vt:lpstr>
      <vt:lpstr>Wisp</vt:lpstr>
      <vt:lpstr>Set</vt:lpstr>
      <vt:lpstr>Frozenset</vt:lpstr>
      <vt:lpstr>bool</vt:lpstr>
      <vt:lpstr>Python - Arrays </vt:lpstr>
      <vt:lpstr>Basic Operations </vt:lpstr>
      <vt:lpstr>PowerPoint Presentation</vt:lpstr>
      <vt:lpstr>PowerPoint Presentation</vt:lpstr>
      <vt:lpstr>Typecode are the codes that are used to define the type of value the array will hold. Some common typecodes used 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Arrays</dc:title>
  <dc:creator>PALLAW-PC</dc:creator>
  <cp:lastModifiedBy>PALLAW-PC</cp:lastModifiedBy>
  <cp:revision>13</cp:revision>
  <dcterms:created xsi:type="dcterms:W3CDTF">2021-02-15T05:11:01Z</dcterms:created>
  <dcterms:modified xsi:type="dcterms:W3CDTF">2021-02-17T11:43:28Z</dcterms:modified>
</cp:coreProperties>
</file>