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59" r:id="rId25"/>
    <p:sldId id="261" r:id="rId26"/>
    <p:sldId id="262" r:id="rId27"/>
    <p:sldId id="287" r:id="rId28"/>
    <p:sldId id="263" r:id="rId29"/>
    <p:sldId id="288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Regular Expressions(RE) specifies a set of strings(pattern) that matches it. </a:t>
            </a:r>
          </a:p>
          <a:p>
            <a:r>
              <a:rPr lang="en-US" dirty="0" err="1" smtClean="0"/>
              <a:t>MetaCharacters</a:t>
            </a:r>
            <a:r>
              <a:rPr lang="en-US" dirty="0" smtClean="0"/>
              <a:t> </a:t>
            </a:r>
            <a:r>
              <a:rPr lang="en-US" dirty="0"/>
              <a:t>are useful, important and will be used in functions of module re. </a:t>
            </a:r>
            <a:endParaRPr lang="en-US" dirty="0" smtClean="0"/>
          </a:p>
          <a:p>
            <a:r>
              <a:rPr lang="en-US" dirty="0"/>
              <a:t>Python has a module named re to work with regular expressions. To use it, we need to import the module.</a:t>
            </a:r>
          </a:p>
          <a:p>
            <a:r>
              <a:rPr lang="en-US" dirty="0"/>
              <a:t>import re</a:t>
            </a:r>
          </a:p>
          <a:p>
            <a:r>
              <a:rPr lang="en-US" dirty="0"/>
              <a:t>The module defines several functions and constants to work with </a:t>
            </a:r>
            <a:r>
              <a:rPr lang="en-US" dirty="0" err="1"/>
              <a:t>RegEx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There are a total of 14 </a:t>
            </a:r>
            <a:r>
              <a:rPr lang="en-US" dirty="0" err="1"/>
              <a:t>metacharacters</a:t>
            </a:r>
            <a:r>
              <a:rPr lang="en-US" dirty="0"/>
              <a:t> and will be discussed as they follow into functions: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4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838" y="2184400"/>
            <a:ext cx="7296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75" y="2246312"/>
            <a:ext cx="7610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3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138" y="2665412"/>
            <a:ext cx="7829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6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85" y="2133600"/>
            <a:ext cx="784066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227262"/>
            <a:ext cx="83259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66682"/>
            <a:ext cx="8244938" cy="30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989" y="2318197"/>
            <a:ext cx="6994324" cy="29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4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322" y="2202287"/>
            <a:ext cx="7940854" cy="33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9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34862"/>
            <a:ext cx="8078688" cy="38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6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85" y="2133600"/>
            <a:ext cx="79378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0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2" y="2170112"/>
            <a:ext cx="7148871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7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759849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133600"/>
            <a:ext cx="7877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9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133600"/>
            <a:ext cx="814805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9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073499"/>
            <a:ext cx="8211600" cy="34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5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082"/>
          </a:xfrm>
        </p:spPr>
        <p:txBody>
          <a:bodyPr/>
          <a:lstStyle/>
          <a:p>
            <a:r>
              <a:rPr lang="en-US" b="1" dirty="0"/>
              <a:t>Function compile()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1376"/>
            <a:ext cx="8915400" cy="43530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Regular </a:t>
            </a:r>
            <a:r>
              <a:rPr lang="en-US" dirty="0"/>
              <a:t>expressions are compiled into pattern objects, which have methods for various operations such as searching for pattern matches or performing string substitutions. </a:t>
            </a:r>
            <a:endParaRPr lang="en-US" dirty="0" smtClean="0"/>
          </a:p>
          <a:p>
            <a:r>
              <a:rPr lang="en-US" b="1" dirty="0" smtClean="0"/>
              <a:t>Function </a:t>
            </a:r>
            <a:r>
              <a:rPr lang="en-US" b="1" dirty="0"/>
              <a:t>split()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Split string by the occurrences of a character or a pattern, upon finding that pattern, the remaining characters from the string are returned as part of the resulting list. </a:t>
            </a:r>
            <a:br>
              <a:rPr lang="en-US" dirty="0"/>
            </a:br>
            <a:r>
              <a:rPr lang="en-US" b="1" dirty="0"/>
              <a:t>Syntax </a:t>
            </a:r>
            <a:r>
              <a:rPr lang="en-US" b="1" dirty="0" smtClean="0"/>
              <a:t>: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re.split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(pattern, string,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maxsplit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=0, flags=0)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Function sub()</a:t>
            </a:r>
            <a:r>
              <a:rPr lang="en-US" dirty="0"/>
              <a:t> </a:t>
            </a:r>
          </a:p>
          <a:p>
            <a:r>
              <a:rPr lang="en-US" dirty="0"/>
              <a:t> </a:t>
            </a:r>
            <a:r>
              <a:rPr lang="en-US" dirty="0" err="1"/>
              <a:t>re.sub</a:t>
            </a:r>
            <a:r>
              <a:rPr lang="en-US" dirty="0"/>
              <a:t>(pattern, </a:t>
            </a:r>
            <a:r>
              <a:rPr lang="en-US" dirty="0" err="1"/>
              <a:t>repl</a:t>
            </a:r>
            <a:r>
              <a:rPr lang="en-US" dirty="0"/>
              <a:t>, string, count=0, flags=0)</a:t>
            </a:r>
          </a:p>
          <a:p>
            <a:r>
              <a:rPr lang="en-US" dirty="0" smtClean="0"/>
              <a:t>The</a:t>
            </a:r>
            <a:r>
              <a:rPr lang="en-US" dirty="0"/>
              <a:t> ‘sub’ in the function stands for </a:t>
            </a:r>
            <a:r>
              <a:rPr lang="en-US" dirty="0" err="1"/>
              <a:t>SubString</a:t>
            </a:r>
            <a:r>
              <a:rPr lang="en-US" dirty="0"/>
              <a:t>, a certain regular expression pattern is searched in the given string(3rd parameter), and upon finding the substring pattern is replaced by </a:t>
            </a:r>
            <a:r>
              <a:rPr lang="en-US" dirty="0" err="1"/>
              <a:t>repl</a:t>
            </a:r>
            <a:r>
              <a:rPr lang="en-US" dirty="0"/>
              <a:t>(2nd parameter), count checks and maintains the number of times this occurs. 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3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 </a:t>
            </a:r>
            <a:r>
              <a:rPr lang="en-US" b="1" dirty="0" err="1"/>
              <a:t>subn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6980"/>
            <a:ext cx="8915400" cy="4314242"/>
          </a:xfrm>
        </p:spPr>
        <p:txBody>
          <a:bodyPr>
            <a:normAutofit/>
          </a:bodyPr>
          <a:lstStyle/>
          <a:p>
            <a:r>
              <a:rPr lang="en-US" dirty="0" err="1" smtClean="0"/>
              <a:t>re.subn</a:t>
            </a:r>
            <a:r>
              <a:rPr lang="en-US" dirty="0" smtClean="0"/>
              <a:t>(pattern</a:t>
            </a:r>
            <a:r>
              <a:rPr lang="en-US" dirty="0"/>
              <a:t>, </a:t>
            </a:r>
            <a:r>
              <a:rPr lang="en-US" dirty="0" err="1"/>
              <a:t>repl</a:t>
            </a:r>
            <a:r>
              <a:rPr lang="en-US" dirty="0"/>
              <a:t>, string, count=0, flags=0)</a:t>
            </a:r>
          </a:p>
          <a:p>
            <a:r>
              <a:rPr lang="en-US" dirty="0" err="1" smtClean="0"/>
              <a:t>subn</a:t>
            </a:r>
            <a:r>
              <a:rPr lang="en-US" dirty="0"/>
              <a:t>() is similar to sub() in all ways, except in its way to providing output. It returns a tuple with count of total of replacement and the new string rather than just the string. </a:t>
            </a:r>
            <a:endParaRPr lang="en-US" dirty="0" smtClean="0"/>
          </a:p>
          <a:p>
            <a:r>
              <a:rPr lang="en-US" b="1" dirty="0"/>
              <a:t>Function escape() </a:t>
            </a:r>
          </a:p>
          <a:p>
            <a:r>
              <a:rPr lang="en-US" dirty="0" err="1"/>
              <a:t>re.escape</a:t>
            </a:r>
            <a:r>
              <a:rPr lang="en-US" dirty="0"/>
              <a:t>(string)</a:t>
            </a:r>
          </a:p>
          <a:p>
            <a:r>
              <a:rPr lang="en-US" dirty="0" smtClean="0"/>
              <a:t>Return</a:t>
            </a:r>
            <a:r>
              <a:rPr lang="en-US" dirty="0"/>
              <a:t> string with all non-</a:t>
            </a:r>
            <a:r>
              <a:rPr lang="en-US" dirty="0" err="1"/>
              <a:t>alphanumerics</a:t>
            </a:r>
            <a:r>
              <a:rPr lang="en-US" dirty="0"/>
              <a:t> </a:t>
            </a:r>
            <a:r>
              <a:rPr lang="en-US" dirty="0" err="1"/>
              <a:t>backslashed</a:t>
            </a:r>
            <a:r>
              <a:rPr lang="en-US" dirty="0"/>
              <a:t>, this is useful if you want to match an arbitrary literal string that may have regular expression </a:t>
            </a:r>
            <a:r>
              <a:rPr lang="en-US" dirty="0" err="1"/>
              <a:t>metacharacters</a:t>
            </a:r>
            <a:r>
              <a:rPr lang="en-US" dirty="0"/>
              <a:t> in it.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85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25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497"/>
            <a:ext cx="8915400" cy="42627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re.search</a:t>
            </a:r>
            <a:r>
              <a:rPr lang="en-US" b="1" dirty="0"/>
              <a:t>() </a:t>
            </a:r>
          </a:p>
          <a:p>
            <a:r>
              <a:rPr lang="en-US" dirty="0"/>
              <a:t> This method either returns None (if the pattern doesn’t match), or a </a:t>
            </a:r>
            <a:r>
              <a:rPr lang="en-US" dirty="0" err="1"/>
              <a:t>re.MatchObject</a:t>
            </a:r>
            <a:r>
              <a:rPr lang="en-US" dirty="0"/>
              <a:t> that contains information about the matching part of the string. This method stops after the first match, so this is best suited for testing a regular expression more than extracting data</a:t>
            </a:r>
            <a:r>
              <a:rPr lang="en-US" dirty="0" smtClean="0"/>
              <a:t>.</a:t>
            </a:r>
          </a:p>
          <a:p>
            <a:r>
              <a:rPr lang="en-US" b="1" dirty="0" err="1"/>
              <a:t>re.match</a:t>
            </a:r>
            <a:r>
              <a:rPr lang="en-US" b="1" dirty="0"/>
              <a:t>() </a:t>
            </a:r>
          </a:p>
          <a:p>
            <a:r>
              <a:rPr lang="en-US" dirty="0" smtClean="0"/>
              <a:t>This function attempts to match pattern to whole string. The </a:t>
            </a:r>
            <a:r>
              <a:rPr lang="en-US" dirty="0" err="1" smtClean="0"/>
              <a:t>re.match</a:t>
            </a:r>
            <a:r>
              <a:rPr lang="en-US" dirty="0" smtClean="0"/>
              <a:t> function returns a match object on success, None on failure.</a:t>
            </a:r>
            <a:endParaRPr lang="en-US" dirty="0"/>
          </a:p>
          <a:p>
            <a:r>
              <a:rPr lang="en-US" dirty="0"/>
              <a:t>You can get methods and attributes of a match object using </a:t>
            </a:r>
            <a:r>
              <a:rPr lang="en-US" dirty="0" err="1"/>
              <a:t>dir</a:t>
            </a:r>
            <a:r>
              <a:rPr lang="en-US" dirty="0"/>
              <a:t>() function.</a:t>
            </a:r>
          </a:p>
          <a:p>
            <a:r>
              <a:rPr lang="en-US" dirty="0"/>
              <a:t>Some of the commonly used methods and attributes of match objects are: </a:t>
            </a:r>
            <a:r>
              <a:rPr lang="en-US" dirty="0" err="1"/>
              <a:t>match.group</a:t>
            </a:r>
            <a:r>
              <a:rPr lang="en-US" dirty="0"/>
              <a:t>() The group() method returns the part of the string where there is a match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err="1" smtClean="0"/>
              <a:t>re.findall</a:t>
            </a:r>
            <a:r>
              <a:rPr lang="en-US" b="1" dirty="0"/>
              <a:t>()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all non-overlapping matches of pattern in string, as a list of strings. The string is scanned left-to-right, and matches are returned in the order found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145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775" y="2217737"/>
            <a:ext cx="7534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4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113"/>
          </a:xfrm>
        </p:spPr>
        <p:txBody>
          <a:bodyPr/>
          <a:lstStyle/>
          <a:p>
            <a:r>
              <a:rPr lang="en-IN" b="1" dirty="0" err="1"/>
              <a:t>re.search</a:t>
            </a:r>
            <a:r>
              <a:rPr lang="en-IN" b="1" dirty="0"/>
              <a:t>() VS </a:t>
            </a:r>
            <a:r>
              <a:rPr lang="en-IN" b="1" dirty="0" err="1"/>
              <a:t>re.findall</a:t>
            </a:r>
            <a:r>
              <a:rPr lang="en-IN" b="1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re.search</a:t>
            </a:r>
            <a:r>
              <a:rPr lang="en-US" dirty="0"/>
              <a:t>()</a:t>
            </a:r>
          </a:p>
          <a:p>
            <a:r>
              <a:rPr lang="en-US" dirty="0" err="1"/>
              <a:t>re.search</a:t>
            </a:r>
            <a:r>
              <a:rPr lang="en-US" dirty="0"/>
              <a:t>() method either returns None (if the pattern doesn’t match), or a </a:t>
            </a:r>
            <a:r>
              <a:rPr lang="en-US" dirty="0" err="1"/>
              <a:t>re.MatchObject</a:t>
            </a:r>
            <a:r>
              <a:rPr lang="en-US" dirty="0"/>
              <a:t> that contains information about the matching part of the string. This method stops after the first match, so this is best suited for testing a regular expression more than extracting data.</a:t>
            </a:r>
          </a:p>
          <a:p>
            <a:pPr fontAlgn="base"/>
            <a:r>
              <a:rPr lang="en-US" b="1" dirty="0" err="1"/>
              <a:t>re.findall</a:t>
            </a:r>
            <a:r>
              <a:rPr lang="en-US" b="1" dirty="0"/>
              <a:t>()</a:t>
            </a:r>
          </a:p>
          <a:p>
            <a:pPr fontAlgn="base"/>
            <a:r>
              <a:rPr lang="en-US" dirty="0"/>
              <a:t>Return all non-overlapping matches of pattern in string, as a list of strings. The string is scanned left-to-right, and matches are returned in the order found.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1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253803"/>
            <a:ext cx="8268750" cy="2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73499"/>
            <a:ext cx="8289723" cy="36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re.VERBOSE</a:t>
            </a:r>
            <a:r>
              <a:rPr lang="en-US" dirty="0"/>
              <a:t> : This flag allows you to write regular expressions that look nicer and are more readable by allowing you to visually separate logical sections of the pattern and add comments.</a:t>
            </a:r>
          </a:p>
          <a:p>
            <a:r>
              <a:rPr lang="en-US" dirty="0"/>
              <a:t>Whitespace within the pattern is ignored, except when in a character class, or when preceded by an </a:t>
            </a:r>
            <a:r>
              <a:rPr lang="en-US" dirty="0" err="1"/>
              <a:t>unescaped</a:t>
            </a:r>
            <a:r>
              <a:rPr lang="en-US" dirty="0"/>
              <a:t> backslash, or within tokens like *?, (?: or (?P. When a line contains a # that is not in a character class and is not preceded by an </a:t>
            </a:r>
            <a:r>
              <a:rPr lang="en-US" dirty="0" err="1"/>
              <a:t>unescaped</a:t>
            </a:r>
            <a:r>
              <a:rPr lang="en-US" dirty="0"/>
              <a:t> backslash, all characters from the leftmost such # through the end of the line are ignored.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06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Let’s take a password as a combination of alphanumeric characters along with special characters, and check whether the password is valid or not with the help of few conditions.</a:t>
            </a:r>
          </a:p>
          <a:p>
            <a:pPr fontAlgn="base"/>
            <a:r>
              <a:rPr lang="en-US" b="1" dirty="0"/>
              <a:t>Conditions for a valid password are:</a:t>
            </a:r>
            <a:endParaRPr lang="en-US" dirty="0"/>
          </a:p>
          <a:p>
            <a:pPr fontAlgn="base"/>
            <a:r>
              <a:rPr lang="en-US" dirty="0"/>
              <a:t>Should have at least one number.</a:t>
            </a:r>
          </a:p>
          <a:p>
            <a:pPr fontAlgn="base"/>
            <a:r>
              <a:rPr lang="en-US" dirty="0"/>
              <a:t>Should have at least one uppercase and one lowercase character.</a:t>
            </a:r>
          </a:p>
          <a:p>
            <a:pPr fontAlgn="base"/>
            <a:r>
              <a:rPr lang="en-US" dirty="0"/>
              <a:t>Should have at least one special symbol.</a:t>
            </a:r>
          </a:p>
          <a:p>
            <a:pPr fontAlgn="base"/>
            <a:r>
              <a:rPr lang="en-US" dirty="0"/>
              <a:t>Should be between 6 to 20 characters long.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46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73500"/>
            <a:ext cx="8106825" cy="36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958" y="2060620"/>
            <a:ext cx="8216721" cy="37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9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335" y="2133600"/>
            <a:ext cx="733315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313" y="2527300"/>
            <a:ext cx="73152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3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188" y="2146300"/>
            <a:ext cx="70294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5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25" y="2146300"/>
            <a:ext cx="6886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939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6787</TotalTime>
  <Words>133</Words>
  <Application>Microsoft Office PowerPoint</Application>
  <PresentationFormat>Widescreen</PresentationFormat>
  <Paragraphs>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Consolas</vt:lpstr>
      <vt:lpstr>Wingdings 3</vt:lpstr>
      <vt:lpstr>Wisp</vt:lpstr>
      <vt:lpstr>Module 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compile()</vt:lpstr>
      <vt:lpstr>Function subn()</vt:lpstr>
      <vt:lpstr>PowerPoint Presentation</vt:lpstr>
      <vt:lpstr>PowerPoint Presentation</vt:lpstr>
      <vt:lpstr>re.search() VS re.findall()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PALLAW-PC</dc:creator>
  <cp:lastModifiedBy>PALLAW-PC</cp:lastModifiedBy>
  <cp:revision>19</cp:revision>
  <dcterms:created xsi:type="dcterms:W3CDTF">2021-04-04T07:34:31Z</dcterms:created>
  <dcterms:modified xsi:type="dcterms:W3CDTF">2021-04-16T13:00:02Z</dcterms:modified>
</cp:coreProperties>
</file>