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6" r:id="rId3"/>
    <p:sldId id="267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in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accept user input in python, you need to use the input() function.</a:t>
            </a:r>
          </a:p>
          <a:p>
            <a:r>
              <a:rPr lang="en-US" dirty="0"/>
              <a:t>With the input() function, you can read from the keyboard input. </a:t>
            </a:r>
            <a:endParaRPr lang="en-US" dirty="0" smtClean="0"/>
          </a:p>
          <a:p>
            <a:r>
              <a:rPr lang="en-US" dirty="0" err="1"/>
              <a:t>str</a:t>
            </a:r>
            <a:r>
              <a:rPr lang="en-US" dirty="0"/>
              <a:t> = input("Enter your input: ");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3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6960"/>
          </a:xfrm>
        </p:spPr>
        <p:txBody>
          <a:bodyPr/>
          <a:lstStyle/>
          <a:p>
            <a:r>
              <a:rPr lang="en-IN" b="1" dirty="0"/>
              <a:t>Indentation in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1070"/>
            <a:ext cx="8915400" cy="4430152"/>
          </a:xfrm>
        </p:spPr>
        <p:txBody>
          <a:bodyPr/>
          <a:lstStyle/>
          <a:p>
            <a:r>
              <a:rPr lang="en-US" dirty="0"/>
              <a:t>Python indentation is a way of telling a Python interpreter that the group of statements belongs to a particular block of code. A block is a combination of all these statements. Block can be regarded as the grouping of statements for a specific purpose</a:t>
            </a:r>
            <a:r>
              <a:rPr lang="en-US" dirty="0" smtClean="0"/>
              <a:t>.</a:t>
            </a:r>
          </a:p>
          <a:p>
            <a:r>
              <a:rPr lang="en-US" dirty="0"/>
              <a:t>Most of the programming languages like C, C++, Java use braces { } to define a block of code. Python uses indentation to highlight the blocks of code. Whitespace is used for indentation in Python.</a:t>
            </a:r>
          </a:p>
          <a:p>
            <a:r>
              <a:rPr lang="en-US" dirty="0"/>
              <a:t>All statements with the same distance to the right belong to the same block of code. If a block has to be more deeply nested, it is simply indented further to the right.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94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81236"/>
            <a:ext cx="8525256" cy="362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1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making is required when we want to execute a code only if a certain condition is satisfied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3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41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</a:t>
            </a:r>
            <a:r>
              <a:rPr lang="en-IN" dirty="0"/>
              <a:t>Statement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8344"/>
            <a:ext cx="8915400" cy="4352878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en-US" dirty="0"/>
              <a:t> if…</a:t>
            </a:r>
            <a:r>
              <a:rPr lang="en-US" dirty="0" err="1"/>
              <a:t>elif</a:t>
            </a:r>
            <a:r>
              <a:rPr lang="en-US" dirty="0"/>
              <a:t>…else statement is used in Python for decision making</a:t>
            </a:r>
            <a:r>
              <a:rPr lang="en-US" dirty="0" smtClean="0"/>
              <a:t>.</a:t>
            </a:r>
          </a:p>
          <a:p>
            <a:r>
              <a:rPr lang="en-US" dirty="0"/>
              <a:t>A condition can be any logical expression returning only one of these two Boolean values: either True or </a:t>
            </a:r>
            <a:r>
              <a:rPr lang="en-US" dirty="0" smtClean="0"/>
              <a:t>False</a:t>
            </a:r>
          </a:p>
          <a:p>
            <a:r>
              <a:rPr lang="en-IN" dirty="0" smtClean="0"/>
              <a:t>if</a:t>
            </a:r>
            <a:r>
              <a:rPr lang="en-IN" dirty="0"/>
              <a:t> </a:t>
            </a:r>
            <a:r>
              <a:rPr lang="en-IN" dirty="0" smtClean="0"/>
              <a:t>&lt;condition&gt;: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any task</a:t>
            </a:r>
            <a:endParaRPr lang="en-IN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71" y="3490173"/>
            <a:ext cx="4855335" cy="226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9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if...else Statement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dirty="0" smtClean="0"/>
              <a:t>if</a:t>
            </a:r>
            <a:r>
              <a:rPr lang="en-US" dirty="0"/>
              <a:t> </a:t>
            </a:r>
            <a:r>
              <a:rPr lang="en-US" dirty="0" smtClean="0"/>
              <a:t>&lt;condition&gt;: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Body</a:t>
            </a:r>
            <a:r>
              <a:rPr lang="en-US" dirty="0"/>
              <a:t> of if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Body</a:t>
            </a:r>
            <a:r>
              <a:rPr lang="en-US" dirty="0"/>
              <a:t> of else</a:t>
            </a:r>
          </a:p>
          <a:p>
            <a:r>
              <a:rPr lang="en-US" dirty="0"/>
              <a:t>The </a:t>
            </a:r>
            <a:r>
              <a:rPr lang="en-US" dirty="0" err="1"/>
              <a:t>if..else</a:t>
            </a:r>
            <a:r>
              <a:rPr lang="en-US" dirty="0"/>
              <a:t> statement evaluates test expression and will execute the body of if only when the test condition is True.</a:t>
            </a:r>
          </a:p>
          <a:p>
            <a:r>
              <a:rPr lang="en-US" dirty="0" smtClean="0"/>
              <a:t>If</a:t>
            </a:r>
            <a:r>
              <a:rPr lang="en-US" dirty="0"/>
              <a:t> the condition is False, the body of else is executed. Indentation is used to separate the blocks</a:t>
            </a:r>
            <a:r>
              <a:rPr lang="en-US" dirty="0" smtClean="0"/>
              <a:t>.</a:t>
            </a:r>
          </a:p>
          <a:p>
            <a:r>
              <a:rPr lang="en-US" dirty="0"/>
              <a:t>the colon in the Python programming language’s syntax, is to give a visual indicator that a code block is following directly afterward.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67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146" y="2474912"/>
            <a:ext cx="4577792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2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if...</a:t>
            </a:r>
            <a:r>
              <a:rPr lang="en-US" dirty="0" err="1"/>
              <a:t>elif</a:t>
            </a:r>
            <a:r>
              <a:rPr lang="en-US" dirty="0"/>
              <a:t>...else Statement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</a:t>
            </a:r>
            <a:r>
              <a:rPr lang="en-US" dirty="0"/>
              <a:t> test expression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 Body of if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elif</a:t>
            </a:r>
            <a:r>
              <a:rPr lang="en-US" dirty="0"/>
              <a:t> test expression: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/>
              <a:t> Body of </a:t>
            </a:r>
            <a:r>
              <a:rPr lang="en-US" dirty="0" err="1"/>
              <a:t>elif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else</a:t>
            </a:r>
            <a:r>
              <a:rPr lang="en-US" dirty="0"/>
              <a:t>: </a:t>
            </a:r>
          </a:p>
          <a:p>
            <a:pPr marL="0" indent="0">
              <a:buNone/>
            </a:pPr>
            <a:r>
              <a:rPr lang="en-US" dirty="0"/>
              <a:t>	 Body of else</a:t>
            </a:r>
          </a:p>
          <a:p>
            <a:r>
              <a:rPr lang="en-US" dirty="0"/>
              <a:t>The </a:t>
            </a:r>
            <a:r>
              <a:rPr lang="en-US" dirty="0" err="1"/>
              <a:t>elif</a:t>
            </a:r>
            <a:r>
              <a:rPr lang="en-US" dirty="0"/>
              <a:t> is short for else if. It allows us to check for multiple </a:t>
            </a:r>
            <a:r>
              <a:rPr lang="en-US" dirty="0" smtClean="0"/>
              <a:t>expressions. If</a:t>
            </a:r>
            <a:r>
              <a:rPr lang="en-US" dirty="0"/>
              <a:t> the condition for if is False, it checks the condition of the next </a:t>
            </a:r>
            <a:r>
              <a:rPr lang="en-US" dirty="0" err="1"/>
              <a:t>elif</a:t>
            </a:r>
            <a:r>
              <a:rPr lang="en-US" dirty="0"/>
              <a:t> block and so on.</a:t>
            </a:r>
          </a:p>
          <a:p>
            <a:r>
              <a:rPr lang="en-US" dirty="0" smtClean="0"/>
              <a:t>If</a:t>
            </a:r>
            <a:r>
              <a:rPr lang="en-US" dirty="0"/>
              <a:t> all the conditions are False, the body of else is executed.</a:t>
            </a:r>
          </a:p>
          <a:p>
            <a:r>
              <a:rPr lang="en-US" dirty="0" smtClean="0"/>
              <a:t>Only</a:t>
            </a:r>
            <a:r>
              <a:rPr lang="en-US" dirty="0"/>
              <a:t> one block among the several if...</a:t>
            </a:r>
            <a:r>
              <a:rPr lang="en-US" dirty="0" err="1"/>
              <a:t>elif</a:t>
            </a:r>
            <a:r>
              <a:rPr lang="en-US" dirty="0"/>
              <a:t>...else blocks is executed according to the </a:t>
            </a:r>
            <a:r>
              <a:rPr lang="en-US" dirty="0" smtClean="0"/>
              <a:t>condition</a:t>
            </a:r>
            <a:r>
              <a:rPr lang="en-US" dirty="0"/>
              <a:t>.</a:t>
            </a:r>
          </a:p>
          <a:p>
            <a:r>
              <a:rPr lang="en-US" dirty="0" smtClean="0"/>
              <a:t>The</a:t>
            </a:r>
            <a:r>
              <a:rPr lang="en-US" dirty="0"/>
              <a:t> if block can have only one else block. But it can have multiple </a:t>
            </a:r>
            <a:r>
              <a:rPr lang="en-US" dirty="0" err="1"/>
              <a:t>elif</a:t>
            </a:r>
            <a:r>
              <a:rPr lang="en-US" dirty="0"/>
              <a:t> blocks.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66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352" y="2133600"/>
            <a:ext cx="736671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209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1405</TotalTime>
  <Words>117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user input in python</vt:lpstr>
      <vt:lpstr>Indentation in Python</vt:lpstr>
      <vt:lpstr>PowerPoint Presentation</vt:lpstr>
      <vt:lpstr>Decision Making</vt:lpstr>
      <vt:lpstr>if Statement </vt:lpstr>
      <vt:lpstr>Python if...else Statement </vt:lpstr>
      <vt:lpstr>PowerPoint Presentation</vt:lpstr>
      <vt:lpstr>Python if...elif...else Statement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PALLAW-PC</dc:creator>
  <cp:lastModifiedBy>PALLAW-PC</cp:lastModifiedBy>
  <cp:revision>12</cp:revision>
  <dcterms:created xsi:type="dcterms:W3CDTF">2021-02-10T10:11:45Z</dcterms:created>
  <dcterms:modified xsi:type="dcterms:W3CDTF">2021-02-19T14:45:58Z</dcterms:modified>
</cp:coreProperties>
</file>