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EA94-86D4-E666-2B3F-BF3597A55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9571-F5B5-228F-89DA-D368FF40B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2FC0-0CDD-F9B3-8D01-E64843BF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09FE-A010-93D8-1BB3-74BBF148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2DF1-0591-8808-74F6-D13DB091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4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6EF-5368-C8B0-64B5-8C17696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560E1-F935-E0A7-2735-5E79AA78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2E7B-3BFD-8B3A-D3A0-BFBEE76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E697-D9E1-026C-7B8A-E57891AC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505D-0B0E-EBF9-0D78-2E904CAF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0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DBC73-4B0E-4322-6900-8917B378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1488F-8059-5348-8266-812ED2F6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4198-4E30-9F81-D30B-1A5D1E2E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8321-CB27-8CD4-4EE9-783F5583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E58A-0B93-5411-A798-8F7B28DC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0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6D1D-0C9F-BBCA-32E4-DF0CAB5A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5A40-D1A2-1DBD-A6F3-7D87CF0A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681F-5084-D4A0-74BE-04E8B179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3E71-EA9E-3186-1DBF-AF515BD1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9FC-40EE-1F38-C63F-F06E87AA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3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1C12-08A2-0932-2D80-C7C79F4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0E8CD-2BDA-DB7A-014F-18D24AAF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B5A7-F12F-76C4-1C99-B5B287F0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3249-65B6-B27D-1D4E-21C7FE98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DF2A-9423-7E58-8E29-663B63D3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0969-2D73-2E7F-1510-C0FA7DD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53FA-EC9D-2AA6-4FC6-20AF3B845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B06DA-4840-6F2F-2D28-5A5FE3849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D1C0F-B736-6C13-830F-3B4FB82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4B98E-C84C-08F3-6F16-4D162AB1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66D31-FF6C-B79D-FA34-B4043F1E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9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69D0-94A4-2D36-F9FE-0451D095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5BEF-A41C-7C9F-E1BA-F833C938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8E03B-96B6-236E-D8EB-D7D29F3D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2CF4D-4C94-777F-1248-F54F1FE2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0C484-196F-9287-1865-021AADD98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51E88-6F5A-7A08-FB3D-2AD57A31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E5A7A-131D-E930-6C26-7B81D22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98F46-FB7B-D59F-46CE-AD4DCC77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8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E08E-0394-298B-EAA3-B761F408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63FFB-A1A7-DF35-713F-ED600982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1765B-D6B5-CDBF-12DB-B47D26F1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6AD8C-B481-4038-4631-C8F05582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04974-AFC1-D6FF-6FAA-5A5EC52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9E39D-E3A4-FF13-1E0B-8C810F46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BB5D7-7137-C124-6E0A-80E8BCCB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AEAD-7632-B63A-8FF6-9DFD27D7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5F1D-C8A4-F324-FC0C-55E29FCA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8F97-9AF5-0FC8-0954-D88C74B09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C144-1387-FA07-C277-ADE2F1DC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2622-EF53-DA96-EA40-B1A408F9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136BF-482B-F0CE-83D6-7863E780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8491-75B4-22AE-7C27-F2BBF13B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C7498-B2F5-FD50-0133-D6C3B2146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E1C54-D25D-8D46-1697-B37AE390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3E4C1-3BA8-4CC8-9E43-0B08BE8A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C1CF-B1B2-6396-7472-AB7C70A7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71A4-E956-B9C1-A225-D8F9EB0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9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15176-D704-4B9B-F2D6-2295B60B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8AC7-FD8A-327D-4802-E444E163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C102-336B-2A3B-8F2F-9B146A1A9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9BAF-3C02-41A5-8876-D2EDC9828DCB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9E7E-9551-E316-6C10-BA351CA6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B185-C836-E455-A6C8-C91DEC00F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114B-530B-48FB-B00C-3C557CF4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40DE-FB68-7B52-80BD-6D9570AEF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175"/>
            <a:ext cx="9144000" cy="239925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Scifor Technologies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Mini project Title: Mall Customer segmentation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12650-53AA-C9DD-71D4-C2807F84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54554"/>
            <a:ext cx="8447714" cy="1367406"/>
          </a:xfrm>
        </p:spPr>
        <p:txBody>
          <a:bodyPr>
            <a:normAutofit/>
          </a:bodyPr>
          <a:lstStyle/>
          <a:p>
            <a:r>
              <a:rPr lang="en-US" dirty="0"/>
              <a:t>Under the guidance of:</a:t>
            </a:r>
          </a:p>
          <a:p>
            <a:r>
              <a:rPr lang="en-US" dirty="0"/>
              <a:t> Urooj khan</a:t>
            </a:r>
          </a:p>
          <a:p>
            <a:r>
              <a:rPr lang="en-US" dirty="0"/>
              <a:t>Scifor technologies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EB23C-78B4-DCD3-3720-78123C211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18" y="1375794"/>
            <a:ext cx="1627465" cy="9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F44B-33B6-1998-DB07-7604A31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AC87-5D3C-BCF6-BCB6-23B88A2B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49327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very precious in today’s ever-competitive world. Every day organizations and people are encountered with a large amount of data.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we can handle the data most efficiently by categorize them into clusters and find the required insights.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and managing relationships of a customer have always played a very key role to provide business intelligence to companies to build, develop and manage very important long term relationship with customers. The importance of treating customers as a asset  to the organization is increasing in the present day era.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by using clustering techniques , we shall segregate customer with same habits are considered as one cluster.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DF02-5810-6FC1-40EE-7848F97F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284"/>
            <a:ext cx="10515600" cy="563167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and Specification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Processor : x86 or x64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Hard Disk : 256 GB or more.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Ram : 2 GB or more.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Operating System : Windows or Linux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Tools used 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9461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99F2-C751-0857-8913-CDA6C8EC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A81E-D793-210A-7617-45056CA4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Malplotlib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0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09CD-06C0-D7C5-336D-F9779B68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E87F-10CE-DB42-BBD6-EBF9B905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 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Dendrogram for hierarchical clustering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Visualizing clusters</a:t>
            </a:r>
          </a:p>
          <a:p>
            <a:r>
              <a:rPr lang="en-US" dirty="0"/>
              <a:t>Plotting in 3D using plotly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37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B9EB-B697-2B9E-E7E9-401519B7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E000-244E-6E23-16C2-D44296B4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is partitioning a customer database into group of people with similar characteristics.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application of unsupervised learning. It is a business strategy that allows targeting a specific group of customers and effectively allocate marketing resources. For such large datasets, we need an analytical approach like clustering to make customer segments.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divide a Mall customer's dataset based on gender, age, income, spending habits, etc.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visualize gender and age distributions and analyze their annual incomes and spending scores to target the potential user base. The method used is K-means clustering.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Python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6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2F71-1D67-7835-3CBB-454F2094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38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Scifor Technologies    Mini project Title: Mall Customer segmentation</vt:lpstr>
      <vt:lpstr>Introduction</vt:lpstr>
      <vt:lpstr>PowerPoint Presentation</vt:lpstr>
      <vt:lpstr>Technologies used:</vt:lpstr>
      <vt:lpstr>Implementation</vt:lpstr>
      <vt:lpstr>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Scifor Technologies    Mini project Title: Mall Customer segmentation</dc:title>
  <dc:creator>C P HARSHAVARDHAN</dc:creator>
  <cp:lastModifiedBy>C P HARSHAVARDHAN</cp:lastModifiedBy>
  <cp:revision>1</cp:revision>
  <dcterms:created xsi:type="dcterms:W3CDTF">2024-02-01T02:19:52Z</dcterms:created>
  <dcterms:modified xsi:type="dcterms:W3CDTF">2024-02-01T02:20:21Z</dcterms:modified>
</cp:coreProperties>
</file>