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49FD-F62B-E299-C5E1-78B7D1F2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59D37-E9D1-444A-1D23-42F72D445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94101-B56A-EB4D-76BA-6C3B5B82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64B7-5CBF-45A1-5DBC-7D520331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D2F4-749D-0A6C-B992-F4E55D5A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96A8-C309-F213-D1A5-182E021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3651F-7EDD-AE40-5F93-8B6FF4AA8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BA9C-171C-AA00-5ABB-756E6CAB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D7F0-6A61-D7E6-A798-69D69975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A87DF-5C93-1289-8D61-D2805090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63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46AE6-97C1-C2D5-A781-D5AC4742C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5B764-BE57-5D4F-FAA8-1689A8208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5036-3650-E714-4729-909208F2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FF50-C35B-3F9D-0D17-E53EAB12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182C-0AD1-4083-7BAD-E92CAD28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4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06FC-D0A3-5C9A-F672-F8116084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D6E6-ACED-DE29-9736-CE87962D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92FEE-40DC-E257-1CDA-93C8F487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2A4B-4125-FAED-3F96-4F5B0843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D558-DAA9-CF63-9830-7F5349EB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2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0C5A-94CB-DBCA-8F03-28001893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46E19-A9FE-F154-C843-A5C5A92E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52D5-EFDC-2AF5-829E-B8E8B5E4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1604-98FA-6B51-2B79-619651B0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85FE-F1F7-63DA-2DBB-ED90F8A3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5A23-253B-B8DB-EFDE-B81B30A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EC1F-FA03-39B9-018D-DA3E0D99C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64717-CC01-5673-2A6A-E390A425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0930-8CFC-164E-069E-20150C26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8DAE6-511A-96FE-8704-8A197FF0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9A1D3-CB51-ED14-00F2-668E8589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10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AD69-F4A9-0C7E-D782-818BAC45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97832-E314-477B-263E-B46336C2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91D0C-8552-0E9D-66B3-C6ED0C8E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F6F7F-D02E-47EC-7DBC-5250528FC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86CAC-BC9D-CE68-1F90-08F94E9F0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DAB84-97A9-5E0C-7320-9A8BB039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30BA1-10B1-484B-ADE5-F9A37C7C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F8A71-0868-FBCB-5C70-C211C5E4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3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AD48-4F00-C051-28D4-485E3F06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FD0C7-293B-4D3A-56C7-D135603F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A668E-8EEF-9F71-3A65-2444324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6AE9-5880-A075-253E-5CF887D8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9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42BDD-D6CD-C99D-1039-55D513D7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0F9AA-12A7-5649-8ACC-F2AF66C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7F07A-660B-B48F-8902-32635D28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5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637A-4DB4-FB82-A1B8-1713007F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7F3B-1104-6E99-F18D-13C8388E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86B95-6CA4-9740-9665-E73A25A4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8748-4646-1543-0EB4-FA06A201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78B1-6296-EFB5-DD73-0B9F06D0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F77EF-F1D0-590E-CF0F-63481B03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9092-6780-6AD2-9B7D-538AE5EB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D2435-29DC-1DDB-BB46-DE70079A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350E-54C4-D78B-0F1B-139274379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57C9F-AB62-DE9E-0DB2-C08D40D3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53192-3251-8DFA-335E-2283B390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EB01-8691-0107-C80E-22DDD5F9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2EE39-A6DF-F291-774A-7FC264DD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CA49C-01BD-AE1E-63B8-7AFE9D50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0CFB-CDA8-643F-73A5-D098214C4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219F-FBA3-4D4C-B3C7-8F776E532B45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5F67-8A09-1BCC-4D99-B5C9A888F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9996-4E5D-4FF5-146A-FBF86F4D8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3127-3D89-4AFB-9E0B-7C33E1E7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0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ingecko.com/api/documen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Sample-API-Response-search-trending-e85623b447e94deb9da67d3b112b8761?pvs=21" TargetMode="External"/><Relationship Id="rId2" Type="http://schemas.openxmlformats.org/officeDocument/2006/relationships/hyperlink" Target="https://www.tradingview.com/widget-docs/widgets/charts/advanced-cha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06C9-0FBF-B0C9-EBFE-B3452A72D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51C98-B457-155A-D9F0-F4988C5D4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F15EC-95FD-0CEC-DAE9-2C307A72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3" y="828542"/>
            <a:ext cx="10770154" cy="49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7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C28B-13C8-68E4-144E-CCFBB85E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F781B-D9BE-C5AF-3C98-D7ACCE352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127" y="1825625"/>
            <a:ext cx="8961746" cy="4351338"/>
          </a:xfrm>
        </p:spPr>
      </p:pic>
    </p:spTree>
    <p:extLst>
      <p:ext uri="{BB962C8B-B14F-4D97-AF65-F5344CB8AC3E}">
        <p14:creationId xmlns:p14="http://schemas.microsoft.com/office/powerpoint/2010/main" val="42248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F9C9-EA20-E362-11E1-B9C5981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E35A0-713B-3921-3765-1CF1778A4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461" y="1825625"/>
            <a:ext cx="8957078" cy="4351338"/>
          </a:xfrm>
        </p:spPr>
      </p:pic>
    </p:spTree>
    <p:extLst>
      <p:ext uri="{BB962C8B-B14F-4D97-AF65-F5344CB8AC3E}">
        <p14:creationId xmlns:p14="http://schemas.microsoft.com/office/powerpoint/2010/main" val="373758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B997-8FE3-AF18-81CC-94719A00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8F6D-C43E-497A-5301-1460FA96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15"/>
            <a:ext cx="10515600" cy="563794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712-1C8E-CA47-697E-D0301282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1" y="831716"/>
            <a:ext cx="10662198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9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8E8-7B0E-EDE0-3199-78F38418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92D7C-8BCA-086B-1A67-6ACF54BF7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419" y="1825625"/>
            <a:ext cx="8919161" cy="4351338"/>
          </a:xfrm>
        </p:spPr>
      </p:pic>
    </p:spTree>
    <p:extLst>
      <p:ext uri="{BB962C8B-B14F-4D97-AF65-F5344CB8AC3E}">
        <p14:creationId xmlns:p14="http://schemas.microsoft.com/office/powerpoint/2010/main" val="178232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7D68-6914-3528-DFD6-F7512CD5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A9075-C38B-402E-B1E2-4846AC3BE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9547"/>
            <a:ext cx="10515600" cy="3657869"/>
          </a:xfrm>
        </p:spPr>
      </p:pic>
    </p:spTree>
    <p:extLst>
      <p:ext uri="{BB962C8B-B14F-4D97-AF65-F5344CB8AC3E}">
        <p14:creationId xmlns:p14="http://schemas.microsoft.com/office/powerpoint/2010/main" val="14554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2BD4-A234-B9FF-CEDC-B2800EFE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070D-2BB9-DFF7-7FA9-389E5B6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91734-039C-9FA8-992A-7A963E16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15" y="1606456"/>
            <a:ext cx="2330570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0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1061-E954-6E2A-3353-9DAE82F4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07817"/>
            <a:ext cx="10515600" cy="16209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9F86D5-CA02-8D26-E441-60904611F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85036"/>
            <a:ext cx="13905730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Mandatory Tasks: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all the components as given in the Figma design.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Coingecko’s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/simple/price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API to fetch the price of bitcoin in USD and INR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Coingecko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https://www.coingecko.com/api/documentation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Parameters: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ids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bitcoin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vs_currencies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inr,usd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include_24hr_change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>
                <a:highlight>
                  <a:srgbClr val="FFFF00"/>
                </a:highlight>
              </a:rPr>
              <a:t>You can get the symbol of the coin using the </a:t>
            </a:r>
            <a:r>
              <a:rPr lang="en-US" sz="1800" dirty="0">
                <a:solidFill>
                  <a:srgbClr val="EB5757"/>
                </a:solidFill>
                <a:effectLst/>
                <a:highlight>
                  <a:srgbClr val="FFFF00"/>
                </a:highlight>
                <a:latin typeface="SFMono-Regular"/>
              </a:rPr>
              <a:t>/coins/{id}</a:t>
            </a:r>
            <a:r>
              <a:rPr lang="en-US" sz="1800" dirty="0">
                <a:highlight>
                  <a:srgbClr val="FFFF00"/>
                </a:highlight>
              </a:rPr>
              <a:t> API from </a:t>
            </a:r>
            <a:r>
              <a:rPr lang="en-US" sz="1800" dirty="0" err="1">
                <a:highlight>
                  <a:srgbClr val="FFFF00"/>
                </a:highlight>
              </a:rPr>
              <a:t>Coingecko</a:t>
            </a:r>
            <a:r>
              <a:rPr lang="en-US" sz="1800" dirty="0">
                <a:highlight>
                  <a:srgbClr val="FFFF00"/>
                </a:highlight>
              </a:rPr>
              <a:t> in order to render the relevant price chart from </a:t>
            </a:r>
            <a:r>
              <a:rPr lang="en-US" sz="1800" dirty="0" err="1">
                <a:highlight>
                  <a:srgbClr val="FFFF00"/>
                </a:highlight>
              </a:rPr>
              <a:t>TradingView</a:t>
            </a:r>
            <a:r>
              <a:rPr lang="en-US" sz="1800" dirty="0">
                <a:highlight>
                  <a:srgbClr val="FFFF00"/>
                </a:highlight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will give you the price of Bitcoin in USD, INR and 24H change. You can use USD’s 24H change to display the change value.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API Response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"bitcoin": 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": 5697177,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"inr_24h_change": 3.6596920153414336,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": 68726,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"usd_24h_change": 3.6767559459431545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--------------------------------------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8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C41D-7563-DB58-E7F9-A7973322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267690"/>
            <a:ext cx="10515600" cy="10598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E75BCF-56E7-65C0-2200-21D9A04C08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379" y="651132"/>
            <a:ext cx="1189682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embed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TradingView’s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charts of BTCUSD in place of the chart component in the Figma design: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https://www.tradingview.com/widget-docs/widgets/charts/advanced-chart/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You don’t have to implement the chart component from scratch, just use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TradingView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widget. Try modifying the widget values to bring the widget design as close as the one in the Figma design.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Coingecko’s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/search/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trending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API to fetch the list of top 3 trending coins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be displayed in the “Trending Coins (24h)” component on the right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Sample API 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“You May Also Like” section, show the logo, symbol, price, price change and price graph of the “Trending Coins” that we fetched from the previous API.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Hint: For the graph, there is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sparkline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property in the “Trending Coins” API response which gives the graph image for each coin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row should be a horizontally scrollable carousel.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0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sivaji p</dc:creator>
  <cp:lastModifiedBy>sivaji p</cp:lastModifiedBy>
  <cp:revision>1</cp:revision>
  <dcterms:created xsi:type="dcterms:W3CDTF">2024-03-08T06:16:04Z</dcterms:created>
  <dcterms:modified xsi:type="dcterms:W3CDTF">2024-03-08T06:48:29Z</dcterms:modified>
</cp:coreProperties>
</file>