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9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4241" r:id="rId4"/>
    <p:sldMasterId id="2147484162" r:id="rId5"/>
    <p:sldMasterId id="2147484256" r:id="rId6"/>
    <p:sldMasterId id="2147484265" r:id="rId7"/>
    <p:sldMasterId id="2147484273" r:id="rId8"/>
    <p:sldMasterId id="2147484281" r:id="rId9"/>
    <p:sldMasterId id="2147484289" r:id="rId10"/>
    <p:sldMasterId id="2147484297" r:id="rId11"/>
    <p:sldMasterId id="2147484313" r:id="rId12"/>
    <p:sldMasterId id="2147484321" r:id="rId13"/>
    <p:sldMasterId id="2147484429" r:id="rId14"/>
  </p:sldMasterIdLst>
  <p:notesMasterIdLst>
    <p:notesMasterId r:id="rId21"/>
  </p:notesMasterIdLst>
  <p:handoutMasterIdLst>
    <p:handoutMasterId r:id="rId22"/>
  </p:handoutMasterIdLst>
  <p:sldIdLst>
    <p:sldId id="256" r:id="rId15"/>
    <p:sldId id="294" r:id="rId16"/>
    <p:sldId id="366" r:id="rId17"/>
    <p:sldId id="326" r:id="rId18"/>
    <p:sldId id="367" r:id="rId19"/>
    <p:sldId id="307" r:id="rId20"/>
  </p:sldIdLst>
  <p:sldSz cx="9144000" cy="6858000" type="screen4x3"/>
  <p:notesSz cx="7010400" cy="9296400"/>
  <p:embeddedFontLs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Museo Sans For Dell" panose="020B0604020202020204" charset="0"/>
      <p:regular r:id="rId27"/>
      <p:bold r:id="rId28"/>
    </p:embeddedFont>
    <p:embeddedFont>
      <p:font typeface="Museo Sans For Dell" panose="020B0604020202020204" charset="0"/>
      <p:regular r:id="rId27"/>
      <p:bold r:id="rId28"/>
    </p:embeddedFont>
    <p:embeddedFont>
      <p:font typeface="Arial Black" panose="020B0A04020102020204" pitchFamily="34" charset="0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useo For Dell" panose="020B0604020202020204" charset="0"/>
      <p:regular r:id="rId34"/>
      <p:bold r:id="rId35"/>
    </p:embeddedFont>
    <p:embeddedFont>
      <p:font typeface="Microsoft Tai Le" panose="020B0502040204020203" pitchFamily="34" charset="0"/>
      <p:regular r:id="rId36"/>
      <p:bold r:id="rId37"/>
    </p:embeddedFont>
    <p:embeddedFont>
      <p:font typeface="Museo For Dell 300" panose="02000000000000000000" charset="0"/>
      <p:regular r:id="rId38"/>
    </p:embeddedFont>
  </p:embeddedFontLst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pos="5577">
          <p15:clr>
            <a:srgbClr val="A4A3A4"/>
          </p15:clr>
        </p15:guide>
        <p15:guide id="3" pos="2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085C3"/>
    <a:srgbClr val="F05B40"/>
    <a:srgbClr val="AAAAAA"/>
    <a:srgbClr val="74CAC7"/>
    <a:srgbClr val="C82B67"/>
    <a:srgbClr val="6E2585"/>
    <a:srgbClr val="EEEEEE"/>
    <a:srgbClr val="BAD80A"/>
    <a:srgbClr val="F79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2" autoAdjust="0"/>
    <p:restoredTop sz="99276" autoAdjust="0"/>
  </p:normalViewPr>
  <p:slideViewPr>
    <p:cSldViewPr snapToGrid="0">
      <p:cViewPr>
        <p:scale>
          <a:sx n="75" d="100"/>
          <a:sy n="75" d="100"/>
        </p:scale>
        <p:origin x="928" y="36"/>
      </p:cViewPr>
      <p:guideLst>
        <p:guide orient="horz" pos="4111"/>
        <p:guide pos="5577"/>
        <p:guide pos="2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426"/>
    </p:cViewPr>
  </p:sorterViewPr>
  <p:notesViewPr>
    <p:cSldViewPr snapToGrid="0">
      <p:cViewPr varScale="1">
        <p:scale>
          <a:sx n="84" d="100"/>
          <a:sy n="84" d="100"/>
        </p:scale>
        <p:origin x="-3756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font" Target="fonts/font4.fntdata"/><Relationship Id="rId39" Type="http://schemas.openxmlformats.org/officeDocument/2006/relationships/tags" Target="tags/tag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384175"/>
            <a:ext cx="524192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5700" y="687388"/>
            <a:ext cx="4692650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7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ell Blue background">
    <p:bg>
      <p:bgPr>
        <a:solidFill>
          <a:srgbClr val="00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53343" y="367681"/>
            <a:ext cx="5200791" cy="2036852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subTitle" idx="1"/>
          </p:nvPr>
        </p:nvSpPr>
        <p:spPr>
          <a:xfrm>
            <a:off x="353343" y="2517418"/>
            <a:ext cx="5200791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18870" y="5491886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856767"/>
      </p:ext>
    </p:extLst>
  </p:cSld>
  <p:clrMapOvr>
    <a:masterClrMapping/>
  </p:clrMapOvr>
  <p:transition spd="med">
    <p:wipe dir="r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Red divider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7025976"/>
      </p:ext>
    </p:extLst>
  </p:cSld>
  <p:clrMapOvr>
    <a:masterClrMapping/>
  </p:clrMapOvr>
  <p:transition spd="med">
    <p:wipe dir="r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6753965"/>
      </p:ext>
    </p:extLst>
  </p:cSld>
  <p:clrMapOvr>
    <a:masterClrMapping/>
  </p:clrMapOvr>
  <p:transition spd="med">
    <p:wipe dir="r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78711"/>
      </p:ext>
    </p:extLst>
  </p:cSld>
  <p:clrMapOvr>
    <a:masterClrMapping/>
  </p:clrMapOvr>
  <p:transition spd="med">
    <p:wipe dir="r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3667223"/>
      </p:ext>
    </p:extLst>
  </p:cSld>
  <p:clrMapOvr>
    <a:masterClrMapping/>
  </p:clrMapOvr>
  <p:transition spd="med">
    <p:wipe dir="r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0565534"/>
      </p:ext>
    </p:extLst>
  </p:cSld>
  <p:clrMapOvr>
    <a:masterClrMapping/>
  </p:clrMapOvr>
  <p:transition spd="med">
    <p:wipe dir="r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20169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43907657"/>
      </p:ext>
    </p:extLst>
  </p:cSld>
  <p:clrMapOvr>
    <a:masterClrMapping/>
  </p:clrMapOvr>
  <p:transition spd="med">
    <p:wipe dir="r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573752090"/>
      </p:ext>
    </p:extLst>
  </p:cSld>
  <p:clrMapOvr>
    <a:masterClrMapping/>
  </p:clrMapOvr>
  <p:transition spd="med">
    <p:wipe dir="r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Red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946534661"/>
      </p:ext>
    </p:extLst>
  </p:cSld>
  <p:clrMapOvr>
    <a:masterClrMapping/>
  </p:clrMapOvr>
  <p:transition spd="med">
    <p:wipe dir="r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Red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132305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332399"/>
          </a:xfrm>
        </p:spPr>
        <p:txBody>
          <a:bodyPr/>
          <a:lstStyle/>
          <a:p>
            <a:r>
              <a:rPr lang="en-US" dirty="0"/>
              <a:t>Click to edit content page title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8211580"/>
      </p:ext>
    </p:extLst>
  </p:cSld>
  <p:clrMapOvr>
    <a:masterClrMapping/>
  </p:clrMapOvr>
  <p:transition spd="med">
    <p:wipe dir="r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erry divider slide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868" y="597311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2920117"/>
      </p:ext>
    </p:extLst>
  </p:cSld>
  <p:clrMapOvr>
    <a:masterClrMapping/>
  </p:clrMapOvr>
  <p:transition spd="med">
    <p:wipe dir="r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9887364"/>
      </p:ext>
    </p:extLst>
  </p:cSld>
  <p:clrMapOvr>
    <a:masterClrMapping/>
  </p:clrMapOvr>
  <p:transition spd="med">
    <p:wipe dir="r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525673"/>
      </p:ext>
    </p:extLst>
  </p:cSld>
  <p:clrMapOvr>
    <a:masterClrMapping/>
  </p:clrMapOvr>
  <p:transition spd="med">
    <p:wipe dir="r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5267018"/>
      </p:ext>
    </p:extLst>
  </p:cSld>
  <p:clrMapOvr>
    <a:masterClrMapping/>
  </p:clrMapOvr>
  <p:transition spd="med">
    <p:wipe dir="r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3675361"/>
      </p:ext>
    </p:extLst>
  </p:cSld>
  <p:clrMapOvr>
    <a:masterClrMapping/>
  </p:clrMapOvr>
  <p:transition spd="med">
    <p:wipe dir="r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392702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43541564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 bwMode="auto">
          <a:xfrm>
            <a:off x="364632" y="2072640"/>
            <a:ext cx="7955280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34373582"/>
      </p:ext>
    </p:extLst>
  </p:cSld>
  <p:clrMapOvr>
    <a:masterClrMapping/>
  </p:clrMapOvr>
  <p:transition spd="med">
    <p:wipe dir="r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46355455"/>
      </p:ext>
    </p:extLst>
  </p:cSld>
  <p:clrMapOvr>
    <a:masterClrMapping/>
  </p:clrMapOvr>
  <p:transition spd="med">
    <p:wipe dir="r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err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148401037"/>
      </p:ext>
    </p:extLst>
  </p:cSld>
  <p:clrMapOvr>
    <a:masterClrMapping/>
  </p:clrMapOvr>
  <p:transition spd="med">
    <p:wipe dir="r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erry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87266"/>
      </p:ext>
    </p:extLst>
  </p:cSld>
  <p:clrMapOvr>
    <a:masterClrMapping/>
  </p:clrMapOvr>
  <p:transition spd="med">
    <p:wipe dir="r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6896999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3048002"/>
            <a:ext cx="6896100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4" y="6362702"/>
            <a:ext cx="1000125" cy="495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6" name="Picture 5" descr="dell_blue_lrg_logo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black">
          <a:xfrm>
            <a:off x="8278314" y="5731818"/>
            <a:ext cx="599303" cy="7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493"/>
      </p:ext>
    </p:extLst>
  </p:cSld>
  <p:clrMapOvr>
    <a:masterClrMapping/>
  </p:clrMapOvr>
  <p:transition spd="med"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3" y="365762"/>
            <a:ext cx="5200791" cy="2215991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3" y="3002846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4121944" y="1543052"/>
            <a:ext cx="5022056" cy="5324475"/>
          </a:xfrm>
          <a:custGeom>
            <a:avLst/>
            <a:gdLst>
              <a:gd name="connsiteX0" fmla="*/ 5022056 w 5022056"/>
              <a:gd name="connsiteY0" fmla="*/ 0 h 3993356"/>
              <a:gd name="connsiteX1" fmla="*/ 5022056 w 5022056"/>
              <a:gd name="connsiteY1" fmla="*/ 3993356 h 3993356"/>
              <a:gd name="connsiteX2" fmla="*/ 0 w 5022056"/>
              <a:gd name="connsiteY2" fmla="*/ 3993356 h 3993356"/>
              <a:gd name="connsiteX3" fmla="*/ 5022056 w 5022056"/>
              <a:gd name="connsiteY3" fmla="*/ 0 h 399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2056" h="3993356">
                <a:moveTo>
                  <a:pt x="5022056" y="0"/>
                </a:moveTo>
                <a:lnTo>
                  <a:pt x="5022056" y="3993356"/>
                </a:lnTo>
                <a:lnTo>
                  <a:pt x="0" y="3993356"/>
                </a:lnTo>
                <a:lnTo>
                  <a:pt x="5022056" y="0"/>
                </a:ln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100513" y="1485902"/>
            <a:ext cx="5072062" cy="5381625"/>
          </a:xfrm>
          <a:custGeom>
            <a:avLst/>
            <a:gdLst>
              <a:gd name="connsiteX0" fmla="*/ 5043487 w 5072062"/>
              <a:gd name="connsiteY0" fmla="*/ 57150 h 4036219"/>
              <a:gd name="connsiteX1" fmla="*/ 0 w 5072062"/>
              <a:gd name="connsiteY1" fmla="*/ 4036219 h 4036219"/>
              <a:gd name="connsiteX2" fmla="*/ 5057775 w 5072062"/>
              <a:gd name="connsiteY2" fmla="*/ 4036219 h 4036219"/>
              <a:gd name="connsiteX3" fmla="*/ 5057775 w 5072062"/>
              <a:gd name="connsiteY3" fmla="*/ 0 h 4036219"/>
              <a:gd name="connsiteX4" fmla="*/ 5072062 w 5072062"/>
              <a:gd name="connsiteY4" fmla="*/ 74295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062" h="4036219">
                <a:moveTo>
                  <a:pt x="5043487" y="57150"/>
                </a:moveTo>
                <a:lnTo>
                  <a:pt x="0" y="4036219"/>
                </a:lnTo>
                <a:lnTo>
                  <a:pt x="5057775" y="4036219"/>
                </a:lnTo>
                <a:lnTo>
                  <a:pt x="5057775" y="0"/>
                </a:lnTo>
                <a:lnTo>
                  <a:pt x="5072062" y="742950"/>
                </a:lnTo>
              </a:path>
            </a:pathLst>
          </a:custGeom>
          <a:noFill/>
          <a:effectLst/>
        </p:spPr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8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5733" y="5132257"/>
            <a:ext cx="1023494" cy="136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3356929"/>
      </p:ext>
    </p:extLst>
  </p:cSld>
  <p:clrMapOvr>
    <a:masterClrMapping/>
  </p:clrMapOvr>
  <p:transition spd="med"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9755673"/>
      </p:ext>
    </p:extLst>
  </p:cSld>
  <p:clrMapOvr>
    <a:masterClrMapping/>
  </p:clrMapOvr>
  <p:transition spd="med"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9314179"/>
      </p:ext>
    </p:extLst>
  </p:cSld>
  <p:clrMapOvr>
    <a:masterClrMapping/>
  </p:clrMapOvr>
  <p:transition spd="med"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8035421"/>
      </p:ext>
    </p:extLst>
  </p:cSld>
  <p:clrMapOvr>
    <a:masterClrMapping/>
  </p:clrMapOvr>
  <p:transition spd="med"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01113"/>
      </p:ext>
    </p:extLst>
  </p:cSld>
  <p:clrMapOvr>
    <a:masterClrMapping/>
  </p:clrMapOvr>
  <p:transition spd="med"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2" y="365762"/>
            <a:ext cx="5042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59131881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  <a:latin typeface="Museo Sans For Dell" pitchFamily="2" charset="0"/>
              </a:defRPr>
            </a:lvl1pPr>
            <a:lvl2pPr marL="574675" marR="0" indent="-2238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 sz="1800" b="0">
                <a:solidFill>
                  <a:schemeClr val="tx2"/>
                </a:solidFill>
                <a:latin typeface="Museo Sans For Dell" pitchFamily="2" charset="0"/>
              </a:defRPr>
            </a:lvl2pPr>
            <a:lvl3pPr marL="909638" marR="0" indent="-2206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 sz="1600" b="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Click to edit title</a:t>
            </a:r>
          </a:p>
          <a:p>
            <a:pPr marL="574675" marR="0" lvl="1" indent="-223838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seo Sans For Dell" pitchFamily="2" charset="0"/>
              <a:buChar char="–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Second level</a:t>
            </a:r>
          </a:p>
          <a:p>
            <a:pPr marL="909638" marR="0" lvl="2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 Sans For Dell" pitchFamily="2" charset="0"/>
              </a:rPr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847001837"/>
      </p:ext>
    </p:extLst>
  </p:cSld>
  <p:clrMapOvr>
    <a:masterClrMapping/>
  </p:clrMapOvr>
  <p:transition spd="med">
    <p:wipe dir="r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65762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126993260"/>
      </p:ext>
    </p:extLst>
  </p:cSld>
  <p:clrMapOvr>
    <a:masterClrMapping/>
  </p:clrMapOvr>
  <p:transition spd="med"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834847463"/>
      </p:ext>
    </p:extLst>
  </p:cSld>
  <p:clrMapOvr>
    <a:masterClrMapping/>
  </p:clrMapOvr>
  <p:transition spd="med"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766903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ll Blue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70595"/>
            <a:ext cx="7955280" cy="853440"/>
          </a:xfrm>
        </p:spPr>
        <p:txBody>
          <a:bodyPr>
            <a:normAutofit/>
          </a:bodyPr>
          <a:lstStyle/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16318195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ell Blue backgroun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4267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Blu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4055386972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2375755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9170122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938685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437661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076613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89096633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76090022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454139426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88999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229600" cy="4754880"/>
          </a:xfr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084502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93168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41425"/>
            <a:ext cx="4023360" cy="489043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8823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1237810"/>
            <a:ext cx="4023360" cy="2888167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00"/>
              </a:spcBef>
              <a:defRPr sz="20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100"/>
              </a:spcBef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4270916"/>
            <a:ext cx="8262938" cy="189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261563"/>
            <a:ext cx="8239126" cy="853560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57944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7" name="Title Placeholder 21"/>
          <p:cNvSpPr>
            <a:spLocks noGrp="1"/>
          </p:cNvSpPr>
          <p:nvPr>
            <p:ph type="ctrTitle"/>
          </p:nvPr>
        </p:nvSpPr>
        <p:spPr>
          <a:xfrm>
            <a:off x="447675" y="2892132"/>
            <a:ext cx="5962650" cy="1006685"/>
          </a:xfrm>
        </p:spPr>
        <p:txBody>
          <a:bodyPr anchor="ctr" anchorCtr="0"/>
          <a:lstStyle>
            <a:lvl1pPr algn="l">
              <a:lnSpc>
                <a:spcPts val="4000"/>
              </a:lnSpc>
              <a:defRPr sz="36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675" y="178117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47675" y="5076825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96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ay divider slide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538" y="5974411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548423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257260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2729305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484660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4837059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6058747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76650276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>
                <a:solidFill>
                  <a:srgbClr val="AAAAAA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413799226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ay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947609289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ay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97896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Dark Blue divider slide">
    <p:bg>
      <p:bgPr>
        <a:solidFill>
          <a:srgbClr val="0044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1346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8565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56103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1504521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4785095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3614928"/>
      </p:ext>
    </p:extLst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1837565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065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85845198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996620796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Dark Blue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343509151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Dark Blue footer 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534395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5760"/>
            <a:ext cx="5810391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Teal divider slide">
    <p:bg>
      <p:bgPr>
        <a:solidFill>
          <a:srgbClr val="74CA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688" y="5971495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92390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2545267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0772802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39769246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5224609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573324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854225711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32238620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Teal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61774458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Teal footer "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08257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Green divider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298563" y="5974870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156822"/>
      </p:ext>
    </p:extLst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0941621"/>
      </p:ext>
    </p:extLst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652617"/>
      </p:ext>
    </p:extLst>
  </p:cSld>
  <p:clrMapOvr>
    <a:masterClrMapping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3768224"/>
      </p:ext>
    </p:extLst>
  </p:cSld>
  <p:clrMapOvr>
    <a:masterClrMapping/>
  </p:clrMapOvr>
  <p:transition spd="med"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949293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343" y="365760"/>
            <a:ext cx="61490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3343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53343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506907099"/>
      </p:ext>
    </p:extLst>
  </p:cSld>
  <p:clrMapOvr>
    <a:masterClrMapping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91418642"/>
      </p:ext>
    </p:extLst>
  </p:cSld>
  <p:clrMapOvr>
    <a:masterClrMapping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Green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265413008"/>
      </p:ext>
    </p:extLst>
  </p:cSld>
  <p:clrMapOvr>
    <a:masterClrMapping/>
  </p:clrMapOvr>
  <p:transition spd="med"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Green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399299"/>
      </p:ext>
    </p:extLst>
  </p:cSld>
  <p:clrMapOvr>
    <a:masterClrMapping/>
  </p:clrMapOvr>
  <p:transition spd="med"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ll Blue divider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" descr="                        Dell - Restricted - Confidential"/>
          <p:cNvSpPr txBox="1"/>
          <p:nvPr userDrawn="1"/>
        </p:nvSpPr>
        <p:spPr>
          <a:xfrm>
            <a:off x="0" y="6617886"/>
            <a:ext cx="9144000" cy="21005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>
                <a:solidFill>
                  <a:srgbClr val="7F7F7F"/>
                </a:solidFill>
                <a:latin typeface="museo sans for dell"/>
              </a:rPr>
              <a:t>                        Dell - Restricted - Confidential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l Yellow divider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2331028"/>
            <a:ext cx="6850901" cy="1994392"/>
          </a:xfrm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9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8300946" y="5971979"/>
            <a:ext cx="550664" cy="55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7336"/>
      </p:ext>
    </p:extLst>
  </p:cSld>
  <p:clrMapOvr>
    <a:masterClrMapping/>
  </p:clrMapOvr>
  <p:transition spd="med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0887381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52137"/>
      </p:ext>
    </p:extLst>
  </p:cSld>
  <p:clrMapOvr>
    <a:masterClrMapping/>
  </p:clrMapOvr>
  <p:transition spd="med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1" y="1463040"/>
            <a:ext cx="79552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3"/>
            <a:ext cx="7955280" cy="85344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6403" y="2072640"/>
            <a:ext cx="79552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9223848"/>
      </p:ext>
    </p:extLst>
  </p:cSld>
  <p:clrMapOvr>
    <a:masterClrMapping/>
  </p:clrMapOvr>
  <p:transition spd="med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479432" y="1706880"/>
            <a:ext cx="38404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45047"/>
      </p:ext>
    </p:extLst>
  </p:cSld>
  <p:clrMapOvr>
    <a:masterClrMapping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7094" y="365759"/>
            <a:ext cx="4285279" cy="8534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4632" y="1706880"/>
            <a:ext cx="428386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635083"/>
      </p:ext>
    </p:extLst>
  </p:cSld>
  <p:clrMapOvr>
    <a:masterClrMapping/>
  </p:clrMapOvr>
  <p:transition spd="med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0"/>
            <a:ext cx="5437858" cy="4431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4297680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092200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07680301"/>
      </p:ext>
    </p:extLst>
  </p:cSld>
  <p:clrMapOvr>
    <a:masterClrMapping/>
  </p:clrMapOvr>
  <p:transition spd="med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632" y="365761"/>
            <a:ext cx="4297680" cy="8863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2072640"/>
            <a:ext cx="4297680" cy="402336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632" y="1484464"/>
            <a:ext cx="4297680" cy="3184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003518134"/>
      </p:ext>
    </p:extLst>
  </p:cSld>
  <p:clrMapOvr>
    <a:masterClrMapping/>
  </p:clrMapOvr>
  <p:transition spd="med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Dell Yellow foo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863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651029313"/>
      </p:ext>
    </p:extLst>
  </p:cSld>
  <p:clrMapOvr>
    <a:masterClrMapping/>
  </p:clrMapOvr>
  <p:transition spd="med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Dell Yellow footer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533543"/>
      </p:ext>
    </p:extLst>
  </p:cSld>
  <p:clrMapOvr>
    <a:masterClrMapping/>
  </p:clrMapOvr>
  <p:transition spd="med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2366211"/>
            <a:ext cx="5662863" cy="4491789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2" y="365761"/>
            <a:ext cx="5200791" cy="1711395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2" y="2517418"/>
            <a:ext cx="5200791" cy="307777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5499951"/>
            <a:ext cx="1023494" cy="10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887216"/>
      </p:ext>
    </p:extLst>
  </p:cSld>
  <p:clrMapOvr>
    <a:masterClrMapping/>
  </p:clrMapOvr>
  <p:transition spd="med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ell Blu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6314934"/>
      </p:ext>
    </p:extLst>
  </p:cSld>
  <p:clrMapOvr>
    <a:masterClrMapping/>
  </p:clrMapOvr>
  <p:transition spd="med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631" y="362515"/>
            <a:ext cx="7955280" cy="8534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632" y="1706880"/>
            <a:ext cx="7924386" cy="4267200"/>
          </a:xfr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18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6409690"/>
            <a:ext cx="9144000" cy="48090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2809F6FB-A1D1-4935-8684-193AAE28AECF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 err="1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242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6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D4CF55D6-C166-4611-BA32-CBBE0404E69F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377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5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64" r:id="rId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6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27432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title.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7432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6/28/2019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9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6/28/2019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649846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444444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>
              <a:solidFill>
                <a:srgbClr val="444444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pic>
        <p:nvPicPr>
          <p:cNvPr id="21" name="Picture 20" descr="dell_gray_logo.png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 bwMode="black">
          <a:xfrm>
            <a:off x="8414830" y="6064111"/>
            <a:ext cx="470835" cy="627780"/>
          </a:xfrm>
          <a:prstGeom prst="rect">
            <a:avLst/>
          </a:prstGeom>
        </p:spPr>
      </p:pic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72B6950F-E600-4DCF-85C0-B22464CB0FBC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94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2" y="370595"/>
            <a:ext cx="79552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7878" y="1706880"/>
            <a:ext cx="795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Box 14" hidden="1"/>
          <p:cNvSpPr txBox="1"/>
          <p:nvPr/>
        </p:nvSpPr>
        <p:spPr>
          <a:xfrm>
            <a:off x="1895477" y="6454881"/>
            <a:ext cx="64953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B8D0290F-9E23-41BA-BCF9-EF3BA4816832}" type="datetime1">
              <a:rPr lang="en-US" sz="10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9" descr="white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black">
          <a:xfrm>
            <a:off x="8474442" y="6303863"/>
            <a:ext cx="374043" cy="37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l" descr="                              Dell - Internal Use - Confidential&#10;"/>
          <p:cNvSpPr txBox="1"/>
          <p:nvPr/>
        </p:nvSpPr>
        <p:spPr>
          <a:xfrm>
            <a:off x="0" y="6460490"/>
            <a:ext cx="9144000" cy="4296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B4E0D494-FB25-49EC-9E60-8323DDC26A45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 err="1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856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68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9" r:id="rId7"/>
    <p:sldLayoutId id="2147484392" r:id="rId8"/>
    <p:sldLayoutId id="2147484393" r:id="rId9"/>
    <p:sldLayoutId id="2147484394" r:id="rId10"/>
    <p:sldLayoutId id="2147484395" r:id="rId11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tx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2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Museo Sans For Dell" pitchFamily="2" charset="0"/>
        <a:buChar char="›"/>
        <a:defRPr sz="10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Courier New" panose="02070309020205020404" pitchFamily="49" charset="0"/>
        <a:buChar char="o"/>
        <a:defRPr sz="10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7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85C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C8A79CA2-F853-4690-B92F-F0D48CF02399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2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1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350" r:id="rId9"/>
    <p:sldLayoutId id="2147484368" r:id="rId10"/>
    <p:sldLayoutId id="2147484427" r:id="rId11"/>
    <p:sldLayoutId id="2147484428" r:id="rId12"/>
    <p:sldLayoutId id="2147484421" r:id="rId13"/>
    <p:sldLayoutId id="2147484422" r:id="rId14"/>
    <p:sldLayoutId id="2147484424" r:id="rId15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4CE32C5A-2AF7-497F-9B9E-0811E2A4EA0A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897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2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353" r:id="rId9"/>
    <p:sldLayoutId id="2147484388" r:id="rId10"/>
    <p:sldLayoutId id="2147484389" r:id="rId11"/>
    <p:sldLayoutId id="2147484390" r:id="rId12"/>
    <p:sldLayoutId id="2147484391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AAAAAA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00447C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7AE020A7-F8EC-49A4-A198-C2DA1C1B8A28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4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4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355" r:id="rId9"/>
    <p:sldLayoutId id="2147484366" r:id="rId10"/>
    <p:sldLayoutId id="2147484367" r:id="rId11"/>
    <p:sldLayoutId id="2147484386" r:id="rId12"/>
    <p:sldLayoutId id="2147484387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rgbClr val="00447C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rgbClr val="74CAC7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ADCBA868-9DDD-4E39-93E5-C746DF0DE90E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5854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7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356" r:id="rId9"/>
    <p:sldLayoutId id="2147484370" r:id="rId10"/>
    <p:sldLayoutId id="2147484371" r:id="rId11"/>
    <p:sldLayoutId id="2147484372" r:id="rId12"/>
    <p:sldLayoutId id="2147484373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2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860425" indent="-171450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anose="02000000000000000000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sz="1000" dirty="0"/>
              <a:t>Fourth level</a:t>
            </a:r>
            <a:endParaRPr lang="en-US" dirty="0"/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3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650681E3-1935-4FA9-B0DA-BD70968BF11C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900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5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358" r:id="rId9"/>
    <p:sldLayoutId id="2147484374" r:id="rId10"/>
    <p:sldLayoutId id="2147484375" r:id="rId11"/>
    <p:sldLayoutId id="2147484376" r:id="rId12"/>
    <p:sldLayoutId id="2147484377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3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53344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53344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4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3D042EFB-CEEF-4A5D-A26D-E871D019ED3A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505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60" r:id="rId9"/>
    <p:sldLayoutId id="2147484378" r:id="rId10"/>
    <p:sldLayoutId id="2147484379" r:id="rId11"/>
    <p:sldLayoutId id="2147484380" r:id="rId12"/>
    <p:sldLayoutId id="2147484381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4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64633" y="362515"/>
            <a:ext cx="7930595" cy="85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content page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4633" y="1706880"/>
            <a:ext cx="79269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6454546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6/28/2019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0" y="65359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6570392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/>
        </p:nvPicPr>
        <p:blipFill>
          <a:blip r:embed="rId15" cstate="screen"/>
          <a:stretch>
            <a:fillRect/>
          </a:stretch>
        </p:blipFill>
        <p:spPr bwMode="black">
          <a:xfrm>
            <a:off x="8426047" y="6255468"/>
            <a:ext cx="470835" cy="4708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6726303"/>
            <a:ext cx="9144000" cy="131697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FFE024B4-AEAC-43B0-B040-52AC2C6B0308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0431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63" r:id="rId9"/>
    <p:sldLayoutId id="2147484382" r:id="rId10"/>
    <p:sldLayoutId id="2147484383" r:id="rId11"/>
    <p:sldLayoutId id="2147484384" r:id="rId12"/>
    <p:sldLayoutId id="2147484385" r:id="rId13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accent5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195388" indent="-1714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estuser1@dell.com/Dell@123" TargetMode="External"/><Relationship Id="rId2" Type="http://schemas.openxmlformats.org/officeDocument/2006/relationships/hyperlink" Target="https://100.96.46.63/ccm-web/" TargetMode="External"/><Relationship Id="rId1" Type="http://schemas.openxmlformats.org/officeDocument/2006/relationships/slideLayout" Target="../slideLayouts/slideLayout31.xml"/><Relationship Id="rId6" Type="http://schemas.openxmlformats.org/officeDocument/2006/relationships/hyperlink" Target="mailto:testuser4@dell.com/Dell@123" TargetMode="External"/><Relationship Id="rId5" Type="http://schemas.openxmlformats.org/officeDocument/2006/relationships/hyperlink" Target="mailto:testuser3@dell.com/Dell@123" TargetMode="External"/><Relationship Id="rId4" Type="http://schemas.openxmlformats.org/officeDocument/2006/relationships/hyperlink" Target="mailto:testuser2@dell.com/Dell@12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5445"/>
            <a:ext cx="9144000" cy="171139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Microsoft Tai Le" panose="020B0502040204020203" pitchFamily="34" charset="0"/>
              </a:rPr>
              <a:t>Python Advanced Training </a:t>
            </a:r>
            <a:br>
              <a:rPr lang="en-US" sz="4000" b="1" dirty="0">
                <a:cs typeface="Microsoft Tai Le" panose="020B0502040204020203" pitchFamily="34" charset="0"/>
              </a:rPr>
            </a:br>
            <a:r>
              <a:rPr lang="en-US" sz="4000" b="1" dirty="0">
                <a:cs typeface="Microsoft Tai Le" panose="020B0502040204020203" pitchFamily="34" charset="0"/>
              </a:rPr>
              <a:t>(PHASE-2)</a:t>
            </a:r>
            <a:br>
              <a:rPr lang="en-US" sz="4000" dirty="0">
                <a:cs typeface="Microsoft Tai Le" panose="020B0502040204020203" pitchFamily="34" charset="0"/>
              </a:rPr>
            </a:br>
            <a:endParaRPr lang="en-US" sz="2700" b="1" dirty="0"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6057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30" y="261563"/>
            <a:ext cx="9818948" cy="853560"/>
          </a:xfrm>
        </p:spPr>
        <p:txBody>
          <a:bodyPr>
            <a:noAutofit/>
          </a:bodyPr>
          <a:lstStyle/>
          <a:p>
            <a:pPr lvl="0"/>
            <a:r>
              <a:rPr lang="en-US" sz="3500" b="1" dirty="0">
                <a:solidFill>
                  <a:srgbClr val="0070C0"/>
                </a:solidFill>
              </a:rPr>
              <a:t>PLAN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AF685A-9082-448A-81A8-FB21264A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03657"/>
              </p:ext>
            </p:extLst>
          </p:nvPr>
        </p:nvGraphicFramePr>
        <p:xfrm>
          <a:off x="96254" y="735496"/>
          <a:ext cx="8954613" cy="5223567"/>
        </p:xfrm>
        <a:graphic>
          <a:graphicData uri="http://schemas.openxmlformats.org/drawingml/2006/table">
            <a:tbl>
              <a:tblPr firstRow="1" firstCol="1" bandRow="1"/>
              <a:tblGrid>
                <a:gridCol w="1124581">
                  <a:extLst>
                    <a:ext uri="{9D8B030D-6E8A-4147-A177-3AD203B41FA5}">
                      <a16:colId xmlns:a16="http://schemas.microsoft.com/office/drawing/2014/main" val="1599747271"/>
                    </a:ext>
                  </a:extLst>
                </a:gridCol>
                <a:gridCol w="2232163">
                  <a:extLst>
                    <a:ext uri="{9D8B030D-6E8A-4147-A177-3AD203B41FA5}">
                      <a16:colId xmlns:a16="http://schemas.microsoft.com/office/drawing/2014/main" val="1250126677"/>
                    </a:ext>
                  </a:extLst>
                </a:gridCol>
                <a:gridCol w="932977">
                  <a:extLst>
                    <a:ext uri="{9D8B030D-6E8A-4147-A177-3AD203B41FA5}">
                      <a16:colId xmlns:a16="http://schemas.microsoft.com/office/drawing/2014/main" val="3646637733"/>
                    </a:ext>
                  </a:extLst>
                </a:gridCol>
                <a:gridCol w="1021832">
                  <a:extLst>
                    <a:ext uri="{9D8B030D-6E8A-4147-A177-3AD203B41FA5}">
                      <a16:colId xmlns:a16="http://schemas.microsoft.com/office/drawing/2014/main" val="3198165393"/>
                    </a:ext>
                  </a:extLst>
                </a:gridCol>
                <a:gridCol w="1272393">
                  <a:extLst>
                    <a:ext uri="{9D8B030D-6E8A-4147-A177-3AD203B41FA5}">
                      <a16:colId xmlns:a16="http://schemas.microsoft.com/office/drawing/2014/main" val="3740182843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3084774653"/>
                    </a:ext>
                  </a:extLst>
                </a:gridCol>
              </a:tblGrid>
              <a:tr h="185233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Advanced -II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Topics to be covered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Presenters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Timings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Venue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Plan 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592131"/>
                  </a:ext>
                </a:extLst>
              </a:tr>
              <a:tr h="1037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Selenium Overview (Theory + Practical)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Prasanna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 00 AM - 10 15 AM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Dell 12 Training room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Prasanna will be giving highlights and usage of all the object identifiers in Selenium with special focus to xpath. 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Targeting to give practical demo on WMS Login Page and other WMS pages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003482"/>
                  </a:ext>
                </a:extLst>
              </a:tr>
              <a:tr h="1037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REST API (Theory + Practical)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Shoaib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 30 AM - 11 45 AM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Dell 12 Training room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Shoaib will be giving highlights and usage of all the REST API methods with special focus to WMS webpage usage using REST 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Targeting to give same practical demo on WMS Login Page and other WMS pages using REST API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066087"/>
                  </a:ext>
                </a:extLst>
              </a:tr>
              <a:tr h="1037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Overview and Sample Framework Set up (Theory + Practical)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Venkata Shyam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12 00 AM – 1 00 PM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Dell 12 Training room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Venkata Shyam will be walking through the unit test framework and its usage using Selenium and REST API for 1 TC, standard framework structure and best practices to be followed will be shared to all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09329"/>
                  </a:ext>
                </a:extLst>
              </a:tr>
              <a:tr h="1926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MOCK PROJECT PRACTICALS- (GROUP TASK)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Practicing the python scripting by implementing functions, modules and classes in Framework ( using Selenium/ REST API)</a:t>
                      </a:r>
                      <a:endParaRPr lang="en-US" sz="105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Demo from each group on implemented Test case</a:t>
                      </a:r>
                      <a:endParaRPr lang="en-US" sz="1050" b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Hema A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Venkata Shyam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 00 PM – 5 PM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Dell 12 Cafeteria</a:t>
                      </a:r>
                      <a:endParaRPr lang="en-US" sz="105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475" marR="544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Will be dividing the candidates into 4 Groups (approx. 10 people/ group).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Group Task-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*Each group(~10 members) will get 1 TC assignment related to WMS. Same TC has to be solved in both Selenium and REST API.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* Each Group has to explain their implemented TC to all</a:t>
                      </a:r>
                      <a:endParaRPr lang="en-US" sz="105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8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78334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b="1" dirty="0"/>
              <a:t>PRE- SETUP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439" y="3305890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Birka-Italic"/>
              </a:rPr>
              <a:t>Arrays of object references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0FD38-D7FE-4328-81E5-4088DB2A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633" y="1051560"/>
            <a:ext cx="8686800" cy="5094716"/>
          </a:xfrm>
        </p:spPr>
        <p:txBody>
          <a:bodyPr>
            <a:normAutofit/>
          </a:bodyPr>
          <a:lstStyle/>
          <a:p>
            <a:r>
              <a:rPr lang="en-US" b="1" dirty="0"/>
              <a:t>Following are the preparations expected from all candidates before attending the final training which will be sent to them again as a reminder-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A working editor ( PyCharm), Latest Python 3.7.3, Firefox, Chrome Browsers installed in the working laptops with connectivity to Dell Network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Brush up all the Python Basics and Advanced concepts that have been discussed so far and practice all the assignments.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Good to Have (but not mandatory)- Explore Selenium methods , REST API basics, unit test framework</a:t>
            </a:r>
          </a:p>
        </p:txBody>
      </p:sp>
    </p:spTree>
    <p:extLst>
      <p:ext uri="{BB962C8B-B14F-4D97-AF65-F5344CB8AC3E}">
        <p14:creationId xmlns:p14="http://schemas.microsoft.com/office/powerpoint/2010/main" val="64732791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633" y="362515"/>
            <a:ext cx="7930595" cy="524453"/>
          </a:xfrm>
        </p:spPr>
        <p:txBody>
          <a:bodyPr/>
          <a:lstStyle/>
          <a:p>
            <a:r>
              <a:rPr lang="en-US" b="1" dirty="0"/>
              <a:t>SETUP</a:t>
            </a:r>
          </a:p>
        </p:txBody>
      </p:sp>
      <p:sp>
        <p:nvSpPr>
          <p:cNvPr id="6" name="Rectangle 5"/>
          <p:cNvSpPr/>
          <p:nvPr/>
        </p:nvSpPr>
        <p:spPr>
          <a:xfrm>
            <a:off x="3717439" y="3305890"/>
            <a:ext cx="17091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>
                <a:latin typeface="Birka-Italic"/>
              </a:rPr>
              <a:t>Arrays of object references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0FD38-D7FE-4328-81E5-4088DB2A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633" y="1051560"/>
            <a:ext cx="8686800" cy="509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WMS SERVER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</a:t>
            </a:r>
            <a:r>
              <a:rPr lang="en-US" sz="2800" u="sng" dirty="0">
                <a:hlinkClick r:id="rId2"/>
              </a:rPr>
              <a:t>https://100.96.46.63/ccm-web/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r>
              <a:rPr lang="en-US" sz="3000" dirty="0"/>
              <a:t>GROUP1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/>
              <a:t>Credential1- </a:t>
            </a:r>
            <a:r>
              <a:rPr lang="en-US" sz="3000" b="1" u="sng" dirty="0">
                <a:hlinkClick r:id="rId3"/>
              </a:rPr>
              <a:t>testuser1@dell.com/Dell@123</a:t>
            </a:r>
            <a:endParaRPr lang="en-US" sz="3000" dirty="0"/>
          </a:p>
          <a:p>
            <a:r>
              <a:rPr lang="en-US" sz="3000" dirty="0"/>
              <a:t>GROUP2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/>
              <a:t>Credential2- </a:t>
            </a:r>
            <a:r>
              <a:rPr lang="en-US" sz="3000" b="1" u="sng" dirty="0">
                <a:hlinkClick r:id="rId4"/>
              </a:rPr>
              <a:t>testuser2@dell.com/Dell@123</a:t>
            </a:r>
            <a:endParaRPr lang="en-US" sz="3000" dirty="0"/>
          </a:p>
          <a:p>
            <a:r>
              <a:rPr lang="en-US" sz="3000" dirty="0"/>
              <a:t>GROUP3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Credential3- </a:t>
            </a:r>
            <a:r>
              <a:rPr lang="en-US" sz="3000" b="1" u="sng" dirty="0">
                <a:hlinkClick r:id="rId5"/>
              </a:rPr>
              <a:t>testuser3@dell.com/Dell@123</a:t>
            </a:r>
            <a:endParaRPr lang="en-US" sz="3000" dirty="0"/>
          </a:p>
          <a:p>
            <a:r>
              <a:rPr lang="en-US" sz="3000" dirty="0"/>
              <a:t>GROUP4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Credential4- </a:t>
            </a:r>
            <a:r>
              <a:rPr lang="en-US" sz="3000" b="1" u="sng" dirty="0">
                <a:hlinkClick r:id="rId6"/>
              </a:rPr>
              <a:t>testuser4@dell.com/Dell@123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1339686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C75041-D2C6-445F-ABF5-46C7E423BE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Sample framework script kept here- </a:t>
            </a:r>
          </a:p>
          <a:p>
            <a:pPr marL="0" indent="0">
              <a:buNone/>
            </a:pPr>
            <a:r>
              <a:rPr lang="en-US" sz="2800" b="1" dirty="0"/>
              <a:t>\\10.98.49.10\OpenToAll\Venkata_Shyam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E3DF94-1E3A-4C4A-B905-914A9E42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FRAMEWORK</a:t>
            </a:r>
          </a:p>
        </p:txBody>
      </p:sp>
    </p:spTree>
    <p:extLst>
      <p:ext uri="{BB962C8B-B14F-4D97-AF65-F5344CB8AC3E}">
        <p14:creationId xmlns:p14="http://schemas.microsoft.com/office/powerpoint/2010/main" val="236769414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n-US" sz="4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n-US" sz="4000" dirty="0">
              <a:cs typeface="Microsoft Tai Le" panose="020B0502040204020203" pitchFamily="34" charset="0"/>
            </a:endParaRPr>
          </a:p>
        </p:txBody>
      </p:sp>
      <p:sp>
        <p:nvSpPr>
          <p:cNvPr id="5" name="Subtitle 50182"/>
          <p:cNvSpPr>
            <a:spLocks noGrp="1"/>
          </p:cNvSpPr>
          <p:nvPr>
            <p:ph type="subTitle" idx="1"/>
          </p:nvPr>
        </p:nvSpPr>
        <p:spPr>
          <a:xfrm>
            <a:off x="1135891" y="1503789"/>
            <a:ext cx="3428521" cy="2000548"/>
          </a:xfrm>
        </p:spPr>
        <p:txBody>
          <a:bodyPr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58912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Template_4x3_2014_Updated">
  <a:themeElements>
    <a:clrScheme name="Custom 1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E384890-8F9F-4A11-9330-31F5F14C349B}"/>
    </a:ext>
  </a:extLst>
</a:theme>
</file>

<file path=ppt/theme/theme10.xml><?xml version="1.0" encoding="utf-8"?>
<a:theme xmlns:a="http://schemas.openxmlformats.org/drawingml/2006/main" name="Content with Dell Berr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8BAF95F-293E-49F1-9C5A-6A7DFEFCDE30}"/>
    </a:ext>
  </a:extLst>
</a:theme>
</file>

<file path=ppt/theme/theme11.xml><?xml version="1.0" encoding="utf-8"?>
<a:theme xmlns:a="http://schemas.openxmlformats.org/drawingml/2006/main" name="Dell_Template_16x9_2014_Updated">
  <a:themeElements>
    <a:clrScheme name="Custom 2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447C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582AAE9-D26D-4BF9-8055-E9839D0D4732}" vid="{AE7FAEC6-B994-4C69-94C8-4E86D44E9C7E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Dell Blue background 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TTF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1400"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21BA7CA8-7620-4C1E-95A4-65CD1B58CD3B}"/>
    </a:ext>
  </a:extLst>
</a:theme>
</file>

<file path=ppt/theme/theme3.xml><?xml version="1.0" encoding="utf-8"?>
<a:theme xmlns:a="http://schemas.openxmlformats.org/drawingml/2006/main" name="Content with Dell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2936EF5-9C78-4A9F-B13F-C44543044758}"/>
    </a:ext>
  </a:extLst>
</a:theme>
</file>

<file path=ppt/theme/theme4.xml><?xml version="1.0" encoding="utf-8"?>
<a:theme xmlns:a="http://schemas.openxmlformats.org/drawingml/2006/main" name="Content with Dell Gray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AF3762C5-E896-4764-88B9-1C96F93B9BCD}"/>
    </a:ext>
  </a:extLst>
</a:theme>
</file>

<file path=ppt/theme/theme5.xml><?xml version="1.0" encoding="utf-8"?>
<a:theme xmlns:a="http://schemas.openxmlformats.org/drawingml/2006/main" name="Content with Dell Dark Blue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113EF733-E79B-44B7-BFB7-3203CC8C70D7}"/>
    </a:ext>
  </a:extLst>
</a:theme>
</file>

<file path=ppt/theme/theme6.xml><?xml version="1.0" encoding="utf-8"?>
<a:theme xmlns:a="http://schemas.openxmlformats.org/drawingml/2006/main" name="Content with Dell Teal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C4A94E3-FA97-42A4-BA2D-437C73A6F7E5}"/>
    </a:ext>
  </a:extLst>
</a:theme>
</file>

<file path=ppt/theme/theme7.xml><?xml version="1.0" encoding="utf-8"?>
<a:theme xmlns:a="http://schemas.openxmlformats.org/drawingml/2006/main" name="Content with Dell Green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61C20380-6C7B-4A01-A2EA-DEBD17F86DFB}"/>
    </a:ext>
  </a:extLst>
</a:theme>
</file>

<file path=ppt/theme/theme8.xml><?xml version="1.0" encoding="utf-8"?>
<a:theme xmlns:a="http://schemas.openxmlformats.org/drawingml/2006/main" name="Content with Dell Yellow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C05AC854-A408-4B81-86C9-67883E0C9BF8}"/>
    </a:ext>
  </a:extLst>
</a:theme>
</file>

<file path=ppt/theme/theme9.xml><?xml version="1.0" encoding="utf-8"?>
<a:theme xmlns:a="http://schemas.openxmlformats.org/drawingml/2006/main" name="Content with Dell Dark Red footer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2" id="{DAFB7478-47B3-40DE-90C0-3857378F45FF}" vid="{532E81F1-70E5-4D00-AE0F-456D020155FE}"/>
    </a:ext>
  </a:extLst>
</a:theme>
</file>

<file path=ppt/theme/themeOverride1.xml><?xml version="1.0" encoding="utf-8"?>
<a:themeOverride xmlns:a="http://schemas.openxmlformats.org/drawingml/2006/main">
  <a:clrScheme name="Dell Color Palette">
    <a:dk1>
      <a:srgbClr val="444444"/>
    </a:dk1>
    <a:lt1>
      <a:srgbClr val="FFFFFF"/>
    </a:lt1>
    <a:dk2>
      <a:srgbClr val="0085C3"/>
    </a:dk2>
    <a:lt2>
      <a:srgbClr val="FFFFFF"/>
    </a:lt2>
    <a:accent1>
      <a:srgbClr val="00386B"/>
    </a:accent1>
    <a:accent2>
      <a:srgbClr val="71C6C1"/>
    </a:accent2>
    <a:accent3>
      <a:srgbClr val="7AB800"/>
    </a:accent3>
    <a:accent4>
      <a:srgbClr val="F2AF00"/>
    </a:accent4>
    <a:accent5>
      <a:srgbClr val="CE1126"/>
    </a:accent5>
    <a:accent6>
      <a:srgbClr val="B7295A"/>
    </a:accent6>
    <a:hlink>
      <a:srgbClr val="0085C3"/>
    </a:hlink>
    <a:folHlink>
      <a:srgbClr val="0085C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Dell_Template_4x3_2014_Updated</Template>
  <TotalTime>14381</TotalTime>
  <Words>465</Words>
  <Application>Microsoft Office PowerPoint</Application>
  <PresentationFormat>On-screen Show (4:3)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6</vt:i4>
      </vt:variant>
    </vt:vector>
  </HeadingPairs>
  <TitlesOfParts>
    <vt:vector size="30" baseType="lpstr">
      <vt:lpstr>Trebuchet MS</vt:lpstr>
      <vt:lpstr>Times New Roman</vt:lpstr>
      <vt:lpstr>Museo Sans For Dell</vt:lpstr>
      <vt:lpstr>Museo Sans For Dell</vt:lpstr>
      <vt:lpstr>Arial Black</vt:lpstr>
      <vt:lpstr>Courier New</vt:lpstr>
      <vt:lpstr>Calibri</vt:lpstr>
      <vt:lpstr>Museo For Dell</vt:lpstr>
      <vt:lpstr>Wingdings</vt:lpstr>
      <vt:lpstr>Birka-Italic</vt:lpstr>
      <vt:lpstr>Microsoft Tai Le</vt:lpstr>
      <vt:lpstr>Museo For Dell 300</vt:lpstr>
      <vt:lpstr>Arial</vt:lpstr>
      <vt:lpstr>Dell_Template_4x3_2014_Updated</vt:lpstr>
      <vt:lpstr>Content Dell Blue background </vt:lpstr>
      <vt:lpstr>Content with Dell Blue footer</vt:lpstr>
      <vt:lpstr>Content with Dell Gray footer</vt:lpstr>
      <vt:lpstr>Content with Dell Dark Blue footer</vt:lpstr>
      <vt:lpstr>Content with Dell Teal footer</vt:lpstr>
      <vt:lpstr>Content with Dell Green footer</vt:lpstr>
      <vt:lpstr>Content with Dell Yellow footer</vt:lpstr>
      <vt:lpstr>Content with Dell Dark Red footer</vt:lpstr>
      <vt:lpstr>Content with Dell Berry footer</vt:lpstr>
      <vt:lpstr>Dell_Template_16x9_2014_Updated</vt:lpstr>
      <vt:lpstr>Python Advanced Training  (PHASE-2) </vt:lpstr>
      <vt:lpstr>PLAN</vt:lpstr>
      <vt:lpstr>PRE- SETUP</vt:lpstr>
      <vt:lpstr>SETUP</vt:lpstr>
      <vt:lpstr>SAMPLE FRAMEWORK</vt:lpstr>
      <vt:lpstr>   </vt:lpstr>
    </vt:vector>
  </TitlesOfParts>
  <Company>to Wyse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Imprivata</dc:title>
  <dc:creator>chebbar@wyse.com</dc:creator>
  <cp:keywords>Internal Use</cp:keywords>
  <cp:lastModifiedBy>Mallappa, VenkataShyamKumar</cp:lastModifiedBy>
  <cp:revision>241</cp:revision>
  <cp:lastPrinted>2014-02-14T16:26:12Z</cp:lastPrinted>
  <dcterms:created xsi:type="dcterms:W3CDTF">2014-07-22T05:05:31Z</dcterms:created>
  <dcterms:modified xsi:type="dcterms:W3CDTF">2019-06-28T03:17:22Z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dedaacc5-af43-40b1-b4a0-d7a6bf3e4cdd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  <property fmtid="{D5CDD505-2E9C-101B-9397-08002B2CF9AE}" pid="8" name="MSIP_Label_7de70ee2-0cb4-4d60-aee5-75ef2c4c8a90_Enabled">
    <vt:lpwstr>True</vt:lpwstr>
  </property>
  <property fmtid="{D5CDD505-2E9C-101B-9397-08002B2CF9AE}" pid="9" name="MSIP_Label_7de70ee2-0cb4-4d60-aee5-75ef2c4c8a90_SiteId">
    <vt:lpwstr>945c199a-83a2-4e80-9f8c-5a91be5752dd</vt:lpwstr>
  </property>
  <property fmtid="{D5CDD505-2E9C-101B-9397-08002B2CF9AE}" pid="10" name="MSIP_Label_7de70ee2-0cb4-4d60-aee5-75ef2c4c8a90_Owner">
    <vt:lpwstr>Venkata_shyam_Kumar_@Dell.com</vt:lpwstr>
  </property>
  <property fmtid="{D5CDD505-2E9C-101B-9397-08002B2CF9AE}" pid="11" name="MSIP_Label_7de70ee2-0cb4-4d60-aee5-75ef2c4c8a90_SetDate">
    <vt:lpwstr>2019-06-27T09:02:21.2055843Z</vt:lpwstr>
  </property>
  <property fmtid="{D5CDD505-2E9C-101B-9397-08002B2CF9AE}" pid="12" name="MSIP_Label_7de70ee2-0cb4-4d60-aee5-75ef2c4c8a90_Name">
    <vt:lpwstr>Internal Use</vt:lpwstr>
  </property>
  <property fmtid="{D5CDD505-2E9C-101B-9397-08002B2CF9AE}" pid="13" name="MSIP_Label_7de70ee2-0cb4-4d60-aee5-75ef2c4c8a90_Application">
    <vt:lpwstr>Microsoft Azure Information Protection</vt:lpwstr>
  </property>
  <property fmtid="{D5CDD505-2E9C-101B-9397-08002B2CF9AE}" pid="14" name="MSIP_Label_7de70ee2-0cb4-4d60-aee5-75ef2c4c8a90_Extended_MSFT_Method">
    <vt:lpwstr>Manual</vt:lpwstr>
  </property>
  <property fmtid="{D5CDD505-2E9C-101B-9397-08002B2CF9AE}" pid="15" name="MSIP_Label_da6fab74-d5af-4af7-a9a4-78d84655a626_Enabled">
    <vt:lpwstr>True</vt:lpwstr>
  </property>
  <property fmtid="{D5CDD505-2E9C-101B-9397-08002B2CF9AE}" pid="16" name="MSIP_Label_da6fab74-d5af-4af7-a9a4-78d84655a626_SiteId">
    <vt:lpwstr>945c199a-83a2-4e80-9f8c-5a91be5752dd</vt:lpwstr>
  </property>
  <property fmtid="{D5CDD505-2E9C-101B-9397-08002B2CF9AE}" pid="17" name="MSIP_Label_da6fab74-d5af-4af7-a9a4-78d84655a626_Owner">
    <vt:lpwstr>Venkata_shyam_Kumar_@Dell.com</vt:lpwstr>
  </property>
  <property fmtid="{D5CDD505-2E9C-101B-9397-08002B2CF9AE}" pid="18" name="MSIP_Label_da6fab74-d5af-4af7-a9a4-78d84655a626_SetDate">
    <vt:lpwstr>2019-06-27T09:02:21.2055843Z</vt:lpwstr>
  </property>
  <property fmtid="{D5CDD505-2E9C-101B-9397-08002B2CF9AE}" pid="19" name="MSIP_Label_da6fab74-d5af-4af7-a9a4-78d84655a626_Name">
    <vt:lpwstr>Visual Marking</vt:lpwstr>
  </property>
  <property fmtid="{D5CDD505-2E9C-101B-9397-08002B2CF9AE}" pid="20" name="MSIP_Label_da6fab74-d5af-4af7-a9a4-78d84655a626_Application">
    <vt:lpwstr>Microsoft Azure Information Protection</vt:lpwstr>
  </property>
  <property fmtid="{D5CDD505-2E9C-101B-9397-08002B2CF9AE}" pid="21" name="MSIP_Label_da6fab74-d5af-4af7-a9a4-78d84655a626_Parent">
    <vt:lpwstr>7de70ee2-0cb4-4d60-aee5-75ef2c4c8a90</vt:lpwstr>
  </property>
  <property fmtid="{D5CDD505-2E9C-101B-9397-08002B2CF9AE}" pid="22" name="MSIP_Label_da6fab74-d5af-4af7-a9a4-78d84655a626_Extended_MSFT_Method">
    <vt:lpwstr>Manual</vt:lpwstr>
  </property>
  <property fmtid="{D5CDD505-2E9C-101B-9397-08002B2CF9AE}" pid="23" name="aiplabel">
    <vt:lpwstr>Internal Use Visual Marking</vt:lpwstr>
  </property>
</Properties>
</file>