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6.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7.xml" ContentType="application/vnd.openxmlformats-officedocument.theme+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8.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9.xml" ContentType="application/vnd.openxmlformats-officedocument.theme+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10.xml" ContentType="application/vnd.openxmlformats-officedocument.theme+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p:sldMasterIdLst>
    <p:sldMasterId id="2147484241" r:id="rId4"/>
    <p:sldMasterId id="2147484162" r:id="rId5"/>
    <p:sldMasterId id="2147484256" r:id="rId6"/>
    <p:sldMasterId id="2147484265" r:id="rId7"/>
    <p:sldMasterId id="2147484273" r:id="rId8"/>
    <p:sldMasterId id="2147484281" r:id="rId9"/>
    <p:sldMasterId id="2147484289" r:id="rId10"/>
    <p:sldMasterId id="2147484297" r:id="rId11"/>
    <p:sldMasterId id="2147484313" r:id="rId12"/>
    <p:sldMasterId id="2147484321" r:id="rId13"/>
    <p:sldMasterId id="2147484429" r:id="rId14"/>
  </p:sldMasterIdLst>
  <p:notesMasterIdLst>
    <p:notesMasterId r:id="rId24"/>
  </p:notesMasterIdLst>
  <p:handoutMasterIdLst>
    <p:handoutMasterId r:id="rId25"/>
  </p:handoutMasterIdLst>
  <p:sldIdLst>
    <p:sldId id="256" r:id="rId15"/>
    <p:sldId id="294" r:id="rId16"/>
    <p:sldId id="326" r:id="rId17"/>
    <p:sldId id="343" r:id="rId18"/>
    <p:sldId id="345" r:id="rId19"/>
    <p:sldId id="344" r:id="rId20"/>
    <p:sldId id="346" r:id="rId21"/>
    <p:sldId id="336" r:id="rId22"/>
    <p:sldId id="307" r:id="rId23"/>
  </p:sldIdLst>
  <p:sldSz cx="9144000" cy="6858000" type="screen4x3"/>
  <p:notesSz cx="7010400" cy="9296400"/>
  <p:embeddedFontLst>
    <p:embeddedFont>
      <p:font typeface="Museo Sans For Dell" panose="020B0604020202020204" charset="0"/>
      <p:regular r:id="rId26"/>
      <p:bold r:id="rId27"/>
    </p:embeddedFont>
    <p:embeddedFont>
      <p:font typeface="Trebuchet MS" panose="020B0603020202020204" pitchFamily="34" charset="0"/>
      <p:regular r:id="rId28"/>
      <p:bold r:id="rId29"/>
      <p:italic r:id="rId30"/>
      <p:boldItalic r:id="rId31"/>
    </p:embeddedFont>
    <p:embeddedFont>
      <p:font typeface="Museo For Dell" panose="020B0604020202020204" charset="0"/>
      <p:regular r:id="rId32"/>
      <p:bold r:id="rId33"/>
    </p:embeddedFont>
    <p:embeddedFont>
      <p:font typeface="Museo For Dell 300" panose="02000000000000000000" charset="0"/>
      <p:regular r:id="rId34"/>
    </p:embeddedFont>
    <p:embeddedFont>
      <p:font typeface="Museo Sans For Dell" panose="020B0604020202020204" charset="0"/>
      <p:regular r:id="rId26"/>
      <p:bold r:id="rId27"/>
    </p:embeddedFont>
    <p:embeddedFont>
      <p:font typeface="Microsoft Tai Le" panose="020B0502040204020203" pitchFamily="34" charset="0"/>
      <p:regular r:id="rId35"/>
      <p:bold r:id="rId36"/>
    </p:embeddedFont>
    <p:embeddedFont>
      <p:font typeface="Arial Black" panose="020B0A04020102020204" pitchFamily="34" charset="0"/>
      <p:bold r:id="rId37"/>
    </p:embeddedFont>
  </p:embeddedFontLst>
  <p:custDataLst>
    <p:tags r:id="rId38"/>
  </p:custDataLst>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111">
          <p15:clr>
            <a:srgbClr val="A4A3A4"/>
          </p15:clr>
        </p15:guide>
        <p15:guide id="2" pos="5577">
          <p15:clr>
            <a:srgbClr val="A4A3A4"/>
          </p15:clr>
        </p15:guide>
        <p15:guide id="3" pos="229">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47C"/>
    <a:srgbClr val="0085C3"/>
    <a:srgbClr val="F05B40"/>
    <a:srgbClr val="AAAAAA"/>
    <a:srgbClr val="74CAC7"/>
    <a:srgbClr val="C82B67"/>
    <a:srgbClr val="6E2585"/>
    <a:srgbClr val="EEEEEE"/>
    <a:srgbClr val="BAD80A"/>
    <a:srgbClr val="F797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96" autoAdjust="0"/>
    <p:restoredTop sz="99276" autoAdjust="0"/>
  </p:normalViewPr>
  <p:slideViewPr>
    <p:cSldViewPr snapToGrid="0">
      <p:cViewPr varScale="1">
        <p:scale>
          <a:sx n="68" d="100"/>
          <a:sy n="68" d="100"/>
        </p:scale>
        <p:origin x="1216" y="56"/>
      </p:cViewPr>
      <p:guideLst>
        <p:guide orient="horz" pos="4111"/>
        <p:guide pos="5577"/>
        <p:guide pos="22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9426"/>
    </p:cViewPr>
  </p:sorterViewPr>
  <p:notesViewPr>
    <p:cSldViewPr snapToGrid="0">
      <p:cViewPr varScale="1">
        <p:scale>
          <a:sx n="84" d="100"/>
          <a:sy n="84" d="100"/>
        </p:scale>
        <p:origin x="-3756" y="-84"/>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 Target="slides/slide4.xml"/><Relationship Id="rId26" Type="http://schemas.openxmlformats.org/officeDocument/2006/relationships/font" Target="fonts/font1.fntdata"/><Relationship Id="rId39" Type="http://schemas.openxmlformats.org/officeDocument/2006/relationships/presProps" Target="presProps.xml"/><Relationship Id="rId21" Type="http://schemas.openxmlformats.org/officeDocument/2006/relationships/slide" Target="slides/slide7.xml"/><Relationship Id="rId34" Type="http://schemas.openxmlformats.org/officeDocument/2006/relationships/font" Target="fonts/font9.fntdata"/><Relationship Id="rId42"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2.xml"/><Relationship Id="rId20" Type="http://schemas.openxmlformats.org/officeDocument/2006/relationships/slide" Target="slides/slide6.xml"/><Relationship Id="rId29" Type="http://schemas.openxmlformats.org/officeDocument/2006/relationships/font" Target="fonts/font4.fntdata"/><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notesMaster" Target="notesMasters/notesMaster1.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Master" Target="slideMasters/slideMaster7.xml"/><Relationship Id="rId19" Type="http://schemas.openxmlformats.org/officeDocument/2006/relationships/slide" Target="slides/slide5.xml"/><Relationship Id="rId31"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3.xml"/><Relationship Id="rId25" Type="http://schemas.openxmlformats.org/officeDocument/2006/relationships/handoutMaster" Target="handoutMasters/handoutMaster1.xml"/><Relationship Id="rId33" Type="http://schemas.openxmlformats.org/officeDocument/2006/relationships/font" Target="fonts/font8.fntdata"/><Relationship Id="rId38"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5" name="Rectangle 5"/>
          <p:cNvSpPr>
            <a:spLocks noGrp="1" noChangeArrowheads="1"/>
          </p:cNvSpPr>
          <p:nvPr>
            <p:ph type="sldNum" sz="quarter" idx="3"/>
          </p:nvPr>
        </p:nvSpPr>
        <p:spPr bwMode="auto">
          <a:xfrm>
            <a:off x="6510918" y="9048205"/>
            <a:ext cx="491516" cy="248194"/>
          </a:xfrm>
          <a:prstGeom prst="rect">
            <a:avLst/>
          </a:prstGeom>
          <a:noFill/>
          <a:ln w="9525">
            <a:noFill/>
            <a:miter lim="800000"/>
            <a:headEnd/>
            <a:tailEnd/>
          </a:ln>
          <a:effectLst/>
        </p:spPr>
        <p:txBody>
          <a:bodyPr vert="horz" wrap="square" lIns="90925" tIns="45464" rIns="90925" bIns="45464" numCol="1" anchor="b" anchorCtr="0" compatLnSpc="1">
            <a:prstTxWarp prst="textNoShape">
              <a:avLst/>
            </a:prstTxWarp>
          </a:bodyPr>
          <a:lstStyle>
            <a:lvl1pPr algn="r" defTabSz="909185" eaLnBrk="0" hangingPunct="0">
              <a:lnSpc>
                <a:spcPct val="100000"/>
              </a:lnSpc>
              <a:spcBef>
                <a:spcPct val="0"/>
              </a:spcBef>
              <a:defRPr sz="1200" b="0">
                <a:latin typeface="Times New Roman" pitchFamily="18" charset="0"/>
              </a:defRPr>
            </a:lvl1pPr>
          </a:lstStyle>
          <a:p>
            <a:pPr>
              <a:defRPr/>
            </a:pPr>
            <a:fld id="{AC8DF440-AC1E-4EB3-BCAA-2AAB8924A793}" type="slidenum">
              <a:rPr lang="en-US" sz="1000">
                <a:latin typeface="Museo Sans For Dell" pitchFamily="2" charset="0"/>
              </a:rPr>
              <a:pPr>
                <a:defRPr/>
              </a:pPr>
              <a:t>‹#›</a:t>
            </a:fld>
            <a:endParaRPr lang="en-US" sz="1000" dirty="0">
              <a:latin typeface="Museo Sans For Dell" pitchFamily="2" charset="0"/>
            </a:endParaRPr>
          </a:p>
        </p:txBody>
      </p:sp>
      <p:sp>
        <p:nvSpPr>
          <p:cNvPr id="2" name="fl" descr="                              Dell - Internal Use - Confidential&#10;"/>
          <p:cNvSpPr txBox="1"/>
          <p:nvPr/>
        </p:nvSpPr>
        <p:spPr>
          <a:xfrm>
            <a:off x="0" y="8973820"/>
            <a:ext cx="7010400" cy="353943"/>
          </a:xfrm>
          <a:prstGeom prst="rect">
            <a:avLst/>
          </a:prstGeom>
          <a:noFill/>
        </p:spPr>
        <p:txBody>
          <a:bodyPr vert="horz" rtlCol="0">
            <a:spAutoFit/>
          </a:bodyPr>
          <a:lstStyle/>
          <a:p>
            <a:r>
              <a:rPr lang="en-US" sz="850" b="1">
                <a:solidFill>
                  <a:srgbClr val="7F7F7F"/>
                </a:solidFill>
                <a:latin typeface="museo sans for dell" panose="02000000000000000000" pitchFamily="2" charset="0"/>
              </a:rPr>
              <a:t>                              Dell - Internal Use - Confidential</a:t>
            </a:r>
          </a:p>
          <a:p>
            <a:endParaRPr lang="en-US" sz="850" b="1" dirty="0">
              <a:solidFill>
                <a:srgbClr val="7F7F7F"/>
              </a:solidFill>
              <a:latin typeface="museo sans for dell" panose="02000000000000000000" pitchFamily="2" charset="0"/>
            </a:endParaRPr>
          </a:p>
        </p:txBody>
      </p:sp>
    </p:spTree>
    <p:extLst>
      <p:ext uri="{BB962C8B-B14F-4D97-AF65-F5344CB8AC3E}">
        <p14:creationId xmlns:p14="http://schemas.microsoft.com/office/powerpoint/2010/main" val="320268348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8" name="Rectangle 4"/>
          <p:cNvSpPr>
            <a:spLocks noGrp="1" noRot="1" noChangeAspect="1" noChangeArrowheads="1" noTextEdit="1"/>
          </p:cNvSpPr>
          <p:nvPr>
            <p:ph type="sldImg" idx="2"/>
          </p:nvPr>
        </p:nvSpPr>
        <p:spPr bwMode="auto">
          <a:xfrm>
            <a:off x="919163" y="384175"/>
            <a:ext cx="5241925" cy="3932238"/>
          </a:xfrm>
          <a:prstGeom prst="rect">
            <a:avLst/>
          </a:prstGeom>
          <a:noFill/>
          <a:ln w="9525">
            <a:solidFill>
              <a:srgbClr val="000000"/>
            </a:solidFill>
            <a:miter lim="800000"/>
            <a:headEnd/>
            <a:tailEnd/>
          </a:ln>
        </p:spPr>
      </p:sp>
      <p:sp>
        <p:nvSpPr>
          <p:cNvPr id="71685" name="Rectangle 5"/>
          <p:cNvSpPr>
            <a:spLocks noGrp="1" noChangeArrowheads="1"/>
          </p:cNvSpPr>
          <p:nvPr>
            <p:ph type="body" sz="quarter" idx="3"/>
          </p:nvPr>
        </p:nvSpPr>
        <p:spPr bwMode="auto">
          <a:xfrm>
            <a:off x="695084" y="4514514"/>
            <a:ext cx="5677504" cy="4263791"/>
          </a:xfrm>
          <a:prstGeom prst="rect">
            <a:avLst/>
          </a:prstGeom>
          <a:noFill/>
          <a:ln w="9525">
            <a:noFill/>
            <a:miter lim="800000"/>
            <a:headEnd/>
            <a:tailEnd/>
          </a:ln>
          <a:effectLst/>
        </p:spPr>
        <p:txBody>
          <a:bodyPr vert="horz" wrap="square" lIns="90925" tIns="45464" rIns="90925" bIns="4546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1687" name="Rectangle 7"/>
          <p:cNvSpPr>
            <a:spLocks noGrp="1" noChangeArrowheads="1"/>
          </p:cNvSpPr>
          <p:nvPr>
            <p:ph type="sldNum" sz="quarter" idx="5"/>
          </p:nvPr>
        </p:nvSpPr>
        <p:spPr bwMode="auto">
          <a:xfrm>
            <a:off x="6332759" y="9086840"/>
            <a:ext cx="669675" cy="213454"/>
          </a:xfrm>
          <a:prstGeom prst="rect">
            <a:avLst/>
          </a:prstGeom>
          <a:noFill/>
          <a:ln w="9525">
            <a:noFill/>
            <a:miter lim="800000"/>
            <a:headEnd/>
            <a:tailEnd/>
          </a:ln>
          <a:effectLst/>
        </p:spPr>
        <p:txBody>
          <a:bodyPr vert="horz" wrap="square" lIns="90925" tIns="45464" rIns="90925" bIns="45464" numCol="1" anchor="b" anchorCtr="0" compatLnSpc="1">
            <a:prstTxWarp prst="textNoShape">
              <a:avLst/>
            </a:prstTxWarp>
          </a:bodyPr>
          <a:lstStyle>
            <a:lvl1pPr algn="r" defTabSz="909185" eaLnBrk="0" hangingPunct="0">
              <a:lnSpc>
                <a:spcPct val="100000"/>
              </a:lnSpc>
              <a:spcBef>
                <a:spcPct val="0"/>
              </a:spcBef>
              <a:defRPr sz="1000" b="0">
                <a:latin typeface="Museo Sans For Dell" pitchFamily="2" charset="0"/>
              </a:defRPr>
            </a:lvl1pPr>
          </a:lstStyle>
          <a:p>
            <a:pPr>
              <a:defRPr/>
            </a:pPr>
            <a:fld id="{FA04BB6B-BEDE-48E4-970F-8DFC0D4B5AE7}" type="slidenum">
              <a:rPr lang="en-US" smtClean="0"/>
              <a:pPr>
                <a:defRPr/>
              </a:pPr>
              <a:t>‹#›</a:t>
            </a:fld>
            <a:endParaRPr lang="en-US" dirty="0"/>
          </a:p>
        </p:txBody>
      </p:sp>
      <p:sp>
        <p:nvSpPr>
          <p:cNvPr id="2" name="fl" descr="                              Dell - Internal Use - Confidential&#10;"/>
          <p:cNvSpPr txBox="1"/>
          <p:nvPr/>
        </p:nvSpPr>
        <p:spPr>
          <a:xfrm>
            <a:off x="0" y="8973820"/>
            <a:ext cx="7010400" cy="353943"/>
          </a:xfrm>
          <a:prstGeom prst="rect">
            <a:avLst/>
          </a:prstGeom>
          <a:noFill/>
        </p:spPr>
        <p:txBody>
          <a:bodyPr vert="horz" rtlCol="0">
            <a:spAutoFit/>
          </a:bodyPr>
          <a:lstStyle/>
          <a:p>
            <a:pPr algn="l"/>
            <a:r>
              <a:rPr lang="en-US" sz="850" b="1" i="0" u="none" baseline="0">
                <a:solidFill>
                  <a:srgbClr val="7F7F7F"/>
                </a:solidFill>
                <a:latin typeface="museo sans for dell" panose="02000000000000000000" pitchFamily="2" charset="0"/>
              </a:rPr>
              <a:t>                              Dell - Internal Use - Confidential</a:t>
            </a:r>
          </a:p>
          <a:p>
            <a:pPr algn="l"/>
            <a:endParaRPr lang="en-US" sz="850" b="1" i="0" u="none" baseline="0" dirty="0">
              <a:solidFill>
                <a:srgbClr val="7F7F7F"/>
              </a:solidFill>
              <a:latin typeface="museo sans for dell" panose="02000000000000000000" pitchFamily="2" charset="0"/>
            </a:endParaRPr>
          </a:p>
        </p:txBody>
      </p:sp>
    </p:spTree>
    <p:extLst>
      <p:ext uri="{BB962C8B-B14F-4D97-AF65-F5344CB8AC3E}">
        <p14:creationId xmlns:p14="http://schemas.microsoft.com/office/powerpoint/2010/main" val="857168872"/>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Museo Sans For Dell" pitchFamily="2" charset="0"/>
        <a:ea typeface="+mn-ea"/>
        <a:cs typeface="+mn-cs"/>
      </a:defRPr>
    </a:lvl1pPr>
    <a:lvl2pPr marL="457200" algn="l" rtl="0" eaLnBrk="0" fontAlgn="base" hangingPunct="0">
      <a:spcBef>
        <a:spcPct val="30000"/>
      </a:spcBef>
      <a:spcAft>
        <a:spcPct val="0"/>
      </a:spcAft>
      <a:defRPr sz="1200" kern="1200">
        <a:solidFill>
          <a:schemeClr val="tx1"/>
        </a:solidFill>
        <a:latin typeface="Museo Sans For Dell" pitchFamily="2" charset="0"/>
        <a:ea typeface="+mn-ea"/>
        <a:cs typeface="+mn-cs"/>
      </a:defRPr>
    </a:lvl2pPr>
    <a:lvl3pPr marL="914400" algn="l" rtl="0" eaLnBrk="0" fontAlgn="base" hangingPunct="0">
      <a:spcBef>
        <a:spcPct val="30000"/>
      </a:spcBef>
      <a:spcAft>
        <a:spcPct val="0"/>
      </a:spcAft>
      <a:defRPr sz="1200" kern="1200">
        <a:solidFill>
          <a:schemeClr val="tx1"/>
        </a:solidFill>
        <a:latin typeface="Museo Sans For Dell" pitchFamily="2" charset="0"/>
        <a:ea typeface="+mn-ea"/>
        <a:cs typeface="+mn-cs"/>
      </a:defRPr>
    </a:lvl3pPr>
    <a:lvl4pPr marL="1371600" algn="l" rtl="0" eaLnBrk="0" fontAlgn="base" hangingPunct="0">
      <a:spcBef>
        <a:spcPct val="30000"/>
      </a:spcBef>
      <a:spcAft>
        <a:spcPct val="0"/>
      </a:spcAft>
      <a:defRPr sz="1200" kern="1200">
        <a:solidFill>
          <a:schemeClr val="tx1"/>
        </a:solidFill>
        <a:latin typeface="Museo Sans For Dell" pitchFamily="2" charset="0"/>
        <a:ea typeface="+mn-ea"/>
        <a:cs typeface="+mn-cs"/>
      </a:defRPr>
    </a:lvl4pPr>
    <a:lvl5pPr marL="1828800" algn="l" rtl="0" eaLnBrk="0" fontAlgn="base" hangingPunct="0">
      <a:spcBef>
        <a:spcPct val="30000"/>
      </a:spcBef>
      <a:spcAft>
        <a:spcPct val="0"/>
      </a:spcAft>
      <a:defRPr sz="1200" kern="1200">
        <a:solidFill>
          <a:schemeClr val="tx1"/>
        </a:solidFill>
        <a:latin typeface="Museo Sans For Dell"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5700" y="687388"/>
            <a:ext cx="4692650" cy="3521075"/>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a:xfrm>
            <a:off x="3970338" y="0"/>
            <a:ext cx="3038475" cy="465138"/>
          </a:xfrm>
          <a:prstGeom prst="rect">
            <a:avLst/>
          </a:prstGeom>
        </p:spPr>
        <p:txBody>
          <a:bodyPr/>
          <a:lstStyle/>
          <a:p>
            <a:pPr>
              <a:defRPr/>
            </a:pPr>
            <a:endParaRPr lang="en-US" dirty="0">
              <a:solidFill>
                <a:prstClr val="black"/>
              </a:solidFill>
            </a:endParaRPr>
          </a:p>
        </p:txBody>
      </p:sp>
      <p:sp>
        <p:nvSpPr>
          <p:cNvPr id="5" name="Slide Number Placeholder 4"/>
          <p:cNvSpPr>
            <a:spLocks noGrp="1"/>
          </p:cNvSpPr>
          <p:nvPr>
            <p:ph type="sldNum" sz="quarter" idx="11"/>
          </p:nvPr>
        </p:nvSpPr>
        <p:spPr/>
        <p:txBody>
          <a:bodyPr/>
          <a:lstStyle/>
          <a:p>
            <a:pPr>
              <a:defRPr/>
            </a:pPr>
            <a:fld id="{FA04BB6B-BEDE-48E4-970F-8DFC0D4B5AE7}" type="slidenum">
              <a:rPr lang="en-US" smtClean="0">
                <a:solidFill>
                  <a:prstClr val="black"/>
                </a:solidFill>
              </a:rPr>
              <a:pPr>
                <a:defRPr/>
              </a:pPr>
              <a:t>2</a:t>
            </a:fld>
            <a:endParaRPr lang="en-US" dirty="0">
              <a:solidFill>
                <a:prstClr val="black"/>
              </a:solidFill>
            </a:endParaRPr>
          </a:p>
        </p:txBody>
      </p:sp>
    </p:spTree>
    <p:extLst>
      <p:ext uri="{BB962C8B-B14F-4D97-AF65-F5344CB8AC3E}">
        <p14:creationId xmlns:p14="http://schemas.microsoft.com/office/powerpoint/2010/main" val="39916775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Freeform 4"/>
          <p:cNvSpPr/>
          <p:nvPr userDrawn="1"/>
        </p:nvSpPr>
        <p:spPr>
          <a:xfrm>
            <a:off x="3489158" y="2366211"/>
            <a:ext cx="5662863" cy="4491789"/>
          </a:xfrm>
          <a:custGeom>
            <a:avLst/>
            <a:gdLst>
              <a:gd name="connsiteX0" fmla="*/ 5654842 w 5662863"/>
              <a:gd name="connsiteY0" fmla="*/ 0 h 4491789"/>
              <a:gd name="connsiteX1" fmla="*/ 0 w 5662863"/>
              <a:gd name="connsiteY1" fmla="*/ 4491789 h 4491789"/>
              <a:gd name="connsiteX2" fmla="*/ 5662863 w 5662863"/>
              <a:gd name="connsiteY2" fmla="*/ 4491789 h 4491789"/>
              <a:gd name="connsiteX3" fmla="*/ 5654842 w 5662863"/>
              <a:gd name="connsiteY3" fmla="*/ 0 h 4491789"/>
            </a:gdLst>
            <a:ahLst/>
            <a:cxnLst>
              <a:cxn ang="0">
                <a:pos x="connsiteX0" y="connsiteY0"/>
              </a:cxn>
              <a:cxn ang="0">
                <a:pos x="connsiteX1" y="connsiteY1"/>
              </a:cxn>
              <a:cxn ang="0">
                <a:pos x="connsiteX2" y="connsiteY2"/>
              </a:cxn>
              <a:cxn ang="0">
                <a:pos x="connsiteX3" y="connsiteY3"/>
              </a:cxn>
            </a:cxnLst>
            <a:rect l="l" t="t" r="r" b="b"/>
            <a:pathLst>
              <a:path w="5662863" h="4491789">
                <a:moveTo>
                  <a:pt x="5654842" y="0"/>
                </a:moveTo>
                <a:lnTo>
                  <a:pt x="0" y="4491789"/>
                </a:lnTo>
                <a:lnTo>
                  <a:pt x="5662863" y="4491789"/>
                </a:lnTo>
                <a:cubicBezTo>
                  <a:pt x="5660189" y="2994526"/>
                  <a:pt x="5657516" y="1497263"/>
                  <a:pt x="5654842" y="0"/>
                </a:cubicBezTo>
                <a:close/>
              </a:path>
            </a:pathLst>
          </a:custGeom>
          <a:solidFill>
            <a:srgbClr val="0085C3"/>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a:solidFill>
                <a:schemeClr val="tx2"/>
              </a:solidFill>
              <a:latin typeface="+mn-lt"/>
            </a:endParaRPr>
          </a:p>
        </p:txBody>
      </p:sp>
      <p:sp>
        <p:nvSpPr>
          <p:cNvPr id="361476" name="Title Placeholder 21"/>
          <p:cNvSpPr>
            <a:spLocks noGrp="1"/>
          </p:cNvSpPr>
          <p:nvPr>
            <p:ph type="ctrTitle" hasCustomPrompt="1"/>
          </p:nvPr>
        </p:nvSpPr>
        <p:spPr>
          <a:xfrm>
            <a:off x="364632" y="365761"/>
            <a:ext cx="5200791" cy="1711395"/>
          </a:xfrm>
        </p:spPr>
        <p:txBody>
          <a:bodyPr wrap="square" anchor="t" anchorCtr="0">
            <a:normAutofit/>
          </a:bodyPr>
          <a:lstStyle>
            <a:lvl1pPr algn="l">
              <a:lnSpc>
                <a:spcPct val="100000"/>
              </a:lnSpc>
              <a:spcAft>
                <a:spcPts val="0"/>
              </a:spcAft>
              <a:defRPr sz="5400" b="0" i="0" smtClean="0">
                <a:solidFill>
                  <a:schemeClr val="bg1"/>
                </a:solidFill>
                <a:latin typeface="Museo Sans For Dell" panose="02000000000000000000" pitchFamily="2" charset="0"/>
                <a:ea typeface="Museo Sans For Dell" panose="02000000000000000000" pitchFamily="2"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p:nvPr>
        </p:nvSpPr>
        <p:spPr>
          <a:xfrm>
            <a:off x="364632" y="2517418"/>
            <a:ext cx="5200791" cy="307777"/>
          </a:xfrm>
        </p:spPr>
        <p:txBody>
          <a:bodyPr wrap="square" lIns="0" tIns="0" rIns="0" bIns="0" anchor="t" anchorCtr="0">
            <a:spAutoFit/>
          </a:bodyPr>
          <a:lstStyle>
            <a:lvl1pPr marL="0" indent="0" algn="l">
              <a:buFont typeface="Wingdings" pitchFamily="2" charset="2"/>
              <a:buNone/>
              <a:defRPr sz="2000" b="0" i="0" smtClean="0">
                <a:solidFill>
                  <a:schemeClr val="bg2">
                    <a:lumMod val="65000"/>
                    <a:lumOff val="35000"/>
                  </a:schemeClr>
                </a:solidFill>
                <a:latin typeface="Museo Sans For Dell" pitchFamily="2" charset="0"/>
                <a:ea typeface="Museo Sans For Dell" pitchFamily="2" charset="0"/>
              </a:defRPr>
            </a:lvl1pPr>
          </a:lstStyle>
          <a:p>
            <a:r>
              <a:rPr lang="en-US"/>
              <a:t>Click to edit Master subtitle style</a:t>
            </a:r>
            <a:endParaRPr lang="en-US" dirty="0"/>
          </a:p>
        </p:txBody>
      </p:sp>
      <p:pic>
        <p:nvPicPr>
          <p:cNvPr id="6" name="Picture 5" descr="white"/>
          <p:cNvPicPr>
            <a:picLocks noChangeAspect="1" noChangeArrowheads="1"/>
          </p:cNvPicPr>
          <p:nvPr userDrawn="1"/>
        </p:nvPicPr>
        <p:blipFill>
          <a:blip r:embed="rId2" cstate="screen"/>
          <a:srcRect/>
          <a:stretch>
            <a:fillRect/>
          </a:stretch>
        </p:blipFill>
        <p:spPr bwMode="black">
          <a:xfrm>
            <a:off x="7826490" y="5499951"/>
            <a:ext cx="1023494" cy="1023494"/>
          </a:xfrm>
          <a:prstGeom prst="rect">
            <a:avLst/>
          </a:prstGeom>
          <a:noFill/>
          <a:ln w="9525">
            <a:noFill/>
            <a:miter lim="800000"/>
            <a:headEnd/>
            <a:tailEnd/>
          </a:ln>
        </p:spPr>
      </p:pic>
    </p:spTree>
    <p:extLst>
      <p:ext uri="{BB962C8B-B14F-4D97-AF65-F5344CB8AC3E}">
        <p14:creationId xmlns:p14="http://schemas.microsoft.com/office/powerpoint/2010/main" val="2730887216"/>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Dell Blue background">
    <p:bg>
      <p:bgPr>
        <a:solidFill>
          <a:srgbClr val="0085C3"/>
        </a:solidFill>
        <a:effectLst/>
      </p:bgPr>
    </p:bg>
    <p:spTree>
      <p:nvGrpSpPr>
        <p:cNvPr id="1" name=""/>
        <p:cNvGrpSpPr/>
        <p:nvPr/>
      </p:nvGrpSpPr>
      <p:grpSpPr>
        <a:xfrm>
          <a:off x="0" y="0"/>
          <a:ext cx="0" cy="0"/>
          <a:chOff x="0" y="0"/>
          <a:chExt cx="0" cy="0"/>
        </a:xfrm>
      </p:grpSpPr>
      <p:sp>
        <p:nvSpPr>
          <p:cNvPr id="7" name="Freeform 6"/>
          <p:cNvSpPr/>
          <p:nvPr userDrawn="1"/>
        </p:nvSpPr>
        <p:spPr>
          <a:xfrm>
            <a:off x="3489158" y="2366211"/>
            <a:ext cx="5662863" cy="4491789"/>
          </a:xfrm>
          <a:custGeom>
            <a:avLst/>
            <a:gdLst>
              <a:gd name="connsiteX0" fmla="*/ 5654842 w 5662863"/>
              <a:gd name="connsiteY0" fmla="*/ 0 h 4491789"/>
              <a:gd name="connsiteX1" fmla="*/ 0 w 5662863"/>
              <a:gd name="connsiteY1" fmla="*/ 4491789 h 4491789"/>
              <a:gd name="connsiteX2" fmla="*/ 5662863 w 5662863"/>
              <a:gd name="connsiteY2" fmla="*/ 4491789 h 4491789"/>
              <a:gd name="connsiteX3" fmla="*/ 5654842 w 5662863"/>
              <a:gd name="connsiteY3" fmla="*/ 0 h 4491789"/>
            </a:gdLst>
            <a:ahLst/>
            <a:cxnLst>
              <a:cxn ang="0">
                <a:pos x="connsiteX0" y="connsiteY0"/>
              </a:cxn>
              <a:cxn ang="0">
                <a:pos x="connsiteX1" y="connsiteY1"/>
              </a:cxn>
              <a:cxn ang="0">
                <a:pos x="connsiteX2" y="connsiteY2"/>
              </a:cxn>
              <a:cxn ang="0">
                <a:pos x="connsiteX3" y="connsiteY3"/>
              </a:cxn>
            </a:cxnLst>
            <a:rect l="l" t="t" r="r" b="b"/>
            <a:pathLst>
              <a:path w="5662863" h="4491789">
                <a:moveTo>
                  <a:pt x="5654842" y="0"/>
                </a:moveTo>
                <a:lnTo>
                  <a:pt x="0" y="4491789"/>
                </a:lnTo>
                <a:lnTo>
                  <a:pt x="5662863" y="4491789"/>
                </a:lnTo>
                <a:cubicBezTo>
                  <a:pt x="5660189" y="2994526"/>
                  <a:pt x="5657516" y="1497263"/>
                  <a:pt x="5654842" y="0"/>
                </a:cubicBezTo>
                <a:close/>
              </a:path>
            </a:pathLst>
          </a:custGeom>
          <a:solidFill>
            <a:srgbClr val="00447C"/>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1800" dirty="0">
              <a:solidFill>
                <a:schemeClr val="tx2"/>
              </a:solidFill>
              <a:latin typeface="+mn-lt"/>
            </a:endParaRPr>
          </a:p>
        </p:txBody>
      </p:sp>
      <p:sp>
        <p:nvSpPr>
          <p:cNvPr id="5" name="Title Placeholder 21"/>
          <p:cNvSpPr>
            <a:spLocks noGrp="1"/>
          </p:cNvSpPr>
          <p:nvPr>
            <p:ph type="ctrTitle" hasCustomPrompt="1"/>
          </p:nvPr>
        </p:nvSpPr>
        <p:spPr>
          <a:xfrm>
            <a:off x="353343" y="367681"/>
            <a:ext cx="5200791" cy="2036852"/>
          </a:xfrm>
        </p:spPr>
        <p:txBody>
          <a:bodyPr wrap="square" anchor="t" anchorCtr="0">
            <a:normAutofit/>
          </a:bodyPr>
          <a:lstStyle>
            <a:lvl1pPr algn="l">
              <a:lnSpc>
                <a:spcPct val="100000"/>
              </a:lnSpc>
              <a:spcAft>
                <a:spcPts val="0"/>
              </a:spcAft>
              <a:defRPr sz="5400" b="0" i="0" smtClean="0">
                <a:solidFill>
                  <a:schemeClr val="tx2"/>
                </a:solidFill>
                <a:latin typeface="Museo Sans For Dell" panose="02000000000000000000" pitchFamily="2" charset="0"/>
                <a:ea typeface="Museo Sans For Dell" panose="02000000000000000000" pitchFamily="2" charset="0"/>
              </a:defRPr>
            </a:lvl1pPr>
          </a:lstStyle>
          <a:p>
            <a:r>
              <a:rPr lang="en-US" dirty="0"/>
              <a:t>Click to edit</a:t>
            </a:r>
            <a:br>
              <a:rPr lang="en-US" dirty="0"/>
            </a:br>
            <a:r>
              <a:rPr lang="en-US" dirty="0"/>
              <a:t>title slide</a:t>
            </a:r>
          </a:p>
        </p:txBody>
      </p:sp>
      <p:sp>
        <p:nvSpPr>
          <p:cNvPr id="6" name="Text Placeholder 12"/>
          <p:cNvSpPr>
            <a:spLocks noGrp="1"/>
          </p:cNvSpPr>
          <p:nvPr>
            <p:ph type="subTitle" idx="1"/>
          </p:nvPr>
        </p:nvSpPr>
        <p:spPr>
          <a:xfrm>
            <a:off x="353343" y="2517418"/>
            <a:ext cx="5200791" cy="276999"/>
          </a:xfrm>
        </p:spPr>
        <p:txBody>
          <a:bodyPr wrap="square" lIns="0" tIns="0" rIns="0" bIns="0" anchor="t" anchorCtr="0">
            <a:spAutoFit/>
          </a:bodyPr>
          <a:lstStyle>
            <a:lvl1pPr marL="0" indent="0" algn="l">
              <a:buFont typeface="Wingdings" pitchFamily="2" charset="2"/>
              <a:buNone/>
              <a:defRPr sz="2000" b="0" i="0" smtClean="0">
                <a:solidFill>
                  <a:schemeClr val="tx2"/>
                </a:solidFill>
                <a:latin typeface="Museo Sans For Dell" pitchFamily="2" charset="0"/>
                <a:ea typeface="Museo Sans For Dell" pitchFamily="2" charset="0"/>
              </a:defRPr>
            </a:lvl1pPr>
          </a:lstStyle>
          <a:p>
            <a:r>
              <a:rPr lang="en-US" dirty="0"/>
              <a:t>Click to edit Master subtitle style</a:t>
            </a:r>
          </a:p>
        </p:txBody>
      </p:sp>
      <p:pic>
        <p:nvPicPr>
          <p:cNvPr id="8" name="Picture 7" descr="white"/>
          <p:cNvPicPr>
            <a:picLocks noChangeAspect="1" noChangeArrowheads="1"/>
          </p:cNvPicPr>
          <p:nvPr userDrawn="1"/>
        </p:nvPicPr>
        <p:blipFill>
          <a:blip r:embed="rId2" cstate="screen"/>
          <a:srcRect/>
          <a:stretch>
            <a:fillRect/>
          </a:stretch>
        </p:blipFill>
        <p:spPr bwMode="black">
          <a:xfrm>
            <a:off x="7818870" y="5491886"/>
            <a:ext cx="1023494" cy="1023494"/>
          </a:xfrm>
          <a:prstGeom prst="rect">
            <a:avLst/>
          </a:prstGeom>
          <a:noFill/>
          <a:ln w="9525">
            <a:noFill/>
            <a:miter lim="800000"/>
            <a:headEnd/>
            <a:tailEnd/>
          </a:ln>
        </p:spPr>
      </p:pic>
    </p:spTree>
    <p:extLst>
      <p:ext uri="{BB962C8B-B14F-4D97-AF65-F5344CB8AC3E}">
        <p14:creationId xmlns:p14="http://schemas.microsoft.com/office/powerpoint/2010/main" val="2448856767"/>
      </p:ext>
    </p:extLst>
  </p:cSld>
  <p:clrMapOvr>
    <a:masterClrMapping/>
  </p:clrMapOvr>
  <p:transition spd="med">
    <p:wipe dir="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userDrawn="1">
  <p:cSld name="Dell Blue divider slide ">
    <p:bg>
      <p:bgPr>
        <a:solidFill>
          <a:schemeClr val="bg1"/>
        </a:solidFill>
        <a:effectLst/>
      </p:bgPr>
    </p:bg>
    <p:spTree>
      <p:nvGrpSpPr>
        <p:cNvPr id="1" name=""/>
        <p:cNvGrpSpPr/>
        <p:nvPr/>
      </p:nvGrpSpPr>
      <p:grpSpPr>
        <a:xfrm>
          <a:off x="0" y="0"/>
          <a:ext cx="0" cy="0"/>
          <a:chOff x="0" y="0"/>
          <a:chExt cx="0" cy="0"/>
        </a:xfrm>
      </p:grpSpPr>
      <p:sp>
        <p:nvSpPr>
          <p:cNvPr id="7" name="fl" descr="                        Dell - Restricted - Confidential"/>
          <p:cNvSpPr txBox="1"/>
          <p:nvPr userDrawn="1"/>
        </p:nvSpPr>
        <p:spPr>
          <a:xfrm>
            <a:off x="0" y="6617886"/>
            <a:ext cx="9144000" cy="210058"/>
          </a:xfrm>
          <a:prstGeom prst="rect">
            <a:avLst/>
          </a:prstGeom>
          <a:solidFill>
            <a:schemeClr val="bg1"/>
          </a:solidFill>
        </p:spPr>
        <p:txBody>
          <a:bodyPr vert="horz" wrap="square" rtlCol="0">
            <a:spAutoFit/>
          </a:bodyPr>
          <a:lstStyle/>
          <a:p>
            <a:pPr algn="l">
              <a:lnSpc>
                <a:spcPct val="90000"/>
              </a:lnSpc>
              <a:spcBef>
                <a:spcPts val="100"/>
              </a:spcBef>
              <a:spcAft>
                <a:spcPts val="100"/>
              </a:spcAft>
            </a:pPr>
            <a:r>
              <a:rPr lang="en-US" sz="850" b="1" i="0" u="none" baseline="0" dirty="0">
                <a:solidFill>
                  <a:srgbClr val="7F7F7F"/>
                </a:solidFill>
                <a:latin typeface="museo sans for dell"/>
              </a:rPr>
              <a:t>                        Dell - Restricted - Confidential</a:t>
            </a:r>
          </a:p>
        </p:txBody>
      </p:sp>
      <p:sp>
        <p:nvSpPr>
          <p:cNvPr id="4" name="Title 1"/>
          <p:cNvSpPr>
            <a:spLocks noGrp="1"/>
          </p:cNvSpPr>
          <p:nvPr>
            <p:ph type="title" hasCustomPrompt="1"/>
          </p:nvPr>
        </p:nvSpPr>
        <p:spPr>
          <a:xfrm>
            <a:off x="364632" y="2331028"/>
            <a:ext cx="6850901" cy="1994392"/>
          </a:xfrm>
        </p:spPr>
        <p:txBody>
          <a:bodyPr anchor="ctr" anchorCtr="0">
            <a:normAutofit/>
          </a:bodyPr>
          <a:lstStyle>
            <a:lvl1pPr>
              <a:defRPr sz="5400" baseline="0">
                <a:solidFill>
                  <a:schemeClr val="tx2"/>
                </a:solidFill>
              </a:defRPr>
            </a:lvl1pPr>
          </a:lstStyle>
          <a:p>
            <a:r>
              <a:rPr lang="en-US" dirty="0"/>
              <a:t>Click to edit divider slide title  </a:t>
            </a:r>
          </a:p>
        </p:txBody>
      </p:sp>
      <p:pic>
        <p:nvPicPr>
          <p:cNvPr id="5" name="Picture 9" descr="white"/>
          <p:cNvPicPr>
            <a:picLocks noChangeAspect="1" noChangeArrowheads="1"/>
          </p:cNvPicPr>
          <p:nvPr userDrawn="1"/>
        </p:nvPicPr>
        <p:blipFill>
          <a:blip r:embed="rId2" cstate="screen"/>
          <a:srcRect/>
          <a:stretch>
            <a:fillRect/>
          </a:stretch>
        </p:blipFill>
        <p:spPr bwMode="black">
          <a:xfrm>
            <a:off x="8474442" y="6303863"/>
            <a:ext cx="374043" cy="374043"/>
          </a:xfrm>
          <a:prstGeom prst="rect">
            <a:avLst/>
          </a:prstGeom>
          <a:noFill/>
          <a:ln w="9525">
            <a:noFill/>
            <a:miter lim="800000"/>
            <a:headEnd/>
            <a:tailEnd/>
          </a:ln>
        </p:spPr>
      </p:pic>
    </p:spTree>
    <p:extLst>
      <p:ext uri="{BB962C8B-B14F-4D97-AF65-F5344CB8AC3E}">
        <p14:creationId xmlns:p14="http://schemas.microsoft.com/office/powerpoint/2010/main" val="3610296719"/>
      </p:ext>
    </p:extLst>
  </p:cSld>
  <p:clrMapOvr>
    <a:masterClrMapping/>
  </p:clrMapOvr>
  <p:transition spd="med">
    <p:wipe dir="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Dell Dark Red divider slide">
    <p:bg>
      <p:bgPr>
        <a:solidFill>
          <a:schemeClr val="accent5"/>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64632" y="2331028"/>
            <a:ext cx="6850901" cy="1994392"/>
          </a:xfrm>
        </p:spPr>
        <p:txBody>
          <a:bodyPr anchor="ctr" anchorCtr="0">
            <a:normAutofit/>
          </a:bodyPr>
          <a:lstStyle>
            <a:lvl1pPr>
              <a:defRPr sz="5400" baseline="0">
                <a:solidFill>
                  <a:schemeClr val="tx2"/>
                </a:solidFill>
              </a:defRPr>
            </a:lvl1pPr>
          </a:lstStyle>
          <a:p>
            <a:r>
              <a:rPr lang="en-US" dirty="0"/>
              <a:t>Click to edit divider slide title  </a:t>
            </a:r>
          </a:p>
        </p:txBody>
      </p:sp>
      <p:pic>
        <p:nvPicPr>
          <p:cNvPr id="5" name="Picture 9" descr="white"/>
          <p:cNvPicPr>
            <a:picLocks noChangeAspect="1" noChangeArrowheads="1"/>
          </p:cNvPicPr>
          <p:nvPr userDrawn="1"/>
        </p:nvPicPr>
        <p:blipFill>
          <a:blip r:embed="rId2" cstate="screen"/>
          <a:srcRect/>
          <a:stretch>
            <a:fillRect/>
          </a:stretch>
        </p:blipFill>
        <p:spPr bwMode="black">
          <a:xfrm>
            <a:off x="8301346" y="5971495"/>
            <a:ext cx="550664" cy="550664"/>
          </a:xfrm>
          <a:prstGeom prst="rect">
            <a:avLst/>
          </a:prstGeom>
          <a:noFill/>
          <a:ln w="9525">
            <a:noFill/>
            <a:miter lim="800000"/>
            <a:headEnd/>
            <a:tailEnd/>
          </a:ln>
        </p:spPr>
      </p:pic>
    </p:spTree>
    <p:extLst>
      <p:ext uri="{BB962C8B-B14F-4D97-AF65-F5344CB8AC3E}">
        <p14:creationId xmlns:p14="http://schemas.microsoft.com/office/powerpoint/2010/main" val="2347025976"/>
      </p:ext>
    </p:extLst>
  </p:cSld>
  <p:clrMapOvr>
    <a:masterClrMapping/>
  </p:clrMapOvr>
  <p:transition spd="med">
    <p:wipe dir="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Content with Dell Dark Red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baseline="0"/>
            </a:lvl1pPr>
          </a:lstStyle>
          <a:p>
            <a:r>
              <a:rPr lang="en-US" dirty="0"/>
              <a:t>Click to edit content page title</a:t>
            </a:r>
          </a:p>
        </p:txBody>
      </p:sp>
      <p:sp>
        <p:nvSpPr>
          <p:cNvPr id="6" name="Content Placeholder 2"/>
          <p:cNvSpPr>
            <a:spLocks noGrp="1"/>
          </p:cNvSpPr>
          <p:nvPr>
            <p:ph sz="half" idx="1" hasCustomPrompt="1"/>
          </p:nvPr>
        </p:nvSpPr>
        <p:spPr>
          <a:xfrm>
            <a:off x="364632"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3186753965"/>
      </p:ext>
    </p:extLst>
  </p:cSld>
  <p:clrMapOvr>
    <a:masterClrMapping/>
  </p:clrMapOvr>
  <p:transition spd="med">
    <p:wipe dir="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Content with Dell Dark Red footer with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64631" y="1463040"/>
            <a:ext cx="7955280" cy="318456"/>
          </a:xfrm>
        </p:spPr>
        <p:txBody>
          <a:bodyPr/>
          <a:lstStyle>
            <a:lvl1pPr marL="0" indent="0">
              <a:buNone/>
              <a:defRPr b="1"/>
            </a:lvl1pPr>
          </a:lstStyle>
          <a:p>
            <a:pPr lvl="0"/>
            <a:r>
              <a:rPr lang="en-US" dirty="0"/>
              <a:t>Subhead</a:t>
            </a:r>
          </a:p>
        </p:txBody>
      </p:sp>
      <p:sp>
        <p:nvSpPr>
          <p:cNvPr id="2" name="Title 1"/>
          <p:cNvSpPr>
            <a:spLocks noGrp="1"/>
          </p:cNvSpPr>
          <p:nvPr>
            <p:ph type="title" hasCustomPrompt="1"/>
          </p:nvPr>
        </p:nvSpPr>
        <p:spPr>
          <a:xfrm>
            <a:off x="364631" y="362513"/>
            <a:ext cx="7955280" cy="853440"/>
          </a:xfrm>
        </p:spPr>
        <p:txBody>
          <a:bodyPr>
            <a:normAutofit/>
          </a:bodyPr>
          <a:lstStyle>
            <a:lvl1pPr>
              <a:defRPr baseline="0"/>
            </a:lvl1pPr>
          </a:lstStyle>
          <a:p>
            <a:r>
              <a:rPr lang="en-US" dirty="0"/>
              <a:t>Click to edit content page title </a:t>
            </a:r>
          </a:p>
        </p:txBody>
      </p:sp>
      <p:sp>
        <p:nvSpPr>
          <p:cNvPr id="6" name="Content Placeholder 2"/>
          <p:cNvSpPr>
            <a:spLocks noGrp="1"/>
          </p:cNvSpPr>
          <p:nvPr>
            <p:ph sz="half" idx="1" hasCustomPrompt="1"/>
          </p:nvPr>
        </p:nvSpPr>
        <p:spPr>
          <a:xfrm>
            <a:off x="356403" y="2072640"/>
            <a:ext cx="79552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1953478711"/>
      </p:ext>
    </p:extLst>
  </p:cSld>
  <p:clrMapOvr>
    <a:masterClrMapping/>
  </p:clrMapOvr>
  <p:transition spd="med">
    <p:wipe dir="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ontent with Dell Dark Red footer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a:lvl1pPr>
          </a:lstStyle>
          <a:p>
            <a:r>
              <a:rPr lang="en-US" dirty="0"/>
              <a:t>Click to edit content page title</a:t>
            </a:r>
          </a:p>
        </p:txBody>
      </p:sp>
      <p:sp>
        <p:nvSpPr>
          <p:cNvPr id="6" name="Content Placeholder 2"/>
          <p:cNvSpPr>
            <a:spLocks noGrp="1"/>
          </p:cNvSpPr>
          <p:nvPr>
            <p:ph sz="half" idx="13" hasCustomPrompt="1"/>
          </p:nvPr>
        </p:nvSpPr>
        <p:spPr>
          <a:xfrm>
            <a:off x="3646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7" name="Content Placeholder 2"/>
          <p:cNvSpPr>
            <a:spLocks noGrp="1"/>
          </p:cNvSpPr>
          <p:nvPr>
            <p:ph sz="half" idx="14" hasCustomPrompt="1"/>
          </p:nvPr>
        </p:nvSpPr>
        <p:spPr>
          <a:xfrm>
            <a:off x="44794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2313667223"/>
      </p:ext>
    </p:extLst>
  </p:cSld>
  <p:clrMapOvr>
    <a:masterClrMapping/>
  </p:clrMapOvr>
  <p:transition spd="med">
    <p:wipe dir="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ontent with Dell Dark Red footer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67094" y="365759"/>
            <a:ext cx="4285279" cy="853440"/>
          </a:xfrm>
        </p:spPr>
        <p:txBody>
          <a:bodyPr/>
          <a:lstStyle>
            <a:lvl1pPr>
              <a:defRPr/>
            </a:lvl1pPr>
          </a:lstStyle>
          <a:p>
            <a:r>
              <a:rPr lang="en-US" dirty="0"/>
              <a:t>Click to edit content page title</a:t>
            </a:r>
          </a:p>
        </p:txBody>
      </p:sp>
      <p:sp>
        <p:nvSpPr>
          <p:cNvPr id="8" name="Content Placeholder 2"/>
          <p:cNvSpPr>
            <a:spLocks noGrp="1"/>
          </p:cNvSpPr>
          <p:nvPr>
            <p:ph sz="half" idx="13" hasCustomPrompt="1"/>
          </p:nvPr>
        </p:nvSpPr>
        <p:spPr>
          <a:xfrm>
            <a:off x="364632" y="1706880"/>
            <a:ext cx="428386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1440565534"/>
      </p:ext>
    </p:extLst>
  </p:cSld>
  <p:clrMapOvr>
    <a:masterClrMapping/>
  </p:clrMapOvr>
  <p:transition spd="med">
    <p:wipe dir="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Content with Dell Dark Red footer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1" y="365760"/>
            <a:ext cx="5020169" cy="443199"/>
          </a:xfrm>
        </p:spPr>
        <p:txBody>
          <a:bodyPr/>
          <a:lstStyle>
            <a:lvl1pPr>
              <a:defRPr baseline="0"/>
            </a:lvl1pPr>
          </a:lstStyle>
          <a:p>
            <a:r>
              <a:rPr lang="en-US" dirty="0"/>
              <a:t>Click to edit content page title</a:t>
            </a:r>
          </a:p>
        </p:txBody>
      </p:sp>
      <p:sp>
        <p:nvSpPr>
          <p:cNvPr id="6" name="Content Placeholder 2"/>
          <p:cNvSpPr>
            <a:spLocks noGrp="1"/>
          </p:cNvSpPr>
          <p:nvPr>
            <p:ph sz="half" idx="1" hasCustomPrompt="1"/>
          </p:nvPr>
        </p:nvSpPr>
        <p:spPr>
          <a:xfrm>
            <a:off x="364632" y="1706880"/>
            <a:ext cx="4297680"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5" name="Text Placeholder 7"/>
          <p:cNvSpPr>
            <a:spLocks noGrp="1"/>
          </p:cNvSpPr>
          <p:nvPr>
            <p:ph type="body" sz="quarter" idx="10" hasCustomPrompt="1"/>
          </p:nvPr>
        </p:nvSpPr>
        <p:spPr>
          <a:xfrm>
            <a:off x="364632" y="1092200"/>
            <a:ext cx="4297680" cy="318456"/>
          </a:xfrm>
        </p:spPr>
        <p:txBody>
          <a:bodyPr/>
          <a:lstStyle>
            <a:lvl1pPr marL="0" indent="0">
              <a:buNone/>
              <a:defRPr b="1"/>
            </a:lvl1pPr>
          </a:lstStyle>
          <a:p>
            <a:pPr lvl="0"/>
            <a:r>
              <a:rPr lang="en-US" dirty="0"/>
              <a:t>Subhead</a:t>
            </a:r>
          </a:p>
        </p:txBody>
      </p:sp>
    </p:spTree>
    <p:extLst>
      <p:ext uri="{BB962C8B-B14F-4D97-AF65-F5344CB8AC3E}">
        <p14:creationId xmlns:p14="http://schemas.microsoft.com/office/powerpoint/2010/main" val="1743907657"/>
      </p:ext>
    </p:extLst>
  </p:cSld>
  <p:clrMapOvr>
    <a:masterClrMapping/>
  </p:clrMapOvr>
  <p:transition spd="med">
    <p:wipe dir="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Content with Dell Dark Red footer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1"/>
            <a:ext cx="4297680" cy="886396"/>
          </a:xfrm>
        </p:spPr>
        <p:txBody>
          <a:bodyPr/>
          <a:lstStyle>
            <a:lvl1pPr>
              <a:defRPr baseline="0"/>
            </a:lvl1pPr>
          </a:lstStyle>
          <a:p>
            <a:r>
              <a:rPr lang="en-US" dirty="0"/>
              <a:t>Click to edit content </a:t>
            </a:r>
            <a:br>
              <a:rPr lang="en-US" dirty="0"/>
            </a:br>
            <a:r>
              <a:rPr lang="en-US" dirty="0"/>
              <a:t>page title</a:t>
            </a:r>
          </a:p>
        </p:txBody>
      </p:sp>
      <p:sp>
        <p:nvSpPr>
          <p:cNvPr id="6" name="Content Placeholder 2"/>
          <p:cNvSpPr>
            <a:spLocks noGrp="1"/>
          </p:cNvSpPr>
          <p:nvPr>
            <p:ph sz="half" idx="1" hasCustomPrompt="1"/>
          </p:nvPr>
        </p:nvSpPr>
        <p:spPr>
          <a:xfrm>
            <a:off x="364632" y="2072640"/>
            <a:ext cx="42976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5" name="Text Placeholder 7"/>
          <p:cNvSpPr>
            <a:spLocks noGrp="1"/>
          </p:cNvSpPr>
          <p:nvPr>
            <p:ph type="body" sz="quarter" idx="10" hasCustomPrompt="1"/>
          </p:nvPr>
        </p:nvSpPr>
        <p:spPr>
          <a:xfrm>
            <a:off x="364632" y="1484464"/>
            <a:ext cx="4297680" cy="318456"/>
          </a:xfrm>
        </p:spPr>
        <p:txBody>
          <a:bodyPr/>
          <a:lstStyle>
            <a:lvl1pPr marL="0" indent="0">
              <a:buNone/>
              <a:defRPr b="1"/>
            </a:lvl1pPr>
          </a:lstStyle>
          <a:p>
            <a:pPr lvl="0"/>
            <a:r>
              <a:rPr lang="en-US" dirty="0"/>
              <a:t>Subhead</a:t>
            </a:r>
          </a:p>
        </p:txBody>
      </p:sp>
    </p:spTree>
    <p:extLst>
      <p:ext uri="{BB962C8B-B14F-4D97-AF65-F5344CB8AC3E}">
        <p14:creationId xmlns:p14="http://schemas.microsoft.com/office/powerpoint/2010/main" val="3573752090"/>
      </p:ext>
    </p:extLst>
  </p:cSld>
  <p:clrMapOvr>
    <a:masterClrMapping/>
  </p:clrMapOvr>
  <p:transition spd="med">
    <p:wipe dir="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Content with Dell Dark Red footer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86396"/>
          </a:xfrm>
        </p:spPr>
        <p:txBody>
          <a:bodyPr/>
          <a:lstStyle>
            <a:lvl1pPr>
              <a:defRPr/>
            </a:lvl1pPr>
          </a:lstStyle>
          <a:p>
            <a:r>
              <a:rPr lang="en-US" dirty="0"/>
              <a:t>Click to edit content page title</a:t>
            </a:r>
          </a:p>
        </p:txBody>
      </p:sp>
    </p:spTree>
    <p:extLst>
      <p:ext uri="{BB962C8B-B14F-4D97-AF65-F5344CB8AC3E}">
        <p14:creationId xmlns:p14="http://schemas.microsoft.com/office/powerpoint/2010/main" val="1946534661"/>
      </p:ext>
    </p:extLst>
  </p:cSld>
  <p:clrMapOvr>
    <a:masterClrMapping/>
  </p:clrMapOvr>
  <p:transition spd="med">
    <p:wipe dir="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Image with Dell Dark Red footer">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6726303"/>
            <a:ext cx="9144000" cy="131697"/>
          </a:xfrm>
          <a:prstGeom prst="rect">
            <a:avLst/>
          </a:prstGeom>
          <a:solidFill>
            <a:schemeClr val="accent5"/>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a:solidFill>
                <a:schemeClr val="tx2"/>
              </a:solidFill>
              <a:latin typeface="+mn-lt"/>
            </a:endParaRPr>
          </a:p>
        </p:txBody>
      </p:sp>
    </p:spTree>
    <p:extLst>
      <p:ext uri="{BB962C8B-B14F-4D97-AF65-F5344CB8AC3E}">
        <p14:creationId xmlns:p14="http://schemas.microsoft.com/office/powerpoint/2010/main" val="823132305"/>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Dell Blue background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2" y="370595"/>
            <a:ext cx="7955280" cy="332399"/>
          </a:xfrm>
        </p:spPr>
        <p:txBody>
          <a:bodyPr/>
          <a:lstStyle/>
          <a:p>
            <a:r>
              <a:rPr lang="en-US" dirty="0"/>
              <a:t>Click to edit content page title</a:t>
            </a:r>
          </a:p>
        </p:txBody>
      </p:sp>
      <p:sp>
        <p:nvSpPr>
          <p:cNvPr id="5" name="Text Placeholder 12"/>
          <p:cNvSpPr>
            <a:spLocks noGrp="1"/>
          </p:cNvSpPr>
          <p:nvPr>
            <p:ph idx="1"/>
          </p:nvPr>
        </p:nvSpPr>
        <p:spPr bwMode="auto">
          <a:xfrm>
            <a:off x="357878" y="1706880"/>
            <a:ext cx="7955280" cy="42672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a:lnSpc>
                <a:spcPct val="100000"/>
              </a:lnSpc>
              <a:defRPr/>
            </a:lvl1pPr>
            <a:lvl2pPr>
              <a:lnSpc>
                <a:spcPct val="100000"/>
              </a:lnSpc>
              <a:defRPr/>
            </a:lvl2pPr>
            <a:lvl3pPr>
              <a:lnSpc>
                <a:spcPct val="100000"/>
              </a:lnSpc>
              <a:defRPr/>
            </a:lvl3pPr>
          </a:lstStyle>
          <a:p>
            <a:pPr lvl="0"/>
            <a:r>
              <a:rPr lang="en-US" dirty="0"/>
              <a:t>Click to edit title</a:t>
            </a:r>
          </a:p>
          <a:p>
            <a:pPr lvl="1"/>
            <a:r>
              <a:rPr lang="en-US" dirty="0"/>
              <a:t>Second level</a:t>
            </a:r>
          </a:p>
          <a:p>
            <a:pPr lvl="2"/>
            <a:r>
              <a:rPr lang="en-US" dirty="0"/>
              <a:t>Third level</a:t>
            </a:r>
          </a:p>
        </p:txBody>
      </p:sp>
    </p:spTree>
    <p:extLst>
      <p:ext uri="{BB962C8B-B14F-4D97-AF65-F5344CB8AC3E}">
        <p14:creationId xmlns:p14="http://schemas.microsoft.com/office/powerpoint/2010/main" val="2888211580"/>
      </p:ext>
    </p:extLst>
  </p:cSld>
  <p:clrMapOvr>
    <a:masterClrMapping/>
  </p:clrMapOvr>
  <p:transition spd="med">
    <p:wipe dir="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5" name="Freeform 4"/>
          <p:cNvSpPr/>
          <p:nvPr userDrawn="1"/>
        </p:nvSpPr>
        <p:spPr>
          <a:xfrm>
            <a:off x="3489158" y="2366211"/>
            <a:ext cx="5662863" cy="4491789"/>
          </a:xfrm>
          <a:custGeom>
            <a:avLst/>
            <a:gdLst>
              <a:gd name="connsiteX0" fmla="*/ 5654842 w 5662863"/>
              <a:gd name="connsiteY0" fmla="*/ 0 h 4491789"/>
              <a:gd name="connsiteX1" fmla="*/ 0 w 5662863"/>
              <a:gd name="connsiteY1" fmla="*/ 4491789 h 4491789"/>
              <a:gd name="connsiteX2" fmla="*/ 5662863 w 5662863"/>
              <a:gd name="connsiteY2" fmla="*/ 4491789 h 4491789"/>
              <a:gd name="connsiteX3" fmla="*/ 5654842 w 5662863"/>
              <a:gd name="connsiteY3" fmla="*/ 0 h 4491789"/>
            </a:gdLst>
            <a:ahLst/>
            <a:cxnLst>
              <a:cxn ang="0">
                <a:pos x="connsiteX0" y="connsiteY0"/>
              </a:cxn>
              <a:cxn ang="0">
                <a:pos x="connsiteX1" y="connsiteY1"/>
              </a:cxn>
              <a:cxn ang="0">
                <a:pos x="connsiteX2" y="connsiteY2"/>
              </a:cxn>
              <a:cxn ang="0">
                <a:pos x="connsiteX3" y="connsiteY3"/>
              </a:cxn>
            </a:cxnLst>
            <a:rect l="l" t="t" r="r" b="b"/>
            <a:pathLst>
              <a:path w="5662863" h="4491789">
                <a:moveTo>
                  <a:pt x="5654842" y="0"/>
                </a:moveTo>
                <a:lnTo>
                  <a:pt x="0" y="4491789"/>
                </a:lnTo>
                <a:lnTo>
                  <a:pt x="5662863" y="4491789"/>
                </a:lnTo>
                <a:cubicBezTo>
                  <a:pt x="5660189" y="2994526"/>
                  <a:pt x="5657516" y="1497263"/>
                  <a:pt x="5654842" y="0"/>
                </a:cubicBezTo>
                <a:close/>
              </a:path>
            </a:pathLst>
          </a:custGeom>
          <a:solidFill>
            <a:srgbClr val="0085C3"/>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a:solidFill>
                <a:schemeClr val="tx2"/>
              </a:solidFill>
              <a:latin typeface="+mn-lt"/>
            </a:endParaRPr>
          </a:p>
        </p:txBody>
      </p:sp>
      <p:sp>
        <p:nvSpPr>
          <p:cNvPr id="361476" name="Title Placeholder 21"/>
          <p:cNvSpPr>
            <a:spLocks noGrp="1"/>
          </p:cNvSpPr>
          <p:nvPr>
            <p:ph type="ctrTitle" hasCustomPrompt="1"/>
          </p:nvPr>
        </p:nvSpPr>
        <p:spPr>
          <a:xfrm>
            <a:off x="364632" y="365761"/>
            <a:ext cx="5200791" cy="1711395"/>
          </a:xfrm>
        </p:spPr>
        <p:txBody>
          <a:bodyPr wrap="square" anchor="t" anchorCtr="0">
            <a:normAutofit/>
          </a:bodyPr>
          <a:lstStyle>
            <a:lvl1pPr algn="l">
              <a:lnSpc>
                <a:spcPct val="100000"/>
              </a:lnSpc>
              <a:spcAft>
                <a:spcPts val="0"/>
              </a:spcAft>
              <a:defRPr sz="5400" b="0" i="0" smtClean="0">
                <a:solidFill>
                  <a:schemeClr val="bg1"/>
                </a:solidFill>
                <a:latin typeface="Museo Sans For Dell" panose="02000000000000000000" pitchFamily="2" charset="0"/>
                <a:ea typeface="Museo Sans For Dell" panose="02000000000000000000" pitchFamily="2"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p:nvPr>
        </p:nvSpPr>
        <p:spPr>
          <a:xfrm>
            <a:off x="364632" y="2517418"/>
            <a:ext cx="5200791" cy="307777"/>
          </a:xfrm>
        </p:spPr>
        <p:txBody>
          <a:bodyPr wrap="square" lIns="0" tIns="0" rIns="0" bIns="0" anchor="t" anchorCtr="0">
            <a:spAutoFit/>
          </a:bodyPr>
          <a:lstStyle>
            <a:lvl1pPr marL="0" indent="0" algn="l">
              <a:buFont typeface="Wingdings" pitchFamily="2" charset="2"/>
              <a:buNone/>
              <a:defRPr sz="2000" b="0" i="0" smtClean="0">
                <a:solidFill>
                  <a:schemeClr val="bg2">
                    <a:lumMod val="65000"/>
                    <a:lumOff val="35000"/>
                  </a:schemeClr>
                </a:solidFill>
                <a:latin typeface="Museo Sans For Dell" pitchFamily="2" charset="0"/>
                <a:ea typeface="Museo Sans For Dell" pitchFamily="2" charset="0"/>
              </a:defRPr>
            </a:lvl1pPr>
          </a:lstStyle>
          <a:p>
            <a:r>
              <a:rPr lang="en-US"/>
              <a:t>Click to edit Master subtitle style</a:t>
            </a:r>
            <a:endParaRPr lang="en-US" dirty="0"/>
          </a:p>
        </p:txBody>
      </p:sp>
      <p:pic>
        <p:nvPicPr>
          <p:cNvPr id="6" name="Picture 5" descr="white"/>
          <p:cNvPicPr>
            <a:picLocks noChangeAspect="1" noChangeArrowheads="1"/>
          </p:cNvPicPr>
          <p:nvPr userDrawn="1"/>
        </p:nvPicPr>
        <p:blipFill>
          <a:blip r:embed="rId2" cstate="screen"/>
          <a:srcRect/>
          <a:stretch>
            <a:fillRect/>
          </a:stretch>
        </p:blipFill>
        <p:spPr bwMode="black">
          <a:xfrm>
            <a:off x="7826490" y="5499951"/>
            <a:ext cx="1023494" cy="1023494"/>
          </a:xfrm>
          <a:prstGeom prst="rect">
            <a:avLst/>
          </a:prstGeom>
          <a:noFill/>
          <a:ln w="9525">
            <a:noFill/>
            <a:miter lim="800000"/>
            <a:headEnd/>
            <a:tailEnd/>
          </a:ln>
        </p:spPr>
      </p:pic>
    </p:spTree>
    <p:extLst>
      <p:ext uri="{BB962C8B-B14F-4D97-AF65-F5344CB8AC3E}">
        <p14:creationId xmlns:p14="http://schemas.microsoft.com/office/powerpoint/2010/main" val="2730887216"/>
      </p:ext>
    </p:extLst>
  </p:cSld>
  <p:clrMapOvr>
    <a:masterClrMapping/>
  </p:clrMapOvr>
  <p:transition spd="med">
    <p:wipe dir="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Content with Dell Blue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baseline="0"/>
            </a:lvl1pPr>
          </a:lstStyle>
          <a:p>
            <a:r>
              <a:rPr lang="en-US" dirty="0"/>
              <a:t>Click to edit content page title</a:t>
            </a:r>
          </a:p>
        </p:txBody>
      </p:sp>
      <p:sp>
        <p:nvSpPr>
          <p:cNvPr id="6" name="Content Placeholder 2"/>
          <p:cNvSpPr>
            <a:spLocks noGrp="1"/>
          </p:cNvSpPr>
          <p:nvPr>
            <p:ph sz="half" idx="1" hasCustomPrompt="1"/>
          </p:nvPr>
        </p:nvSpPr>
        <p:spPr>
          <a:xfrm>
            <a:off x="364632"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2086314934"/>
      </p:ext>
    </p:extLst>
  </p:cSld>
  <p:clrMapOvr>
    <a:masterClrMapping/>
  </p:clrMapOvr>
  <p:transition spd="med">
    <p:wipe dir="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baseline="0"/>
            </a:lvl1pPr>
          </a:lstStyle>
          <a:p>
            <a:r>
              <a:rPr lang="en-US" dirty="0"/>
              <a:t>Click to edit content page title</a:t>
            </a:r>
          </a:p>
        </p:txBody>
      </p:sp>
      <p:sp>
        <p:nvSpPr>
          <p:cNvPr id="6" name="Content Placeholder 2"/>
          <p:cNvSpPr>
            <a:spLocks noGrp="1"/>
          </p:cNvSpPr>
          <p:nvPr>
            <p:ph sz="half" idx="1" hasCustomPrompt="1"/>
          </p:nvPr>
        </p:nvSpPr>
        <p:spPr>
          <a:xfrm>
            <a:off x="364632"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1078062111"/>
      </p:ext>
    </p:extLst>
  </p:cSld>
  <p:clrMapOvr>
    <a:masterClrMapping/>
  </p:clrMapOvr>
  <p:transition spd="med">
    <p:wipe dir="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userDrawn="1">
  <p:cSld name="Dell Blue divider slide ">
    <p:bg>
      <p:bgPr>
        <a:solidFill>
          <a:schemeClr val="bg1"/>
        </a:solidFill>
        <a:effectLst/>
      </p:bgPr>
    </p:bg>
    <p:spTree>
      <p:nvGrpSpPr>
        <p:cNvPr id="1" name=""/>
        <p:cNvGrpSpPr/>
        <p:nvPr/>
      </p:nvGrpSpPr>
      <p:grpSpPr>
        <a:xfrm>
          <a:off x="0" y="0"/>
          <a:ext cx="0" cy="0"/>
          <a:chOff x="0" y="0"/>
          <a:chExt cx="0" cy="0"/>
        </a:xfrm>
      </p:grpSpPr>
      <p:sp>
        <p:nvSpPr>
          <p:cNvPr id="7" name="fl" descr="                        Dell - Restricted - Confidential"/>
          <p:cNvSpPr txBox="1"/>
          <p:nvPr userDrawn="1"/>
        </p:nvSpPr>
        <p:spPr>
          <a:xfrm>
            <a:off x="0" y="6617886"/>
            <a:ext cx="9144000" cy="210058"/>
          </a:xfrm>
          <a:prstGeom prst="rect">
            <a:avLst/>
          </a:prstGeom>
          <a:solidFill>
            <a:schemeClr val="bg1"/>
          </a:solidFill>
        </p:spPr>
        <p:txBody>
          <a:bodyPr vert="horz" wrap="square" rtlCol="0">
            <a:spAutoFit/>
          </a:bodyPr>
          <a:lstStyle/>
          <a:p>
            <a:pPr algn="l">
              <a:lnSpc>
                <a:spcPct val="90000"/>
              </a:lnSpc>
              <a:spcBef>
                <a:spcPts val="100"/>
              </a:spcBef>
              <a:spcAft>
                <a:spcPts val="100"/>
              </a:spcAft>
            </a:pPr>
            <a:r>
              <a:rPr lang="en-US" sz="850" b="1" i="0" u="none" baseline="0" dirty="0">
                <a:solidFill>
                  <a:srgbClr val="7F7F7F"/>
                </a:solidFill>
                <a:latin typeface="museo sans for dell"/>
              </a:rPr>
              <a:t>                        Dell - Restricted - Confidential</a:t>
            </a:r>
          </a:p>
        </p:txBody>
      </p:sp>
      <p:sp>
        <p:nvSpPr>
          <p:cNvPr id="4" name="Title 1"/>
          <p:cNvSpPr>
            <a:spLocks noGrp="1"/>
          </p:cNvSpPr>
          <p:nvPr>
            <p:ph type="title" hasCustomPrompt="1"/>
          </p:nvPr>
        </p:nvSpPr>
        <p:spPr>
          <a:xfrm>
            <a:off x="364632" y="2331028"/>
            <a:ext cx="6850901" cy="1994392"/>
          </a:xfrm>
        </p:spPr>
        <p:txBody>
          <a:bodyPr anchor="ctr" anchorCtr="0">
            <a:normAutofit/>
          </a:bodyPr>
          <a:lstStyle>
            <a:lvl1pPr>
              <a:defRPr sz="5400" baseline="0">
                <a:solidFill>
                  <a:schemeClr val="tx2"/>
                </a:solidFill>
              </a:defRPr>
            </a:lvl1pPr>
          </a:lstStyle>
          <a:p>
            <a:r>
              <a:rPr lang="en-US" dirty="0"/>
              <a:t>Click to edit divider slide title  </a:t>
            </a:r>
          </a:p>
        </p:txBody>
      </p:sp>
      <p:pic>
        <p:nvPicPr>
          <p:cNvPr id="5" name="Picture 9" descr="white"/>
          <p:cNvPicPr>
            <a:picLocks noChangeAspect="1" noChangeArrowheads="1"/>
          </p:cNvPicPr>
          <p:nvPr userDrawn="1"/>
        </p:nvPicPr>
        <p:blipFill>
          <a:blip r:embed="rId2" cstate="screen"/>
          <a:srcRect/>
          <a:stretch>
            <a:fillRect/>
          </a:stretch>
        </p:blipFill>
        <p:spPr bwMode="black">
          <a:xfrm>
            <a:off x="8474442" y="6303863"/>
            <a:ext cx="374043" cy="374043"/>
          </a:xfrm>
          <a:prstGeom prst="rect">
            <a:avLst/>
          </a:prstGeom>
          <a:noFill/>
          <a:ln w="9525">
            <a:noFill/>
            <a:miter lim="800000"/>
            <a:headEnd/>
            <a:tailEnd/>
          </a:ln>
        </p:spPr>
      </p:pic>
    </p:spTree>
    <p:extLst>
      <p:ext uri="{BB962C8B-B14F-4D97-AF65-F5344CB8AC3E}">
        <p14:creationId xmlns:p14="http://schemas.microsoft.com/office/powerpoint/2010/main" val="3610296719"/>
      </p:ext>
    </p:extLst>
  </p:cSld>
  <p:clrMapOvr>
    <a:masterClrMapping/>
  </p:clrMapOvr>
  <p:transition spd="med">
    <p:wipe dir="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Dell Berry divider slide ">
    <p:bg>
      <p:bgPr>
        <a:solidFill>
          <a:schemeClr val="accent6"/>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64632" y="2331028"/>
            <a:ext cx="6850901" cy="1994392"/>
          </a:xfrm>
        </p:spPr>
        <p:txBody>
          <a:bodyPr anchor="ctr" anchorCtr="0">
            <a:normAutofit/>
          </a:bodyPr>
          <a:lstStyle>
            <a:lvl1pPr>
              <a:defRPr sz="5400" baseline="0">
                <a:solidFill>
                  <a:schemeClr val="tx2"/>
                </a:solidFill>
              </a:defRPr>
            </a:lvl1pPr>
          </a:lstStyle>
          <a:p>
            <a:r>
              <a:rPr lang="en-US" dirty="0"/>
              <a:t>Click to edit divider slide title  </a:t>
            </a:r>
          </a:p>
        </p:txBody>
      </p:sp>
      <p:pic>
        <p:nvPicPr>
          <p:cNvPr id="5" name="Picture 9" descr="white"/>
          <p:cNvPicPr>
            <a:picLocks noChangeAspect="1" noChangeArrowheads="1"/>
          </p:cNvPicPr>
          <p:nvPr userDrawn="1"/>
        </p:nvPicPr>
        <p:blipFill>
          <a:blip r:embed="rId2" cstate="screen"/>
          <a:srcRect/>
          <a:stretch>
            <a:fillRect/>
          </a:stretch>
        </p:blipFill>
        <p:spPr bwMode="black">
          <a:xfrm>
            <a:off x="8300868" y="5973110"/>
            <a:ext cx="550664" cy="550664"/>
          </a:xfrm>
          <a:prstGeom prst="rect">
            <a:avLst/>
          </a:prstGeom>
          <a:noFill/>
          <a:ln w="9525">
            <a:noFill/>
            <a:miter lim="800000"/>
            <a:headEnd/>
            <a:tailEnd/>
          </a:ln>
        </p:spPr>
      </p:pic>
    </p:spTree>
    <p:extLst>
      <p:ext uri="{BB962C8B-B14F-4D97-AF65-F5344CB8AC3E}">
        <p14:creationId xmlns:p14="http://schemas.microsoft.com/office/powerpoint/2010/main" val="1342920117"/>
      </p:ext>
    </p:extLst>
  </p:cSld>
  <p:clrMapOvr>
    <a:masterClrMapping/>
  </p:clrMapOvr>
  <p:transition spd="med">
    <p:wipe dir="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Content with Dell Berry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baseline="0"/>
            </a:lvl1pPr>
          </a:lstStyle>
          <a:p>
            <a:r>
              <a:rPr lang="en-US" dirty="0"/>
              <a:t>Click to edit content page title</a:t>
            </a:r>
          </a:p>
        </p:txBody>
      </p:sp>
      <p:sp>
        <p:nvSpPr>
          <p:cNvPr id="6" name="Content Placeholder 2"/>
          <p:cNvSpPr>
            <a:spLocks noGrp="1"/>
          </p:cNvSpPr>
          <p:nvPr>
            <p:ph sz="half" idx="1" hasCustomPrompt="1"/>
          </p:nvPr>
        </p:nvSpPr>
        <p:spPr>
          <a:xfrm>
            <a:off x="364632"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2539887364"/>
      </p:ext>
    </p:extLst>
  </p:cSld>
  <p:clrMapOvr>
    <a:masterClrMapping/>
  </p:clrMapOvr>
  <p:transition spd="med">
    <p:wipe dir="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Content with Dell Berry footer with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64631" y="1463040"/>
            <a:ext cx="7955280" cy="318456"/>
          </a:xfrm>
        </p:spPr>
        <p:txBody>
          <a:bodyPr/>
          <a:lstStyle>
            <a:lvl1pPr marL="0" indent="0">
              <a:buNone/>
              <a:defRPr b="1"/>
            </a:lvl1pPr>
          </a:lstStyle>
          <a:p>
            <a:pPr lvl="0"/>
            <a:r>
              <a:rPr lang="en-US" dirty="0"/>
              <a:t>Subhead</a:t>
            </a:r>
          </a:p>
        </p:txBody>
      </p:sp>
      <p:sp>
        <p:nvSpPr>
          <p:cNvPr id="2" name="Title 1"/>
          <p:cNvSpPr>
            <a:spLocks noGrp="1"/>
          </p:cNvSpPr>
          <p:nvPr>
            <p:ph type="title" hasCustomPrompt="1"/>
          </p:nvPr>
        </p:nvSpPr>
        <p:spPr>
          <a:xfrm>
            <a:off x="364631" y="362513"/>
            <a:ext cx="7955280" cy="853440"/>
          </a:xfrm>
        </p:spPr>
        <p:txBody>
          <a:bodyPr>
            <a:normAutofit/>
          </a:bodyPr>
          <a:lstStyle>
            <a:lvl1pPr>
              <a:defRPr baseline="0"/>
            </a:lvl1pPr>
          </a:lstStyle>
          <a:p>
            <a:r>
              <a:rPr lang="en-US" dirty="0"/>
              <a:t>Click to edit content page title </a:t>
            </a:r>
          </a:p>
        </p:txBody>
      </p:sp>
      <p:sp>
        <p:nvSpPr>
          <p:cNvPr id="6" name="Content Placeholder 2"/>
          <p:cNvSpPr>
            <a:spLocks noGrp="1"/>
          </p:cNvSpPr>
          <p:nvPr>
            <p:ph sz="half" idx="1" hasCustomPrompt="1"/>
          </p:nvPr>
        </p:nvSpPr>
        <p:spPr>
          <a:xfrm>
            <a:off x="356403" y="2072640"/>
            <a:ext cx="79552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2227525673"/>
      </p:ext>
    </p:extLst>
  </p:cSld>
  <p:clrMapOvr>
    <a:masterClrMapping/>
  </p:clrMapOvr>
  <p:transition spd="med">
    <p:wipe dir="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Content with Dell Berry footer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a:lvl1pPr>
          </a:lstStyle>
          <a:p>
            <a:r>
              <a:rPr lang="en-US" dirty="0"/>
              <a:t>Click to edit content page title</a:t>
            </a:r>
          </a:p>
        </p:txBody>
      </p:sp>
      <p:sp>
        <p:nvSpPr>
          <p:cNvPr id="6" name="Content Placeholder 2"/>
          <p:cNvSpPr>
            <a:spLocks noGrp="1"/>
          </p:cNvSpPr>
          <p:nvPr>
            <p:ph sz="half" idx="13" hasCustomPrompt="1"/>
          </p:nvPr>
        </p:nvSpPr>
        <p:spPr>
          <a:xfrm>
            <a:off x="3646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7" name="Content Placeholder 2"/>
          <p:cNvSpPr>
            <a:spLocks noGrp="1"/>
          </p:cNvSpPr>
          <p:nvPr>
            <p:ph sz="half" idx="14" hasCustomPrompt="1"/>
          </p:nvPr>
        </p:nvSpPr>
        <p:spPr>
          <a:xfrm>
            <a:off x="44794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2125267018"/>
      </p:ext>
    </p:extLst>
  </p:cSld>
  <p:clrMapOvr>
    <a:masterClrMapping/>
  </p:clrMapOvr>
  <p:transition spd="med">
    <p:wipe dir="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Content with Dell Berry footer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67094" y="365759"/>
            <a:ext cx="4285279" cy="853440"/>
          </a:xfrm>
        </p:spPr>
        <p:txBody>
          <a:bodyPr/>
          <a:lstStyle>
            <a:lvl1pPr>
              <a:defRPr/>
            </a:lvl1pPr>
          </a:lstStyle>
          <a:p>
            <a:r>
              <a:rPr lang="en-US" dirty="0"/>
              <a:t>Click to edit content page title</a:t>
            </a:r>
          </a:p>
        </p:txBody>
      </p:sp>
      <p:sp>
        <p:nvSpPr>
          <p:cNvPr id="8" name="Content Placeholder 2"/>
          <p:cNvSpPr>
            <a:spLocks noGrp="1"/>
          </p:cNvSpPr>
          <p:nvPr>
            <p:ph sz="half" idx="13" hasCustomPrompt="1"/>
          </p:nvPr>
        </p:nvSpPr>
        <p:spPr>
          <a:xfrm>
            <a:off x="364632" y="1706880"/>
            <a:ext cx="428386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3223675361"/>
      </p:ext>
    </p:extLst>
  </p:cSld>
  <p:clrMapOvr>
    <a:masterClrMapping/>
  </p:clrMapOvr>
  <p:transition spd="med">
    <p:wipe dir="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Content with Dell Berry footer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0"/>
            <a:ext cx="5392702" cy="443199"/>
          </a:xfrm>
        </p:spPr>
        <p:txBody>
          <a:bodyPr/>
          <a:lstStyle>
            <a:lvl1pPr>
              <a:defRPr baseline="0"/>
            </a:lvl1pPr>
          </a:lstStyle>
          <a:p>
            <a:r>
              <a:rPr lang="en-US" dirty="0"/>
              <a:t>Click to edit content page title</a:t>
            </a:r>
          </a:p>
        </p:txBody>
      </p:sp>
      <p:sp>
        <p:nvSpPr>
          <p:cNvPr id="6" name="Content Placeholder 2"/>
          <p:cNvSpPr>
            <a:spLocks noGrp="1"/>
          </p:cNvSpPr>
          <p:nvPr>
            <p:ph sz="half" idx="1" hasCustomPrompt="1"/>
          </p:nvPr>
        </p:nvSpPr>
        <p:spPr>
          <a:xfrm>
            <a:off x="364632" y="1706880"/>
            <a:ext cx="4297680"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5" name="Text Placeholder 7"/>
          <p:cNvSpPr>
            <a:spLocks noGrp="1"/>
          </p:cNvSpPr>
          <p:nvPr>
            <p:ph type="body" sz="quarter" idx="10" hasCustomPrompt="1"/>
          </p:nvPr>
        </p:nvSpPr>
        <p:spPr>
          <a:xfrm>
            <a:off x="364632" y="1092200"/>
            <a:ext cx="4297680" cy="318456"/>
          </a:xfrm>
        </p:spPr>
        <p:txBody>
          <a:bodyPr/>
          <a:lstStyle>
            <a:lvl1pPr marL="0" indent="0">
              <a:buNone/>
              <a:defRPr b="1"/>
            </a:lvl1pPr>
          </a:lstStyle>
          <a:p>
            <a:pPr lvl="0"/>
            <a:r>
              <a:rPr lang="en-US" dirty="0"/>
              <a:t>Subhead</a:t>
            </a:r>
          </a:p>
        </p:txBody>
      </p:sp>
    </p:spTree>
    <p:extLst>
      <p:ext uri="{BB962C8B-B14F-4D97-AF65-F5344CB8AC3E}">
        <p14:creationId xmlns:p14="http://schemas.microsoft.com/office/powerpoint/2010/main" val="4043541564"/>
      </p:ext>
    </p:extLst>
  </p:cSld>
  <p:clrMapOvr>
    <a:masterClrMapping/>
  </p:clrMapOvr>
  <p:transition spd="med">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Dell Blue background with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2" y="370595"/>
            <a:ext cx="7955280" cy="853440"/>
          </a:xfrm>
        </p:spPr>
        <p:txBody>
          <a:bodyPr>
            <a:normAutofit/>
          </a:bodyPr>
          <a:lstStyle/>
          <a:p>
            <a:r>
              <a:rPr lang="en-US" dirty="0"/>
              <a:t>Click to edit content page title</a:t>
            </a:r>
          </a:p>
        </p:txBody>
      </p:sp>
      <p:sp>
        <p:nvSpPr>
          <p:cNvPr id="7" name="Text Placeholder 12"/>
          <p:cNvSpPr>
            <a:spLocks noGrp="1"/>
          </p:cNvSpPr>
          <p:nvPr>
            <p:ph idx="1"/>
          </p:nvPr>
        </p:nvSpPr>
        <p:spPr bwMode="auto">
          <a:xfrm>
            <a:off x="364632" y="2072640"/>
            <a:ext cx="7955280" cy="402336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a:lnSpc>
                <a:spcPct val="100000"/>
              </a:lnSpc>
              <a:defRPr/>
            </a:lvl1pPr>
            <a:lvl2pPr>
              <a:lnSpc>
                <a:spcPct val="100000"/>
              </a:lnSpc>
              <a:defRPr/>
            </a:lvl2pPr>
            <a:lvl3pPr>
              <a:lnSpc>
                <a:spcPct val="100000"/>
              </a:lnSpc>
              <a:defRPr/>
            </a:lvl3pPr>
          </a:lstStyle>
          <a:p>
            <a:pPr lvl="0"/>
            <a:r>
              <a:rPr lang="en-US" dirty="0"/>
              <a:t>Click to edit title</a:t>
            </a:r>
          </a:p>
          <a:p>
            <a:pPr lvl="1"/>
            <a:r>
              <a:rPr lang="en-US" dirty="0"/>
              <a:t>Second level</a:t>
            </a:r>
          </a:p>
          <a:p>
            <a:pPr lvl="2"/>
            <a:r>
              <a:rPr lang="en-US" dirty="0"/>
              <a:t>Third level</a:t>
            </a:r>
          </a:p>
        </p:txBody>
      </p:sp>
      <p:sp>
        <p:nvSpPr>
          <p:cNvPr id="5" name="Text Placeholder 7"/>
          <p:cNvSpPr>
            <a:spLocks noGrp="1"/>
          </p:cNvSpPr>
          <p:nvPr>
            <p:ph type="body" sz="quarter" idx="10" hasCustomPrompt="1"/>
          </p:nvPr>
        </p:nvSpPr>
        <p:spPr>
          <a:xfrm>
            <a:off x="364632" y="1463040"/>
            <a:ext cx="7955280" cy="318456"/>
          </a:xfrm>
        </p:spPr>
        <p:txBody>
          <a:bodyPr/>
          <a:lstStyle>
            <a:lvl1pPr marL="0" indent="0">
              <a:buNone/>
              <a:defRPr b="1"/>
            </a:lvl1pPr>
          </a:lstStyle>
          <a:p>
            <a:pPr lvl="0"/>
            <a:r>
              <a:rPr lang="en-US" dirty="0"/>
              <a:t>Subhead</a:t>
            </a:r>
          </a:p>
        </p:txBody>
      </p:sp>
    </p:spTree>
    <p:extLst>
      <p:ext uri="{BB962C8B-B14F-4D97-AF65-F5344CB8AC3E}">
        <p14:creationId xmlns:p14="http://schemas.microsoft.com/office/powerpoint/2010/main" val="2034373582"/>
      </p:ext>
    </p:extLst>
  </p:cSld>
  <p:clrMapOvr>
    <a:masterClrMapping/>
  </p:clrMapOvr>
  <p:transition spd="med">
    <p:wipe dir="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Content with Dell Berry footer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1"/>
            <a:ext cx="4297680" cy="886396"/>
          </a:xfrm>
        </p:spPr>
        <p:txBody>
          <a:bodyPr/>
          <a:lstStyle>
            <a:lvl1pPr>
              <a:defRPr baseline="0"/>
            </a:lvl1pPr>
          </a:lstStyle>
          <a:p>
            <a:r>
              <a:rPr lang="en-US" dirty="0"/>
              <a:t>Click to edit content </a:t>
            </a:r>
            <a:br>
              <a:rPr lang="en-US" dirty="0"/>
            </a:br>
            <a:r>
              <a:rPr lang="en-US" dirty="0"/>
              <a:t>page title</a:t>
            </a:r>
          </a:p>
        </p:txBody>
      </p:sp>
      <p:sp>
        <p:nvSpPr>
          <p:cNvPr id="6" name="Content Placeholder 2"/>
          <p:cNvSpPr>
            <a:spLocks noGrp="1"/>
          </p:cNvSpPr>
          <p:nvPr>
            <p:ph sz="half" idx="1" hasCustomPrompt="1"/>
          </p:nvPr>
        </p:nvSpPr>
        <p:spPr>
          <a:xfrm>
            <a:off x="364632" y="2072640"/>
            <a:ext cx="42976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5" name="Text Placeholder 7"/>
          <p:cNvSpPr>
            <a:spLocks noGrp="1"/>
          </p:cNvSpPr>
          <p:nvPr>
            <p:ph type="body" sz="quarter" idx="10" hasCustomPrompt="1"/>
          </p:nvPr>
        </p:nvSpPr>
        <p:spPr>
          <a:xfrm>
            <a:off x="364632" y="1484464"/>
            <a:ext cx="4297680" cy="318456"/>
          </a:xfrm>
        </p:spPr>
        <p:txBody>
          <a:bodyPr/>
          <a:lstStyle>
            <a:lvl1pPr marL="0" indent="0">
              <a:buNone/>
              <a:defRPr b="1"/>
            </a:lvl1pPr>
          </a:lstStyle>
          <a:p>
            <a:pPr lvl="0"/>
            <a:r>
              <a:rPr lang="en-US" dirty="0"/>
              <a:t>Subhead</a:t>
            </a:r>
          </a:p>
        </p:txBody>
      </p:sp>
    </p:spTree>
    <p:extLst>
      <p:ext uri="{BB962C8B-B14F-4D97-AF65-F5344CB8AC3E}">
        <p14:creationId xmlns:p14="http://schemas.microsoft.com/office/powerpoint/2010/main" val="1946355455"/>
      </p:ext>
    </p:extLst>
  </p:cSld>
  <p:clrMapOvr>
    <a:masterClrMapping/>
  </p:clrMapOvr>
  <p:transition spd="med">
    <p:wipe dir="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Content with Dell Berry footer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86396"/>
          </a:xfrm>
        </p:spPr>
        <p:txBody>
          <a:bodyPr/>
          <a:lstStyle>
            <a:lvl1pPr>
              <a:defRPr/>
            </a:lvl1pPr>
          </a:lstStyle>
          <a:p>
            <a:r>
              <a:rPr lang="en-US" dirty="0"/>
              <a:t>Click to edit content page title</a:t>
            </a:r>
          </a:p>
        </p:txBody>
      </p:sp>
    </p:spTree>
    <p:extLst>
      <p:ext uri="{BB962C8B-B14F-4D97-AF65-F5344CB8AC3E}">
        <p14:creationId xmlns:p14="http://schemas.microsoft.com/office/powerpoint/2010/main" val="3148401037"/>
      </p:ext>
    </p:extLst>
  </p:cSld>
  <p:clrMapOvr>
    <a:masterClrMapping/>
  </p:clrMapOvr>
  <p:transition spd="med">
    <p:wipe dir="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Image with Dell Berry footer">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6726303"/>
            <a:ext cx="9144000" cy="131697"/>
          </a:xfrm>
          <a:prstGeom prst="rect">
            <a:avLst/>
          </a:prstGeom>
          <a:solidFill>
            <a:schemeClr val="accent6"/>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a:solidFill>
                <a:schemeClr val="tx2"/>
              </a:solidFill>
              <a:latin typeface="+mn-lt"/>
            </a:endParaRPr>
          </a:p>
        </p:txBody>
      </p:sp>
    </p:spTree>
    <p:extLst>
      <p:ext uri="{BB962C8B-B14F-4D97-AF65-F5344CB8AC3E}">
        <p14:creationId xmlns:p14="http://schemas.microsoft.com/office/powerpoint/2010/main" val="205287266"/>
      </p:ext>
    </p:extLst>
  </p:cSld>
  <p:clrMapOvr>
    <a:masterClrMapping/>
  </p:clrMapOvr>
  <p:transition spd="med">
    <p:wipe dir="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3" y="365762"/>
            <a:ext cx="6896999" cy="2215991"/>
          </a:xfrm>
        </p:spPr>
        <p:txBody>
          <a:bodyPr wrap="square" anchor="t" anchorCtr="0">
            <a:normAutofit/>
          </a:bodyPr>
          <a:lstStyle>
            <a:lvl1pPr algn="l">
              <a:lnSpc>
                <a:spcPct val="100000"/>
              </a:lnSpc>
              <a:spcAft>
                <a:spcPts val="0"/>
              </a:spcAft>
              <a:defRPr sz="5400" b="0" i="0" smtClean="0">
                <a:solidFill>
                  <a:schemeClr val="bg1"/>
                </a:solidFill>
                <a:latin typeface="Museo Sans For Dell" panose="02000000000000000000" pitchFamily="2" charset="0"/>
                <a:ea typeface="Museo Sans For Dell" panose="02000000000000000000" pitchFamily="2"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p:nvPr>
        </p:nvSpPr>
        <p:spPr>
          <a:xfrm>
            <a:off x="274320" y="3048002"/>
            <a:ext cx="6896100" cy="307777"/>
          </a:xfrm>
        </p:spPr>
        <p:txBody>
          <a:bodyPr wrap="square" lIns="0" tIns="0" rIns="0" bIns="0" anchor="t" anchorCtr="0">
            <a:spAutoFit/>
          </a:bodyPr>
          <a:lstStyle>
            <a:lvl1pPr marL="0" indent="0" algn="l">
              <a:buFont typeface="Wingdings" pitchFamily="2" charset="2"/>
              <a:buNone/>
              <a:defRPr sz="2000" b="0" i="0" smtClean="0">
                <a:solidFill>
                  <a:schemeClr val="bg2">
                    <a:lumMod val="65000"/>
                    <a:lumOff val="35000"/>
                  </a:schemeClr>
                </a:solidFill>
                <a:latin typeface="Museo Sans For Dell" pitchFamily="2" charset="0"/>
                <a:ea typeface="Museo Sans For Dell" pitchFamily="2" charset="0"/>
              </a:defRPr>
            </a:lvl1pPr>
          </a:lstStyle>
          <a:p>
            <a:r>
              <a:rPr lang="en-US"/>
              <a:t>Click to edit Master subtitle style</a:t>
            </a:r>
            <a:endParaRPr lang="en-US" dirty="0"/>
          </a:p>
        </p:txBody>
      </p:sp>
      <p:sp>
        <p:nvSpPr>
          <p:cNvPr id="10" name="Rectangle 9"/>
          <p:cNvSpPr/>
          <p:nvPr/>
        </p:nvSpPr>
        <p:spPr bwMode="gray">
          <a:xfrm>
            <a:off x="4" y="6362702"/>
            <a:ext cx="1000125" cy="495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Trebuchet MS" pitchFamily="34" charset="0"/>
            </a:endParaRPr>
          </a:p>
        </p:txBody>
      </p:sp>
      <p:pic>
        <p:nvPicPr>
          <p:cNvPr id="6" name="Picture 5" descr="dell_blue_lrg_logo.png"/>
          <p:cNvPicPr>
            <a:picLocks noChangeAspect="1"/>
          </p:cNvPicPr>
          <p:nvPr userDrawn="1"/>
        </p:nvPicPr>
        <p:blipFill>
          <a:blip r:embed="rId2" cstate="screen"/>
          <a:stretch>
            <a:fillRect/>
          </a:stretch>
        </p:blipFill>
        <p:spPr bwMode="black">
          <a:xfrm>
            <a:off x="8278314" y="5731818"/>
            <a:ext cx="599303" cy="799071"/>
          </a:xfrm>
          <a:prstGeom prst="rect">
            <a:avLst/>
          </a:prstGeom>
        </p:spPr>
      </p:pic>
    </p:spTree>
    <p:extLst>
      <p:ext uri="{BB962C8B-B14F-4D97-AF65-F5344CB8AC3E}">
        <p14:creationId xmlns:p14="http://schemas.microsoft.com/office/powerpoint/2010/main" val="181110493"/>
      </p:ext>
    </p:extLst>
  </p:cSld>
  <p:clrMapOvr>
    <a:masterClrMapping/>
  </p:clrMapOvr>
  <p:transition spd="med">
    <p:wipe dir="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3" y="365762"/>
            <a:ext cx="5200791" cy="2215991"/>
          </a:xfrm>
        </p:spPr>
        <p:txBody>
          <a:bodyPr wrap="square" anchor="t" anchorCtr="0">
            <a:normAutofit/>
          </a:bodyPr>
          <a:lstStyle>
            <a:lvl1pPr algn="l">
              <a:lnSpc>
                <a:spcPct val="100000"/>
              </a:lnSpc>
              <a:spcAft>
                <a:spcPts val="0"/>
              </a:spcAft>
              <a:defRPr sz="5400" b="0" i="0" smtClean="0">
                <a:solidFill>
                  <a:schemeClr val="bg1"/>
                </a:solidFill>
                <a:latin typeface="Museo Sans For Dell" panose="02000000000000000000" pitchFamily="2" charset="0"/>
                <a:ea typeface="Museo Sans For Dell" panose="02000000000000000000" pitchFamily="2"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p:nvPr>
        </p:nvSpPr>
        <p:spPr>
          <a:xfrm>
            <a:off x="274323" y="3002846"/>
            <a:ext cx="5200791" cy="307777"/>
          </a:xfrm>
        </p:spPr>
        <p:txBody>
          <a:bodyPr wrap="square" lIns="0" tIns="0" rIns="0" bIns="0" anchor="t" anchorCtr="0">
            <a:spAutoFit/>
          </a:bodyPr>
          <a:lstStyle>
            <a:lvl1pPr marL="0" indent="0" algn="l">
              <a:buFont typeface="Wingdings" pitchFamily="2" charset="2"/>
              <a:buNone/>
              <a:defRPr sz="2000" b="0" i="0" smtClean="0">
                <a:solidFill>
                  <a:schemeClr val="bg2">
                    <a:lumMod val="65000"/>
                    <a:lumOff val="35000"/>
                  </a:schemeClr>
                </a:solidFill>
                <a:latin typeface="Museo Sans For Dell" pitchFamily="2" charset="0"/>
                <a:ea typeface="Museo Sans For Dell" pitchFamily="2" charset="0"/>
              </a:defRPr>
            </a:lvl1pPr>
          </a:lstStyle>
          <a:p>
            <a:r>
              <a:rPr lang="en-US"/>
              <a:t>Click to edit Master subtitle style</a:t>
            </a:r>
            <a:endParaRPr lang="en-US" dirty="0"/>
          </a:p>
        </p:txBody>
      </p:sp>
      <p:sp>
        <p:nvSpPr>
          <p:cNvPr id="14" name="Freeform 13"/>
          <p:cNvSpPr/>
          <p:nvPr userDrawn="1"/>
        </p:nvSpPr>
        <p:spPr>
          <a:xfrm>
            <a:off x="4121944" y="1543052"/>
            <a:ext cx="5022056" cy="5324475"/>
          </a:xfrm>
          <a:custGeom>
            <a:avLst/>
            <a:gdLst>
              <a:gd name="connsiteX0" fmla="*/ 5022056 w 5022056"/>
              <a:gd name="connsiteY0" fmla="*/ 0 h 3993356"/>
              <a:gd name="connsiteX1" fmla="*/ 5022056 w 5022056"/>
              <a:gd name="connsiteY1" fmla="*/ 3993356 h 3993356"/>
              <a:gd name="connsiteX2" fmla="*/ 0 w 5022056"/>
              <a:gd name="connsiteY2" fmla="*/ 3993356 h 3993356"/>
              <a:gd name="connsiteX3" fmla="*/ 5022056 w 5022056"/>
              <a:gd name="connsiteY3" fmla="*/ 0 h 3993356"/>
            </a:gdLst>
            <a:ahLst/>
            <a:cxnLst>
              <a:cxn ang="0">
                <a:pos x="connsiteX0" y="connsiteY0"/>
              </a:cxn>
              <a:cxn ang="0">
                <a:pos x="connsiteX1" y="connsiteY1"/>
              </a:cxn>
              <a:cxn ang="0">
                <a:pos x="connsiteX2" y="connsiteY2"/>
              </a:cxn>
              <a:cxn ang="0">
                <a:pos x="connsiteX3" y="connsiteY3"/>
              </a:cxn>
            </a:cxnLst>
            <a:rect l="l" t="t" r="r" b="b"/>
            <a:pathLst>
              <a:path w="5022056" h="3993356">
                <a:moveTo>
                  <a:pt x="5022056" y="0"/>
                </a:moveTo>
                <a:lnTo>
                  <a:pt x="5022056" y="3993356"/>
                </a:lnTo>
                <a:lnTo>
                  <a:pt x="0" y="3993356"/>
                </a:lnTo>
                <a:lnTo>
                  <a:pt x="5022056" y="0"/>
                </a:lnTo>
                <a:close/>
              </a:path>
            </a:pathLst>
          </a:custGeom>
          <a:solidFill>
            <a:srgbClr val="0085C3"/>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a:solidFill>
                <a:srgbClr val="FFFFFF"/>
              </a:solidFill>
              <a:latin typeface="Museo Sans For Dell"/>
            </a:endParaRPr>
          </a:p>
        </p:txBody>
      </p:sp>
      <p:sp>
        <p:nvSpPr>
          <p:cNvPr id="13" name="Freeform 12"/>
          <p:cNvSpPr/>
          <p:nvPr userDrawn="1"/>
        </p:nvSpPr>
        <p:spPr>
          <a:xfrm>
            <a:off x="4100513" y="1485902"/>
            <a:ext cx="5072062" cy="5381625"/>
          </a:xfrm>
          <a:custGeom>
            <a:avLst/>
            <a:gdLst>
              <a:gd name="connsiteX0" fmla="*/ 5043487 w 5072062"/>
              <a:gd name="connsiteY0" fmla="*/ 57150 h 4036219"/>
              <a:gd name="connsiteX1" fmla="*/ 0 w 5072062"/>
              <a:gd name="connsiteY1" fmla="*/ 4036219 h 4036219"/>
              <a:gd name="connsiteX2" fmla="*/ 5057775 w 5072062"/>
              <a:gd name="connsiteY2" fmla="*/ 4036219 h 4036219"/>
              <a:gd name="connsiteX3" fmla="*/ 5057775 w 5072062"/>
              <a:gd name="connsiteY3" fmla="*/ 0 h 4036219"/>
              <a:gd name="connsiteX4" fmla="*/ 5072062 w 5072062"/>
              <a:gd name="connsiteY4" fmla="*/ 742950 h 4036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2062" h="4036219">
                <a:moveTo>
                  <a:pt x="5043487" y="57150"/>
                </a:moveTo>
                <a:lnTo>
                  <a:pt x="0" y="4036219"/>
                </a:lnTo>
                <a:lnTo>
                  <a:pt x="5057775" y="4036219"/>
                </a:lnTo>
                <a:lnTo>
                  <a:pt x="5057775" y="0"/>
                </a:lnTo>
                <a:lnTo>
                  <a:pt x="5072062" y="742950"/>
                </a:lnTo>
              </a:path>
            </a:pathLst>
          </a:custGeom>
          <a:noFill/>
          <a:effectLst/>
        </p:spPr>
        <p:txBody>
          <a:bodyPr rtlCol="0" anchor="ctr"/>
          <a:lstStyle/>
          <a:p>
            <a:pPr algn="ctr"/>
            <a:endParaRPr lang="en-US" dirty="0">
              <a:solidFill>
                <a:srgbClr val="FFFFFF"/>
              </a:solidFill>
            </a:endParaRPr>
          </a:p>
        </p:txBody>
      </p:sp>
      <p:pic>
        <p:nvPicPr>
          <p:cNvPr id="18" name="Picture 9" descr="white"/>
          <p:cNvPicPr>
            <a:picLocks noChangeAspect="1" noChangeArrowheads="1"/>
          </p:cNvPicPr>
          <p:nvPr userDrawn="1"/>
        </p:nvPicPr>
        <p:blipFill>
          <a:blip r:embed="rId2" cstate="screen"/>
          <a:srcRect/>
          <a:stretch>
            <a:fillRect/>
          </a:stretch>
        </p:blipFill>
        <p:spPr bwMode="black">
          <a:xfrm>
            <a:off x="7825733" y="5132257"/>
            <a:ext cx="1023494" cy="1364659"/>
          </a:xfrm>
          <a:prstGeom prst="rect">
            <a:avLst/>
          </a:prstGeom>
          <a:noFill/>
          <a:ln w="9525">
            <a:noFill/>
            <a:miter lim="800000"/>
            <a:headEnd/>
            <a:tailEnd/>
          </a:ln>
        </p:spPr>
      </p:pic>
    </p:spTree>
    <p:extLst>
      <p:ext uri="{BB962C8B-B14F-4D97-AF65-F5344CB8AC3E}">
        <p14:creationId xmlns:p14="http://schemas.microsoft.com/office/powerpoint/2010/main" val="1283356929"/>
      </p:ext>
    </p:extLst>
  </p:cSld>
  <p:clrMapOvr>
    <a:masterClrMapping/>
  </p:clrMapOvr>
  <p:transition spd="med">
    <p:wipe dir="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362515"/>
            <a:ext cx="7955280" cy="853440"/>
          </a:xfrm>
        </p:spPr>
        <p:txBody>
          <a:bodyPr/>
          <a:lstStyle>
            <a:lvl1pPr>
              <a:defRPr baseline="0"/>
            </a:lvl1pPr>
          </a:lstStyle>
          <a:p>
            <a:r>
              <a:rPr lang="en-US" dirty="0"/>
              <a:t>Click to edit content page title</a:t>
            </a:r>
          </a:p>
        </p:txBody>
      </p:sp>
      <p:sp>
        <p:nvSpPr>
          <p:cNvPr id="6" name="Content Placeholder 2"/>
          <p:cNvSpPr>
            <a:spLocks noGrp="1"/>
          </p:cNvSpPr>
          <p:nvPr>
            <p:ph sz="half" idx="1" hasCustomPrompt="1"/>
          </p:nvPr>
        </p:nvSpPr>
        <p:spPr>
          <a:xfrm>
            <a:off x="274320"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000" baseline="0">
                <a:solidFill>
                  <a:schemeClr val="bg2"/>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29755673"/>
      </p:ext>
    </p:extLst>
  </p:cSld>
  <p:clrMapOvr>
    <a:masterClrMapping/>
  </p:clrMapOvr>
  <p:transition spd="med">
    <p:wipe dir="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Content with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274319" y="1463040"/>
            <a:ext cx="7955280" cy="318456"/>
          </a:xfrm>
        </p:spPr>
        <p:txBody>
          <a:bodyPr/>
          <a:lstStyle>
            <a:lvl1pPr marL="0" indent="0">
              <a:buNone/>
              <a:defRPr b="1"/>
            </a:lvl1pPr>
          </a:lstStyle>
          <a:p>
            <a:pPr lvl="0"/>
            <a:r>
              <a:rPr lang="en-US" dirty="0"/>
              <a:t>Subhead</a:t>
            </a:r>
          </a:p>
        </p:txBody>
      </p:sp>
      <p:sp>
        <p:nvSpPr>
          <p:cNvPr id="2" name="Title 1"/>
          <p:cNvSpPr>
            <a:spLocks noGrp="1"/>
          </p:cNvSpPr>
          <p:nvPr>
            <p:ph type="title" hasCustomPrompt="1"/>
          </p:nvPr>
        </p:nvSpPr>
        <p:spPr>
          <a:xfrm>
            <a:off x="274319" y="362513"/>
            <a:ext cx="7955280" cy="853440"/>
          </a:xfrm>
        </p:spPr>
        <p:txBody>
          <a:bodyPr>
            <a:normAutofit/>
          </a:bodyPr>
          <a:lstStyle>
            <a:lvl1pPr>
              <a:defRPr baseline="0"/>
            </a:lvl1pPr>
          </a:lstStyle>
          <a:p>
            <a:r>
              <a:rPr lang="en-US" dirty="0"/>
              <a:t>Click to edit content page title </a:t>
            </a:r>
          </a:p>
        </p:txBody>
      </p:sp>
      <p:sp>
        <p:nvSpPr>
          <p:cNvPr id="6" name="Content Placeholder 2"/>
          <p:cNvSpPr>
            <a:spLocks noGrp="1"/>
          </p:cNvSpPr>
          <p:nvPr>
            <p:ph sz="half" idx="1" hasCustomPrompt="1"/>
          </p:nvPr>
        </p:nvSpPr>
        <p:spPr>
          <a:xfrm>
            <a:off x="274320" y="2072640"/>
            <a:ext cx="79552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000" baseline="0">
                <a:solidFill>
                  <a:schemeClr val="bg2"/>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59314179"/>
      </p:ext>
    </p:extLst>
  </p:cSld>
  <p:clrMapOvr>
    <a:masterClrMapping/>
  </p:clrMapOvr>
  <p:transition spd="med">
    <p:wipe dir="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Content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362515"/>
            <a:ext cx="7955280" cy="853440"/>
          </a:xfrm>
        </p:spPr>
        <p:txBody>
          <a:bodyPr/>
          <a:lstStyle>
            <a:lvl1pPr>
              <a:defRPr/>
            </a:lvl1pPr>
          </a:lstStyle>
          <a:p>
            <a:r>
              <a:rPr lang="en-US" dirty="0"/>
              <a:t>Click to edit content page title</a:t>
            </a:r>
          </a:p>
        </p:txBody>
      </p:sp>
      <p:sp>
        <p:nvSpPr>
          <p:cNvPr id="6" name="Content Placeholder 2"/>
          <p:cNvSpPr>
            <a:spLocks noGrp="1"/>
          </p:cNvSpPr>
          <p:nvPr>
            <p:ph sz="half" idx="13" hasCustomPrompt="1"/>
          </p:nvPr>
        </p:nvSpPr>
        <p:spPr>
          <a:xfrm>
            <a:off x="274320"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7" name="Content Placeholder 2"/>
          <p:cNvSpPr>
            <a:spLocks noGrp="1"/>
          </p:cNvSpPr>
          <p:nvPr>
            <p:ph sz="half" idx="14" hasCustomPrompt="1"/>
          </p:nvPr>
        </p:nvSpPr>
        <p:spPr>
          <a:xfrm>
            <a:off x="4389120"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2288035421"/>
      </p:ext>
    </p:extLst>
  </p:cSld>
  <p:clrMapOvr>
    <a:masterClrMapping/>
  </p:clrMapOvr>
  <p:transition spd="med">
    <p:wipe dir="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Content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76784" y="365759"/>
            <a:ext cx="4285279" cy="853440"/>
          </a:xfrm>
        </p:spPr>
        <p:txBody>
          <a:bodyPr/>
          <a:lstStyle>
            <a:lvl1pPr>
              <a:defRPr/>
            </a:lvl1pPr>
          </a:lstStyle>
          <a:p>
            <a:r>
              <a:rPr lang="en-US" dirty="0"/>
              <a:t>Click to edit content page title</a:t>
            </a:r>
          </a:p>
        </p:txBody>
      </p:sp>
      <p:sp>
        <p:nvSpPr>
          <p:cNvPr id="8" name="Content Placeholder 2"/>
          <p:cNvSpPr>
            <a:spLocks noGrp="1"/>
          </p:cNvSpPr>
          <p:nvPr>
            <p:ph sz="half" idx="13" hasCustomPrompt="1"/>
          </p:nvPr>
        </p:nvSpPr>
        <p:spPr>
          <a:xfrm>
            <a:off x="274320" y="1706880"/>
            <a:ext cx="428386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0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sz="1000" dirty="0"/>
              <a:t>Fourth level</a:t>
            </a:r>
            <a:endParaRPr lang="en-US" dirty="0"/>
          </a:p>
        </p:txBody>
      </p:sp>
    </p:spTree>
    <p:extLst>
      <p:ext uri="{BB962C8B-B14F-4D97-AF65-F5344CB8AC3E}">
        <p14:creationId xmlns:p14="http://schemas.microsoft.com/office/powerpoint/2010/main" val="3633401113"/>
      </p:ext>
    </p:extLst>
  </p:cSld>
  <p:clrMapOvr>
    <a:masterClrMapping/>
  </p:clrMapOvr>
  <p:transition spd="med">
    <p:wipe dir="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Content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322" y="365762"/>
            <a:ext cx="5042747" cy="443199"/>
          </a:xfrm>
        </p:spPr>
        <p:txBody>
          <a:bodyPr/>
          <a:lstStyle>
            <a:lvl1pPr>
              <a:defRPr baseline="0"/>
            </a:lvl1pPr>
          </a:lstStyle>
          <a:p>
            <a:r>
              <a:rPr lang="en-US" dirty="0"/>
              <a:t>Click to edit content page title</a:t>
            </a:r>
          </a:p>
        </p:txBody>
      </p:sp>
      <p:sp>
        <p:nvSpPr>
          <p:cNvPr id="6" name="Content Placeholder 2"/>
          <p:cNvSpPr>
            <a:spLocks noGrp="1"/>
          </p:cNvSpPr>
          <p:nvPr>
            <p:ph sz="half" idx="1" hasCustomPrompt="1"/>
          </p:nvPr>
        </p:nvSpPr>
        <p:spPr>
          <a:xfrm>
            <a:off x="274320" y="1706880"/>
            <a:ext cx="4297680"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000" baseline="0">
                <a:solidFill>
                  <a:schemeClr val="bg2"/>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p:txBody>
      </p:sp>
      <p:sp>
        <p:nvSpPr>
          <p:cNvPr id="5" name="Text Placeholder 7"/>
          <p:cNvSpPr>
            <a:spLocks noGrp="1"/>
          </p:cNvSpPr>
          <p:nvPr>
            <p:ph type="body" sz="quarter" idx="10" hasCustomPrompt="1"/>
          </p:nvPr>
        </p:nvSpPr>
        <p:spPr>
          <a:xfrm>
            <a:off x="274320" y="1092200"/>
            <a:ext cx="4297680" cy="318456"/>
          </a:xfrm>
        </p:spPr>
        <p:txBody>
          <a:bodyPr/>
          <a:lstStyle>
            <a:lvl1pPr marL="0" indent="0">
              <a:buNone/>
              <a:defRPr b="1"/>
            </a:lvl1pPr>
          </a:lstStyle>
          <a:p>
            <a:pPr lvl="0"/>
            <a:r>
              <a:rPr lang="en-US" dirty="0"/>
              <a:t>Subhead</a:t>
            </a:r>
          </a:p>
        </p:txBody>
      </p:sp>
    </p:spTree>
    <p:extLst>
      <p:ext uri="{BB962C8B-B14F-4D97-AF65-F5344CB8AC3E}">
        <p14:creationId xmlns:p14="http://schemas.microsoft.com/office/powerpoint/2010/main" val="2059131881"/>
      </p:ext>
    </p:extLst>
  </p:cSld>
  <p:clrMapOvr>
    <a:masterClrMapping/>
  </p:clrMapOvr>
  <p:transition spd="med">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two column Dell Blue background ">
    <p:spTree>
      <p:nvGrpSpPr>
        <p:cNvPr id="1" name=""/>
        <p:cNvGrpSpPr/>
        <p:nvPr/>
      </p:nvGrpSpPr>
      <p:grpSpPr>
        <a:xfrm>
          <a:off x="0" y="0"/>
          <a:ext cx="0" cy="0"/>
          <a:chOff x="0" y="0"/>
          <a:chExt cx="0" cy="0"/>
        </a:xfrm>
      </p:grpSpPr>
      <p:sp>
        <p:nvSpPr>
          <p:cNvPr id="11" name="Content Placeholder 2"/>
          <p:cNvSpPr>
            <a:spLocks noGrp="1"/>
          </p:cNvSpPr>
          <p:nvPr>
            <p:ph sz="half" idx="13" hasCustomPrompt="1"/>
          </p:nvPr>
        </p:nvSpPr>
        <p:spPr>
          <a:xfrm>
            <a:off x="364632" y="1706880"/>
            <a:ext cx="3840480" cy="4267200"/>
          </a:xfrm>
        </p:spPr>
        <p:txBody>
          <a:bodyPr wrap="square" lIns="0" tIns="0" rIns="0" bIns="0">
            <a:normAutofit/>
          </a:bodyPr>
          <a:lstStyle>
            <a:lvl1pPr marL="228600" marR="0" indent="-228600" algn="l" defTabSz="914400" rtl="0" eaLnBrk="1" fontAlgn="base" latinLnBrk="0" hangingPunct="1">
              <a:lnSpc>
                <a:spcPct val="100000"/>
              </a:lnSpc>
              <a:spcBef>
                <a:spcPts val="1200"/>
              </a:spcBef>
              <a:spcAft>
                <a:spcPts val="0"/>
              </a:spcAft>
              <a:buClr>
                <a:srgbClr val="FFFFFF"/>
              </a:buClr>
              <a:buSzTx/>
              <a:buFont typeface="Arial" pitchFamily="34" charset="0"/>
              <a:buChar char="•"/>
              <a:tabLst/>
              <a:defRPr sz="2000" b="0">
                <a:solidFill>
                  <a:schemeClr val="tx2"/>
                </a:solidFill>
                <a:latin typeface="Museo Sans For Dell" pitchFamily="2" charset="0"/>
              </a:defRPr>
            </a:lvl1pPr>
            <a:lvl2pPr marL="574675" marR="0" indent="-223838" algn="l" defTabSz="914400" rtl="0" eaLnBrk="1" fontAlgn="base" latinLnBrk="0" hangingPunct="1">
              <a:lnSpc>
                <a:spcPct val="100000"/>
              </a:lnSpc>
              <a:spcBef>
                <a:spcPts val="300"/>
              </a:spcBef>
              <a:spcAft>
                <a:spcPts val="0"/>
              </a:spcAft>
              <a:buClr>
                <a:srgbClr val="FFFFFF"/>
              </a:buClr>
              <a:buSzPct val="100000"/>
              <a:buFont typeface="Museo Sans For Dell" pitchFamily="2" charset="0"/>
              <a:buChar char="–"/>
              <a:tabLst/>
              <a:defRPr sz="1800" b="0">
                <a:solidFill>
                  <a:schemeClr val="tx2"/>
                </a:solidFill>
                <a:latin typeface="Museo Sans For Dell" pitchFamily="2" charset="0"/>
              </a:defRPr>
            </a:lvl2pPr>
            <a:lvl3pPr marL="909638" marR="0" indent="-220663" algn="l" defTabSz="914400" rtl="0" eaLnBrk="1" fontAlgn="base" latinLnBrk="0" hangingPunct="1">
              <a:lnSpc>
                <a:spcPct val="100000"/>
              </a:lnSpc>
              <a:spcBef>
                <a:spcPts val="300"/>
              </a:spcBef>
              <a:spcAft>
                <a:spcPts val="0"/>
              </a:spcAft>
              <a:buClr>
                <a:srgbClr val="FFFFFF"/>
              </a:buClr>
              <a:buSzTx/>
              <a:buFont typeface="Museo Sans For Dell" pitchFamily="2" charset="0"/>
              <a:buChar char="–"/>
              <a:tabLst/>
              <a:defRPr sz="1600" b="0">
                <a:solidFill>
                  <a:schemeClr val="tx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marL="228600" marR="0" lvl="0" indent="-228600" algn="l" defTabSz="914400" rtl="0" eaLnBrk="1" fontAlgn="base" latinLnBrk="0" hangingPunct="1">
              <a:lnSpc>
                <a:spcPct val="90000"/>
              </a:lnSpc>
              <a:spcBef>
                <a:spcPts val="1200"/>
              </a:spcBef>
              <a:spcAft>
                <a:spcPts val="0"/>
              </a:spcAft>
              <a:buClr>
                <a:srgbClr val="FFFFFF"/>
              </a:buClr>
              <a:buSzTx/>
              <a:buFont typeface="Arial" pitchFamily="34" charset="0"/>
              <a:buChar char="•"/>
              <a:tabLst/>
              <a:defRPr/>
            </a:pPr>
            <a:r>
              <a:rPr kumimoji="0" lang="en-US" sz="1400" b="0" i="0" u="none" strike="noStrike" kern="0" cap="none" spc="0" normalizeH="0" baseline="0" noProof="0" dirty="0">
                <a:ln>
                  <a:noFill/>
                </a:ln>
                <a:solidFill>
                  <a:srgbClr val="FFFFFF"/>
                </a:solidFill>
                <a:effectLst/>
                <a:uLnTx/>
                <a:uFillTx/>
                <a:latin typeface="Museo Sans For Dell" pitchFamily="2" charset="0"/>
              </a:rPr>
              <a:t>Click to edit title</a:t>
            </a:r>
          </a:p>
          <a:p>
            <a:pPr marL="574675" marR="0" lvl="1" indent="-223838" algn="l" defTabSz="914400" rtl="0" eaLnBrk="1" fontAlgn="base" latinLnBrk="0" hangingPunct="1">
              <a:lnSpc>
                <a:spcPct val="90000"/>
              </a:lnSpc>
              <a:spcBef>
                <a:spcPts val="300"/>
              </a:spcBef>
              <a:spcAft>
                <a:spcPts val="0"/>
              </a:spcAft>
              <a:buClr>
                <a:srgbClr val="FFFFFF"/>
              </a:buClr>
              <a:buSzPct val="100000"/>
              <a:buFont typeface="Museo Sans For Dell" pitchFamily="2" charset="0"/>
              <a:buChar char="–"/>
              <a:tabLst/>
              <a:defRPr/>
            </a:pPr>
            <a:r>
              <a:rPr kumimoji="0" lang="en-US" sz="1200" b="0" i="0" u="none" strike="noStrike" kern="0" cap="none" spc="0" normalizeH="0" baseline="0" noProof="0" dirty="0">
                <a:ln>
                  <a:noFill/>
                </a:ln>
                <a:solidFill>
                  <a:srgbClr val="FFFFFF"/>
                </a:solidFill>
                <a:effectLst/>
                <a:uLnTx/>
                <a:uFillTx/>
                <a:latin typeface="Museo Sans For Dell" pitchFamily="2" charset="0"/>
              </a:rPr>
              <a:t>Second level</a:t>
            </a:r>
          </a:p>
          <a:p>
            <a:pPr marL="909638" marR="0" lvl="2" indent="-220663" algn="l" defTabSz="914400" rtl="0" eaLnBrk="1" fontAlgn="base" latinLnBrk="0" hangingPunct="1">
              <a:lnSpc>
                <a:spcPct val="90000"/>
              </a:lnSpc>
              <a:spcBef>
                <a:spcPts val="300"/>
              </a:spcBef>
              <a:spcAft>
                <a:spcPts val="0"/>
              </a:spcAft>
              <a:buClr>
                <a:srgbClr val="FFFFFF"/>
              </a:buClr>
              <a:buSzTx/>
              <a:buFont typeface="Museo Sans For Dell" pitchFamily="2" charset="0"/>
              <a:buChar char="–"/>
              <a:tabLst/>
              <a:defRPr/>
            </a:pPr>
            <a:r>
              <a:rPr kumimoji="0" lang="en-US" sz="1000" b="0" i="0" u="none" strike="noStrike" kern="0" cap="none" spc="0" normalizeH="0" baseline="0" noProof="0" dirty="0">
                <a:ln>
                  <a:noFill/>
                </a:ln>
                <a:solidFill>
                  <a:srgbClr val="FFFFFF"/>
                </a:solidFill>
                <a:effectLst/>
                <a:uLnTx/>
                <a:uFillTx/>
                <a:latin typeface="Museo Sans For Dell" pitchFamily="2" charset="0"/>
              </a:rPr>
              <a:t>Third level</a:t>
            </a:r>
          </a:p>
        </p:txBody>
      </p:sp>
      <p:sp>
        <p:nvSpPr>
          <p:cNvPr id="12" name="Content Placeholder 2"/>
          <p:cNvSpPr>
            <a:spLocks noGrp="1"/>
          </p:cNvSpPr>
          <p:nvPr>
            <p:ph sz="half" idx="14" hasCustomPrompt="1"/>
          </p:nvPr>
        </p:nvSpPr>
        <p:spPr>
          <a:xfrm>
            <a:off x="4479432" y="1706880"/>
            <a:ext cx="3840480" cy="4267200"/>
          </a:xfrm>
        </p:spPr>
        <p:txBody>
          <a:bodyPr wrap="square" lIns="0" tIns="0" rIns="0" bIns="0">
            <a:normAutofit/>
          </a:bodyPr>
          <a:lstStyle>
            <a:lvl1pPr marL="228600" marR="0" indent="-228600" algn="l" defTabSz="914400" rtl="0" eaLnBrk="1" fontAlgn="base" latinLnBrk="0" hangingPunct="1">
              <a:lnSpc>
                <a:spcPct val="100000"/>
              </a:lnSpc>
              <a:spcBef>
                <a:spcPts val="1200"/>
              </a:spcBef>
              <a:spcAft>
                <a:spcPts val="0"/>
              </a:spcAft>
              <a:buClr>
                <a:srgbClr val="FFFFFF"/>
              </a:buClr>
              <a:buSzTx/>
              <a:buFont typeface="Arial" pitchFamily="34" charset="0"/>
              <a:buChar char="•"/>
              <a:tabLst/>
              <a:defRPr sz="2000" b="0">
                <a:solidFill>
                  <a:schemeClr val="tx2"/>
                </a:solidFill>
                <a:latin typeface="Museo Sans For Dell" pitchFamily="2" charset="0"/>
              </a:defRPr>
            </a:lvl1pPr>
            <a:lvl2pPr marL="574675" marR="0" indent="-223838" algn="l" defTabSz="914400" rtl="0" eaLnBrk="1" fontAlgn="base" latinLnBrk="0" hangingPunct="1">
              <a:lnSpc>
                <a:spcPct val="100000"/>
              </a:lnSpc>
              <a:spcBef>
                <a:spcPts val="300"/>
              </a:spcBef>
              <a:spcAft>
                <a:spcPts val="0"/>
              </a:spcAft>
              <a:buClr>
                <a:srgbClr val="FFFFFF"/>
              </a:buClr>
              <a:buSzPct val="100000"/>
              <a:buFont typeface="Museo Sans For Dell" pitchFamily="2" charset="0"/>
              <a:buChar char="–"/>
              <a:tabLst/>
              <a:defRPr sz="1800" b="0">
                <a:solidFill>
                  <a:schemeClr val="tx2"/>
                </a:solidFill>
                <a:latin typeface="Museo Sans For Dell" pitchFamily="2" charset="0"/>
              </a:defRPr>
            </a:lvl2pPr>
            <a:lvl3pPr marL="909638" marR="0" indent="-220663" algn="l" defTabSz="914400" rtl="0" eaLnBrk="1" fontAlgn="base" latinLnBrk="0" hangingPunct="1">
              <a:lnSpc>
                <a:spcPct val="100000"/>
              </a:lnSpc>
              <a:spcBef>
                <a:spcPts val="300"/>
              </a:spcBef>
              <a:spcAft>
                <a:spcPts val="0"/>
              </a:spcAft>
              <a:buClr>
                <a:srgbClr val="FFFFFF"/>
              </a:buClr>
              <a:buSzTx/>
              <a:buFont typeface="Museo Sans For Dell" pitchFamily="2" charset="0"/>
              <a:buChar char="–"/>
              <a:tabLst/>
              <a:defRPr sz="1600" b="0">
                <a:solidFill>
                  <a:schemeClr val="tx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marL="228600" marR="0" lvl="0" indent="-228600" algn="l" defTabSz="914400" rtl="0" eaLnBrk="1" fontAlgn="base" latinLnBrk="0" hangingPunct="1">
              <a:lnSpc>
                <a:spcPct val="90000"/>
              </a:lnSpc>
              <a:spcBef>
                <a:spcPts val="1200"/>
              </a:spcBef>
              <a:spcAft>
                <a:spcPts val="0"/>
              </a:spcAft>
              <a:buClr>
                <a:srgbClr val="FFFFFF"/>
              </a:buClr>
              <a:buSzTx/>
              <a:buFont typeface="Arial" pitchFamily="34" charset="0"/>
              <a:buChar char="•"/>
              <a:tabLst/>
              <a:defRPr/>
            </a:pPr>
            <a:r>
              <a:rPr kumimoji="0" lang="en-US" sz="1400" b="0" i="0" u="none" strike="noStrike" kern="0" cap="none" spc="0" normalizeH="0" baseline="0" noProof="0" dirty="0">
                <a:ln>
                  <a:noFill/>
                </a:ln>
                <a:solidFill>
                  <a:srgbClr val="FFFFFF"/>
                </a:solidFill>
                <a:effectLst/>
                <a:uLnTx/>
                <a:uFillTx/>
                <a:latin typeface="Museo Sans For Dell" pitchFamily="2" charset="0"/>
              </a:rPr>
              <a:t>Click to edit title</a:t>
            </a:r>
          </a:p>
          <a:p>
            <a:pPr marL="574675" marR="0" lvl="1" indent="-223838" algn="l" defTabSz="914400" rtl="0" eaLnBrk="1" fontAlgn="base" latinLnBrk="0" hangingPunct="1">
              <a:lnSpc>
                <a:spcPct val="90000"/>
              </a:lnSpc>
              <a:spcBef>
                <a:spcPts val="300"/>
              </a:spcBef>
              <a:spcAft>
                <a:spcPts val="0"/>
              </a:spcAft>
              <a:buClr>
                <a:srgbClr val="FFFFFF"/>
              </a:buClr>
              <a:buSzPct val="100000"/>
              <a:buFont typeface="Museo Sans For Dell" pitchFamily="2" charset="0"/>
              <a:buChar char="–"/>
              <a:tabLst/>
              <a:defRPr/>
            </a:pPr>
            <a:r>
              <a:rPr kumimoji="0" lang="en-US" sz="1200" b="0" i="0" u="none" strike="noStrike" kern="0" cap="none" spc="0" normalizeH="0" baseline="0" noProof="0" dirty="0">
                <a:ln>
                  <a:noFill/>
                </a:ln>
                <a:solidFill>
                  <a:srgbClr val="FFFFFF"/>
                </a:solidFill>
                <a:effectLst/>
                <a:uLnTx/>
                <a:uFillTx/>
                <a:latin typeface="Museo Sans For Dell" pitchFamily="2" charset="0"/>
              </a:rPr>
              <a:t>Second level</a:t>
            </a:r>
          </a:p>
          <a:p>
            <a:pPr marL="909638" marR="0" lvl="2" indent="-220663" algn="l" defTabSz="914400" rtl="0" eaLnBrk="1" fontAlgn="base" latinLnBrk="0" hangingPunct="1">
              <a:lnSpc>
                <a:spcPct val="90000"/>
              </a:lnSpc>
              <a:spcBef>
                <a:spcPts val="300"/>
              </a:spcBef>
              <a:spcAft>
                <a:spcPts val="0"/>
              </a:spcAft>
              <a:buClr>
                <a:srgbClr val="FFFFFF"/>
              </a:buClr>
              <a:buSzTx/>
              <a:buFont typeface="Museo Sans For Dell" pitchFamily="2" charset="0"/>
              <a:buChar char="–"/>
              <a:tabLst/>
              <a:defRPr/>
            </a:pPr>
            <a:r>
              <a:rPr kumimoji="0" lang="en-US" sz="1000" b="0" i="0" u="none" strike="noStrike" kern="0" cap="none" spc="0" normalizeH="0" baseline="0" noProof="0" dirty="0">
                <a:ln>
                  <a:noFill/>
                </a:ln>
                <a:solidFill>
                  <a:srgbClr val="FFFFFF"/>
                </a:solidFill>
                <a:effectLst/>
                <a:uLnTx/>
                <a:uFillTx/>
                <a:latin typeface="Museo Sans For Dell" pitchFamily="2" charset="0"/>
              </a:rPr>
              <a:t>Third level</a:t>
            </a:r>
          </a:p>
        </p:txBody>
      </p:sp>
      <p:sp>
        <p:nvSpPr>
          <p:cNvPr id="6" name="Title 1"/>
          <p:cNvSpPr>
            <a:spLocks noGrp="1"/>
          </p:cNvSpPr>
          <p:nvPr>
            <p:ph type="title" hasCustomPrompt="1"/>
          </p:nvPr>
        </p:nvSpPr>
        <p:spPr>
          <a:xfrm>
            <a:off x="364632" y="370595"/>
            <a:ext cx="7955280" cy="853440"/>
          </a:xfrm>
        </p:spPr>
        <p:txBody>
          <a:bodyPr>
            <a:normAutofit/>
          </a:bodyPr>
          <a:lstStyle/>
          <a:p>
            <a:r>
              <a:rPr lang="en-US" dirty="0"/>
              <a:t>Click to edit content page title</a:t>
            </a:r>
          </a:p>
        </p:txBody>
      </p:sp>
    </p:spTree>
    <p:extLst>
      <p:ext uri="{BB962C8B-B14F-4D97-AF65-F5344CB8AC3E}">
        <p14:creationId xmlns:p14="http://schemas.microsoft.com/office/powerpoint/2010/main" val="2847001837"/>
      </p:ext>
    </p:extLst>
  </p:cSld>
  <p:clrMapOvr>
    <a:masterClrMapping/>
  </p:clrMapOvr>
  <p:transition spd="med">
    <p:wipe dir="r"/>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Content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320" y="365762"/>
            <a:ext cx="4297680" cy="886396"/>
          </a:xfrm>
        </p:spPr>
        <p:txBody>
          <a:bodyPr/>
          <a:lstStyle>
            <a:lvl1pPr>
              <a:defRPr baseline="0"/>
            </a:lvl1pPr>
          </a:lstStyle>
          <a:p>
            <a:r>
              <a:rPr lang="en-US" dirty="0"/>
              <a:t>Click to edit content </a:t>
            </a:r>
            <a:br>
              <a:rPr lang="en-US" dirty="0"/>
            </a:br>
            <a:r>
              <a:rPr lang="en-US" dirty="0"/>
              <a:t>page title</a:t>
            </a:r>
          </a:p>
        </p:txBody>
      </p:sp>
      <p:sp>
        <p:nvSpPr>
          <p:cNvPr id="6" name="Content Placeholder 2"/>
          <p:cNvSpPr>
            <a:spLocks noGrp="1"/>
          </p:cNvSpPr>
          <p:nvPr>
            <p:ph sz="half" idx="1" hasCustomPrompt="1"/>
          </p:nvPr>
        </p:nvSpPr>
        <p:spPr>
          <a:xfrm>
            <a:off x="274320" y="2072640"/>
            <a:ext cx="42976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000" baseline="0">
                <a:solidFill>
                  <a:schemeClr val="bg2"/>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p:txBody>
      </p:sp>
      <p:sp>
        <p:nvSpPr>
          <p:cNvPr id="5" name="Text Placeholder 7"/>
          <p:cNvSpPr>
            <a:spLocks noGrp="1"/>
          </p:cNvSpPr>
          <p:nvPr>
            <p:ph type="body" sz="quarter" idx="10" hasCustomPrompt="1"/>
          </p:nvPr>
        </p:nvSpPr>
        <p:spPr>
          <a:xfrm>
            <a:off x="274320" y="1484464"/>
            <a:ext cx="4297680" cy="318456"/>
          </a:xfrm>
        </p:spPr>
        <p:txBody>
          <a:bodyPr/>
          <a:lstStyle>
            <a:lvl1pPr marL="0" indent="0">
              <a:buNone/>
              <a:defRPr b="1"/>
            </a:lvl1pPr>
          </a:lstStyle>
          <a:p>
            <a:pPr lvl="0"/>
            <a:r>
              <a:rPr lang="en-US" dirty="0"/>
              <a:t>Subhead</a:t>
            </a:r>
          </a:p>
        </p:txBody>
      </p:sp>
    </p:spTree>
    <p:extLst>
      <p:ext uri="{BB962C8B-B14F-4D97-AF65-F5344CB8AC3E}">
        <p14:creationId xmlns:p14="http://schemas.microsoft.com/office/powerpoint/2010/main" val="3126993260"/>
      </p:ext>
    </p:extLst>
  </p:cSld>
  <p:clrMapOvr>
    <a:masterClrMapping/>
  </p:clrMapOvr>
  <p:transition spd="med">
    <p:wipe dir="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Content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362515"/>
            <a:ext cx="7955280" cy="886396"/>
          </a:xfrm>
        </p:spPr>
        <p:txBody>
          <a:bodyPr/>
          <a:lstStyle>
            <a:lvl1pPr>
              <a:defRPr/>
            </a:lvl1pPr>
          </a:lstStyle>
          <a:p>
            <a:r>
              <a:rPr lang="en-US" dirty="0"/>
              <a:t>Click to edit content page title</a:t>
            </a:r>
          </a:p>
        </p:txBody>
      </p:sp>
    </p:spTree>
    <p:extLst>
      <p:ext uri="{BB962C8B-B14F-4D97-AF65-F5344CB8AC3E}">
        <p14:creationId xmlns:p14="http://schemas.microsoft.com/office/powerpoint/2010/main" val="834847463"/>
      </p:ext>
    </p:extLst>
  </p:cSld>
  <p:clrMapOvr>
    <a:masterClrMapping/>
  </p:clrMapOvr>
  <p:transition spd="med">
    <p:wipe dir="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9766903"/>
      </p:ext>
    </p:extLst>
  </p:cSld>
  <p:clrMapOvr>
    <a:masterClrMapping/>
  </p:clrMapOvr>
  <p:transition spd="med">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Dell Blue background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2" y="370595"/>
            <a:ext cx="7955280" cy="853440"/>
          </a:xfrm>
        </p:spPr>
        <p:txBody>
          <a:bodyPr>
            <a:normAutofit/>
          </a:bodyPr>
          <a:lstStyle/>
          <a:p>
            <a:r>
              <a:rPr lang="en-US" dirty="0"/>
              <a:t>Click to edit content page title</a:t>
            </a:r>
          </a:p>
        </p:txBody>
      </p:sp>
    </p:spTree>
    <p:extLst>
      <p:ext uri="{BB962C8B-B14F-4D97-AF65-F5344CB8AC3E}">
        <p14:creationId xmlns:p14="http://schemas.microsoft.com/office/powerpoint/2010/main" val="1716318195"/>
      </p:ext>
    </p:extLst>
  </p:cSld>
  <p:clrMapOvr>
    <a:masterClrMapping/>
  </p:clrMapOvr>
  <p:transition spd="med">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Dell Blue background ">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3504267"/>
      </p:ext>
    </p:extLst>
  </p:cSld>
  <p:clrMapOvr>
    <a:masterClrMapping/>
  </p:clrMapOvr>
  <p:transition spd="med">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ll Blue divider slide">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2331028"/>
            <a:ext cx="6850901" cy="1994392"/>
          </a:xfrm>
        </p:spPr>
        <p:txBody>
          <a:bodyPr anchor="ctr" anchorCtr="0">
            <a:normAutofit/>
          </a:bodyPr>
          <a:lstStyle>
            <a:lvl1pPr>
              <a:defRPr sz="5400" baseline="0">
                <a:solidFill>
                  <a:schemeClr val="tx2"/>
                </a:solidFill>
              </a:defRPr>
            </a:lvl1pPr>
          </a:lstStyle>
          <a:p>
            <a:r>
              <a:rPr lang="en-US" dirty="0"/>
              <a:t>Click to edit divider slide title  </a:t>
            </a:r>
          </a:p>
        </p:txBody>
      </p:sp>
    </p:spTree>
    <p:extLst>
      <p:ext uri="{BB962C8B-B14F-4D97-AF65-F5344CB8AC3E}">
        <p14:creationId xmlns:p14="http://schemas.microsoft.com/office/powerpoint/2010/main" val="4055386972"/>
      </p:ext>
    </p:extLst>
  </p:cSld>
  <p:clrMapOvr>
    <a:masterClrMapping/>
  </p:clrMapOvr>
  <p:transition spd="med">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5" name="Freeform 4"/>
          <p:cNvSpPr/>
          <p:nvPr userDrawn="1"/>
        </p:nvSpPr>
        <p:spPr>
          <a:xfrm>
            <a:off x="3489158" y="2366211"/>
            <a:ext cx="5662863" cy="4491789"/>
          </a:xfrm>
          <a:custGeom>
            <a:avLst/>
            <a:gdLst>
              <a:gd name="connsiteX0" fmla="*/ 5654842 w 5662863"/>
              <a:gd name="connsiteY0" fmla="*/ 0 h 4491789"/>
              <a:gd name="connsiteX1" fmla="*/ 0 w 5662863"/>
              <a:gd name="connsiteY1" fmla="*/ 4491789 h 4491789"/>
              <a:gd name="connsiteX2" fmla="*/ 5662863 w 5662863"/>
              <a:gd name="connsiteY2" fmla="*/ 4491789 h 4491789"/>
              <a:gd name="connsiteX3" fmla="*/ 5654842 w 5662863"/>
              <a:gd name="connsiteY3" fmla="*/ 0 h 4491789"/>
            </a:gdLst>
            <a:ahLst/>
            <a:cxnLst>
              <a:cxn ang="0">
                <a:pos x="connsiteX0" y="connsiteY0"/>
              </a:cxn>
              <a:cxn ang="0">
                <a:pos x="connsiteX1" y="connsiteY1"/>
              </a:cxn>
              <a:cxn ang="0">
                <a:pos x="connsiteX2" y="connsiteY2"/>
              </a:cxn>
              <a:cxn ang="0">
                <a:pos x="connsiteX3" y="connsiteY3"/>
              </a:cxn>
            </a:cxnLst>
            <a:rect l="l" t="t" r="r" b="b"/>
            <a:pathLst>
              <a:path w="5662863" h="4491789">
                <a:moveTo>
                  <a:pt x="5654842" y="0"/>
                </a:moveTo>
                <a:lnTo>
                  <a:pt x="0" y="4491789"/>
                </a:lnTo>
                <a:lnTo>
                  <a:pt x="5662863" y="4491789"/>
                </a:lnTo>
                <a:cubicBezTo>
                  <a:pt x="5660189" y="2994526"/>
                  <a:pt x="5657516" y="1497263"/>
                  <a:pt x="5654842" y="0"/>
                </a:cubicBezTo>
                <a:close/>
              </a:path>
            </a:pathLst>
          </a:custGeom>
          <a:solidFill>
            <a:srgbClr val="0085C3"/>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a:solidFill>
                <a:schemeClr val="tx2"/>
              </a:solidFill>
              <a:latin typeface="+mn-lt"/>
            </a:endParaRPr>
          </a:p>
        </p:txBody>
      </p:sp>
      <p:sp>
        <p:nvSpPr>
          <p:cNvPr id="361476" name="Title Placeholder 21"/>
          <p:cNvSpPr>
            <a:spLocks noGrp="1"/>
          </p:cNvSpPr>
          <p:nvPr>
            <p:ph type="ctrTitle" hasCustomPrompt="1"/>
          </p:nvPr>
        </p:nvSpPr>
        <p:spPr>
          <a:xfrm>
            <a:off x="364632" y="365761"/>
            <a:ext cx="5200791" cy="1711395"/>
          </a:xfrm>
        </p:spPr>
        <p:txBody>
          <a:bodyPr wrap="square" anchor="t" anchorCtr="0">
            <a:normAutofit/>
          </a:bodyPr>
          <a:lstStyle>
            <a:lvl1pPr algn="l">
              <a:lnSpc>
                <a:spcPct val="100000"/>
              </a:lnSpc>
              <a:spcAft>
                <a:spcPts val="0"/>
              </a:spcAft>
              <a:defRPr sz="5400" b="0" i="0" smtClean="0">
                <a:solidFill>
                  <a:schemeClr val="bg1"/>
                </a:solidFill>
                <a:latin typeface="Museo Sans For Dell" panose="02000000000000000000" pitchFamily="2" charset="0"/>
                <a:ea typeface="Museo Sans For Dell" panose="02000000000000000000" pitchFamily="2"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p:nvPr>
        </p:nvSpPr>
        <p:spPr>
          <a:xfrm>
            <a:off x="364632" y="2517418"/>
            <a:ext cx="5200791" cy="307777"/>
          </a:xfrm>
        </p:spPr>
        <p:txBody>
          <a:bodyPr wrap="square" lIns="0" tIns="0" rIns="0" bIns="0" anchor="t" anchorCtr="0">
            <a:spAutoFit/>
          </a:bodyPr>
          <a:lstStyle>
            <a:lvl1pPr marL="0" indent="0" algn="l">
              <a:buFont typeface="Wingdings" pitchFamily="2" charset="2"/>
              <a:buNone/>
              <a:defRPr sz="2000" b="0" i="0" smtClean="0">
                <a:solidFill>
                  <a:schemeClr val="bg2">
                    <a:lumMod val="65000"/>
                    <a:lumOff val="35000"/>
                  </a:schemeClr>
                </a:solidFill>
                <a:latin typeface="Museo Sans For Dell" pitchFamily="2" charset="0"/>
                <a:ea typeface="Museo Sans For Dell" pitchFamily="2" charset="0"/>
              </a:defRPr>
            </a:lvl1pPr>
          </a:lstStyle>
          <a:p>
            <a:r>
              <a:rPr lang="en-US"/>
              <a:t>Click to edit Master subtitle style</a:t>
            </a:r>
            <a:endParaRPr lang="en-US" dirty="0"/>
          </a:p>
        </p:txBody>
      </p:sp>
      <p:pic>
        <p:nvPicPr>
          <p:cNvPr id="6" name="Picture 5" descr="white"/>
          <p:cNvPicPr>
            <a:picLocks noChangeAspect="1" noChangeArrowheads="1"/>
          </p:cNvPicPr>
          <p:nvPr userDrawn="1"/>
        </p:nvPicPr>
        <p:blipFill>
          <a:blip r:embed="rId2" cstate="screen"/>
          <a:srcRect/>
          <a:stretch>
            <a:fillRect/>
          </a:stretch>
        </p:blipFill>
        <p:spPr bwMode="black">
          <a:xfrm>
            <a:off x="7826490" y="5499951"/>
            <a:ext cx="1023494" cy="1023494"/>
          </a:xfrm>
          <a:prstGeom prst="rect">
            <a:avLst/>
          </a:prstGeom>
          <a:noFill/>
          <a:ln w="9525">
            <a:noFill/>
            <a:miter lim="800000"/>
            <a:headEnd/>
            <a:tailEnd/>
          </a:ln>
        </p:spPr>
      </p:pic>
    </p:spTree>
    <p:extLst>
      <p:ext uri="{BB962C8B-B14F-4D97-AF65-F5344CB8AC3E}">
        <p14:creationId xmlns:p14="http://schemas.microsoft.com/office/powerpoint/2010/main" val="2730887216"/>
      </p:ext>
    </p:extLst>
  </p:cSld>
  <p:clrMapOvr>
    <a:masterClrMapping/>
  </p:clrMapOvr>
  <p:transition spd="med">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with Dell Blue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baseline="0"/>
            </a:lvl1pPr>
          </a:lstStyle>
          <a:p>
            <a:r>
              <a:rPr lang="en-US" dirty="0"/>
              <a:t>Click to edit content page title</a:t>
            </a:r>
          </a:p>
        </p:txBody>
      </p:sp>
      <p:sp>
        <p:nvSpPr>
          <p:cNvPr id="6" name="Content Placeholder 2"/>
          <p:cNvSpPr>
            <a:spLocks noGrp="1"/>
          </p:cNvSpPr>
          <p:nvPr>
            <p:ph sz="half" idx="1" hasCustomPrompt="1"/>
          </p:nvPr>
        </p:nvSpPr>
        <p:spPr>
          <a:xfrm>
            <a:off x="364632"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2086314934"/>
      </p:ext>
    </p:extLst>
  </p:cSld>
  <p:clrMapOvr>
    <a:masterClrMapping/>
  </p:clrMapOvr>
  <p:transition spd="med">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baseline="0"/>
            </a:lvl1pPr>
          </a:lstStyle>
          <a:p>
            <a:r>
              <a:rPr lang="en-US" dirty="0"/>
              <a:t>Click to edit content page title</a:t>
            </a:r>
          </a:p>
        </p:txBody>
      </p:sp>
      <p:sp>
        <p:nvSpPr>
          <p:cNvPr id="6" name="Content Placeholder 2"/>
          <p:cNvSpPr>
            <a:spLocks noGrp="1"/>
          </p:cNvSpPr>
          <p:nvPr>
            <p:ph sz="half" idx="1" hasCustomPrompt="1"/>
          </p:nvPr>
        </p:nvSpPr>
        <p:spPr>
          <a:xfrm>
            <a:off x="364632"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1078062111"/>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baseline="0"/>
            </a:lvl1pPr>
          </a:lstStyle>
          <a:p>
            <a:r>
              <a:rPr lang="en-US" dirty="0"/>
              <a:t>Click to edit content page title</a:t>
            </a:r>
          </a:p>
        </p:txBody>
      </p:sp>
      <p:sp>
        <p:nvSpPr>
          <p:cNvPr id="6" name="Content Placeholder 2"/>
          <p:cNvSpPr>
            <a:spLocks noGrp="1"/>
          </p:cNvSpPr>
          <p:nvPr>
            <p:ph sz="half" idx="1" hasCustomPrompt="1"/>
          </p:nvPr>
        </p:nvSpPr>
        <p:spPr>
          <a:xfrm>
            <a:off x="364632"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1078062111"/>
      </p:ext>
    </p:extLst>
  </p:cSld>
  <p:clrMapOvr>
    <a:masterClrMapping/>
  </p:clrMapOvr>
  <p:transition spd="med">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Dell Blue divider slide ">
    <p:bg>
      <p:bgPr>
        <a:solidFill>
          <a:schemeClr val="bg1"/>
        </a:solidFill>
        <a:effectLst/>
      </p:bgPr>
    </p:bg>
    <p:spTree>
      <p:nvGrpSpPr>
        <p:cNvPr id="1" name=""/>
        <p:cNvGrpSpPr/>
        <p:nvPr/>
      </p:nvGrpSpPr>
      <p:grpSpPr>
        <a:xfrm>
          <a:off x="0" y="0"/>
          <a:ext cx="0" cy="0"/>
          <a:chOff x="0" y="0"/>
          <a:chExt cx="0" cy="0"/>
        </a:xfrm>
      </p:grpSpPr>
      <p:sp>
        <p:nvSpPr>
          <p:cNvPr id="7" name="fl" descr="                        Dell - Restricted - Confidential"/>
          <p:cNvSpPr txBox="1"/>
          <p:nvPr userDrawn="1"/>
        </p:nvSpPr>
        <p:spPr>
          <a:xfrm>
            <a:off x="0" y="6617886"/>
            <a:ext cx="9144000" cy="210058"/>
          </a:xfrm>
          <a:prstGeom prst="rect">
            <a:avLst/>
          </a:prstGeom>
          <a:solidFill>
            <a:schemeClr val="bg1"/>
          </a:solidFill>
        </p:spPr>
        <p:txBody>
          <a:bodyPr vert="horz" wrap="square" rtlCol="0">
            <a:spAutoFit/>
          </a:bodyPr>
          <a:lstStyle/>
          <a:p>
            <a:pPr algn="l">
              <a:lnSpc>
                <a:spcPct val="90000"/>
              </a:lnSpc>
              <a:spcBef>
                <a:spcPts val="100"/>
              </a:spcBef>
              <a:spcAft>
                <a:spcPts val="100"/>
              </a:spcAft>
            </a:pPr>
            <a:r>
              <a:rPr lang="en-US" sz="850" b="1" i="0" u="none" baseline="0" dirty="0">
                <a:solidFill>
                  <a:srgbClr val="7F7F7F"/>
                </a:solidFill>
                <a:latin typeface="museo sans for dell"/>
              </a:rPr>
              <a:t>                        Dell - Restricted - Confidential</a:t>
            </a:r>
          </a:p>
        </p:txBody>
      </p:sp>
      <p:sp>
        <p:nvSpPr>
          <p:cNvPr id="4" name="Title 1"/>
          <p:cNvSpPr>
            <a:spLocks noGrp="1"/>
          </p:cNvSpPr>
          <p:nvPr>
            <p:ph type="title" hasCustomPrompt="1"/>
          </p:nvPr>
        </p:nvSpPr>
        <p:spPr>
          <a:xfrm>
            <a:off x="364632" y="2331028"/>
            <a:ext cx="6850901" cy="1994392"/>
          </a:xfrm>
        </p:spPr>
        <p:txBody>
          <a:bodyPr anchor="ctr" anchorCtr="0">
            <a:normAutofit/>
          </a:bodyPr>
          <a:lstStyle>
            <a:lvl1pPr>
              <a:defRPr sz="5400" baseline="0">
                <a:solidFill>
                  <a:schemeClr val="tx2"/>
                </a:solidFill>
              </a:defRPr>
            </a:lvl1pPr>
          </a:lstStyle>
          <a:p>
            <a:r>
              <a:rPr lang="en-US" dirty="0"/>
              <a:t>Click to edit divider slide title  </a:t>
            </a:r>
          </a:p>
        </p:txBody>
      </p:sp>
      <p:pic>
        <p:nvPicPr>
          <p:cNvPr id="5" name="Picture 9" descr="white"/>
          <p:cNvPicPr>
            <a:picLocks noChangeAspect="1" noChangeArrowheads="1"/>
          </p:cNvPicPr>
          <p:nvPr userDrawn="1"/>
        </p:nvPicPr>
        <p:blipFill>
          <a:blip r:embed="rId2" cstate="screen"/>
          <a:srcRect/>
          <a:stretch>
            <a:fillRect/>
          </a:stretch>
        </p:blipFill>
        <p:spPr bwMode="black">
          <a:xfrm>
            <a:off x="8474442" y="6303863"/>
            <a:ext cx="374043" cy="374043"/>
          </a:xfrm>
          <a:prstGeom prst="rect">
            <a:avLst/>
          </a:prstGeom>
          <a:noFill/>
          <a:ln w="9525">
            <a:noFill/>
            <a:miter lim="800000"/>
            <a:headEnd/>
            <a:tailEnd/>
          </a:ln>
        </p:spPr>
      </p:pic>
    </p:spTree>
    <p:extLst>
      <p:ext uri="{BB962C8B-B14F-4D97-AF65-F5344CB8AC3E}">
        <p14:creationId xmlns:p14="http://schemas.microsoft.com/office/powerpoint/2010/main" val="3610296719"/>
      </p:ext>
    </p:extLst>
  </p:cSld>
  <p:clrMapOvr>
    <a:masterClrMapping/>
  </p:clrMapOvr>
  <p:transition spd="med">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Dell Blue divider slide ">
    <p:bg>
      <p:bgPr>
        <a:solidFill>
          <a:schemeClr val="bg1"/>
        </a:solidFill>
        <a:effectLst/>
      </p:bgPr>
    </p:bg>
    <p:spTree>
      <p:nvGrpSpPr>
        <p:cNvPr id="1" name=""/>
        <p:cNvGrpSpPr/>
        <p:nvPr/>
      </p:nvGrpSpPr>
      <p:grpSpPr>
        <a:xfrm>
          <a:off x="0" y="0"/>
          <a:ext cx="0" cy="0"/>
          <a:chOff x="0" y="0"/>
          <a:chExt cx="0" cy="0"/>
        </a:xfrm>
      </p:grpSpPr>
      <p:sp>
        <p:nvSpPr>
          <p:cNvPr id="7" name="fl" descr="                        Dell - Restricted - Confidential"/>
          <p:cNvSpPr txBox="1"/>
          <p:nvPr userDrawn="1"/>
        </p:nvSpPr>
        <p:spPr>
          <a:xfrm>
            <a:off x="0" y="6617886"/>
            <a:ext cx="9144000" cy="210058"/>
          </a:xfrm>
          <a:prstGeom prst="rect">
            <a:avLst/>
          </a:prstGeom>
          <a:solidFill>
            <a:schemeClr val="bg1"/>
          </a:solidFill>
        </p:spPr>
        <p:txBody>
          <a:bodyPr vert="horz" wrap="square" rtlCol="0">
            <a:spAutoFit/>
          </a:bodyPr>
          <a:lstStyle/>
          <a:p>
            <a:pPr algn="l">
              <a:lnSpc>
                <a:spcPct val="90000"/>
              </a:lnSpc>
              <a:spcBef>
                <a:spcPts val="100"/>
              </a:spcBef>
              <a:spcAft>
                <a:spcPts val="100"/>
              </a:spcAft>
            </a:pPr>
            <a:r>
              <a:rPr lang="en-US" sz="850" b="1" i="0" u="none" baseline="0" dirty="0">
                <a:solidFill>
                  <a:srgbClr val="7F7F7F"/>
                </a:solidFill>
                <a:latin typeface="museo sans for dell"/>
              </a:rPr>
              <a:t>                        Dell - Restricted - Confidential</a:t>
            </a:r>
          </a:p>
        </p:txBody>
      </p:sp>
      <p:sp>
        <p:nvSpPr>
          <p:cNvPr id="4" name="Title 1"/>
          <p:cNvSpPr>
            <a:spLocks noGrp="1"/>
          </p:cNvSpPr>
          <p:nvPr>
            <p:ph type="title" hasCustomPrompt="1"/>
          </p:nvPr>
        </p:nvSpPr>
        <p:spPr>
          <a:xfrm>
            <a:off x="364632" y="2331028"/>
            <a:ext cx="6850901" cy="1994392"/>
          </a:xfrm>
        </p:spPr>
        <p:txBody>
          <a:bodyPr anchor="ctr" anchorCtr="0">
            <a:normAutofit/>
          </a:bodyPr>
          <a:lstStyle>
            <a:lvl1pPr>
              <a:defRPr sz="5400" baseline="0">
                <a:solidFill>
                  <a:schemeClr val="tx2"/>
                </a:solidFill>
              </a:defRPr>
            </a:lvl1pPr>
          </a:lstStyle>
          <a:p>
            <a:r>
              <a:rPr lang="en-US" dirty="0"/>
              <a:t>Click to edit divider slide title  </a:t>
            </a:r>
          </a:p>
        </p:txBody>
      </p:sp>
      <p:pic>
        <p:nvPicPr>
          <p:cNvPr id="5" name="Picture 9" descr="white"/>
          <p:cNvPicPr>
            <a:picLocks noChangeAspect="1" noChangeArrowheads="1"/>
          </p:cNvPicPr>
          <p:nvPr userDrawn="1"/>
        </p:nvPicPr>
        <p:blipFill>
          <a:blip r:embed="rId2" cstate="screen"/>
          <a:srcRect/>
          <a:stretch>
            <a:fillRect/>
          </a:stretch>
        </p:blipFill>
        <p:spPr bwMode="black">
          <a:xfrm>
            <a:off x="8474442" y="6303863"/>
            <a:ext cx="374043" cy="374043"/>
          </a:xfrm>
          <a:prstGeom prst="rect">
            <a:avLst/>
          </a:prstGeom>
          <a:noFill/>
          <a:ln w="9525">
            <a:noFill/>
            <a:miter lim="800000"/>
            <a:headEnd/>
            <a:tailEnd/>
          </a:ln>
        </p:spPr>
      </p:pic>
    </p:spTree>
    <p:extLst>
      <p:ext uri="{BB962C8B-B14F-4D97-AF65-F5344CB8AC3E}">
        <p14:creationId xmlns:p14="http://schemas.microsoft.com/office/powerpoint/2010/main" val="3610296719"/>
      </p:ext>
    </p:extLst>
  </p:cSld>
  <p:clrMapOvr>
    <a:masterClrMapping/>
  </p:clrMapOvr>
  <p:transition spd="med">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Dell Blue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baseline="0"/>
            </a:lvl1pPr>
          </a:lstStyle>
          <a:p>
            <a:r>
              <a:rPr lang="en-US" dirty="0"/>
              <a:t>Click to edit content page title</a:t>
            </a:r>
          </a:p>
        </p:txBody>
      </p:sp>
      <p:sp>
        <p:nvSpPr>
          <p:cNvPr id="6" name="Content Placeholder 2"/>
          <p:cNvSpPr>
            <a:spLocks noGrp="1"/>
          </p:cNvSpPr>
          <p:nvPr>
            <p:ph sz="half" idx="1" hasCustomPrompt="1"/>
          </p:nvPr>
        </p:nvSpPr>
        <p:spPr>
          <a:xfrm>
            <a:off x="364632"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2086314934"/>
      </p:ext>
    </p:extLst>
  </p:cSld>
  <p:clrMapOvr>
    <a:masterClrMapping/>
  </p:clrMapOvr>
  <p:transition spd="med">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with Dell Blue footer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64631" y="1463040"/>
            <a:ext cx="7955280" cy="318456"/>
          </a:xfrm>
        </p:spPr>
        <p:txBody>
          <a:bodyPr/>
          <a:lstStyle>
            <a:lvl1pPr marL="0" indent="0">
              <a:buNone/>
              <a:defRPr b="1"/>
            </a:lvl1pPr>
          </a:lstStyle>
          <a:p>
            <a:pPr lvl="0"/>
            <a:r>
              <a:rPr lang="en-US" dirty="0"/>
              <a:t>Subhead</a:t>
            </a:r>
          </a:p>
        </p:txBody>
      </p:sp>
      <p:sp>
        <p:nvSpPr>
          <p:cNvPr id="2" name="Title 1"/>
          <p:cNvSpPr>
            <a:spLocks noGrp="1"/>
          </p:cNvSpPr>
          <p:nvPr>
            <p:ph type="title" hasCustomPrompt="1"/>
          </p:nvPr>
        </p:nvSpPr>
        <p:spPr>
          <a:xfrm>
            <a:off x="364631" y="362513"/>
            <a:ext cx="7955280" cy="853440"/>
          </a:xfrm>
        </p:spPr>
        <p:txBody>
          <a:bodyPr>
            <a:normAutofit/>
          </a:bodyPr>
          <a:lstStyle>
            <a:lvl1pPr>
              <a:defRPr baseline="0"/>
            </a:lvl1pPr>
          </a:lstStyle>
          <a:p>
            <a:r>
              <a:rPr lang="en-US" dirty="0"/>
              <a:t>Click to edit content page title </a:t>
            </a:r>
          </a:p>
        </p:txBody>
      </p:sp>
      <p:sp>
        <p:nvSpPr>
          <p:cNvPr id="6" name="Content Placeholder 2"/>
          <p:cNvSpPr>
            <a:spLocks noGrp="1"/>
          </p:cNvSpPr>
          <p:nvPr>
            <p:ph sz="half" idx="1" hasCustomPrompt="1"/>
          </p:nvPr>
        </p:nvSpPr>
        <p:spPr>
          <a:xfrm>
            <a:off x="356403" y="2072640"/>
            <a:ext cx="79552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2582375755"/>
      </p:ext>
    </p:extLst>
  </p:cSld>
  <p:clrMapOvr>
    <a:masterClrMapping/>
  </p:clrMapOvr>
  <p:transition spd="med">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Dell Blue footer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a:lvl1pPr>
          </a:lstStyle>
          <a:p>
            <a:r>
              <a:rPr lang="en-US" dirty="0"/>
              <a:t>Click to edit content page title</a:t>
            </a:r>
          </a:p>
        </p:txBody>
      </p:sp>
      <p:sp>
        <p:nvSpPr>
          <p:cNvPr id="6" name="Content Placeholder 2"/>
          <p:cNvSpPr>
            <a:spLocks noGrp="1"/>
          </p:cNvSpPr>
          <p:nvPr>
            <p:ph sz="half" idx="13" hasCustomPrompt="1"/>
          </p:nvPr>
        </p:nvSpPr>
        <p:spPr>
          <a:xfrm>
            <a:off x="3646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7" name="Content Placeholder 2"/>
          <p:cNvSpPr>
            <a:spLocks noGrp="1"/>
          </p:cNvSpPr>
          <p:nvPr>
            <p:ph sz="half" idx="14" hasCustomPrompt="1"/>
          </p:nvPr>
        </p:nvSpPr>
        <p:spPr>
          <a:xfrm>
            <a:off x="44794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919170122"/>
      </p:ext>
    </p:extLst>
  </p:cSld>
  <p:clrMapOvr>
    <a:masterClrMapping/>
  </p:clrMapOvr>
  <p:transition spd="med">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Dell Blue footer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67094" y="365759"/>
            <a:ext cx="4938685" cy="853440"/>
          </a:xfrm>
        </p:spPr>
        <p:txBody>
          <a:bodyPr/>
          <a:lstStyle>
            <a:lvl1pPr>
              <a:defRPr/>
            </a:lvl1pPr>
          </a:lstStyle>
          <a:p>
            <a:r>
              <a:rPr lang="en-US" dirty="0"/>
              <a:t>Click to edit content page title</a:t>
            </a:r>
          </a:p>
        </p:txBody>
      </p:sp>
      <p:sp>
        <p:nvSpPr>
          <p:cNvPr id="8" name="Content Placeholder 2"/>
          <p:cNvSpPr>
            <a:spLocks noGrp="1"/>
          </p:cNvSpPr>
          <p:nvPr>
            <p:ph sz="half" idx="13" hasCustomPrompt="1"/>
          </p:nvPr>
        </p:nvSpPr>
        <p:spPr>
          <a:xfrm>
            <a:off x="364632" y="1706880"/>
            <a:ext cx="428386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360437661"/>
      </p:ext>
    </p:extLst>
  </p:cSld>
  <p:clrMapOvr>
    <a:masterClrMapping/>
  </p:clrMapOvr>
  <p:transition spd="med">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with Dell Blue footer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1" y="365760"/>
            <a:ext cx="5076613" cy="443199"/>
          </a:xfrm>
        </p:spPr>
        <p:txBody>
          <a:bodyPr/>
          <a:lstStyle>
            <a:lvl1pPr>
              <a:defRPr baseline="0"/>
            </a:lvl1pPr>
          </a:lstStyle>
          <a:p>
            <a:r>
              <a:rPr lang="en-US" dirty="0"/>
              <a:t>Click to edit content page title</a:t>
            </a:r>
          </a:p>
        </p:txBody>
      </p:sp>
      <p:sp>
        <p:nvSpPr>
          <p:cNvPr id="6" name="Content Placeholder 2"/>
          <p:cNvSpPr>
            <a:spLocks noGrp="1"/>
          </p:cNvSpPr>
          <p:nvPr>
            <p:ph sz="half" idx="1" hasCustomPrompt="1"/>
          </p:nvPr>
        </p:nvSpPr>
        <p:spPr>
          <a:xfrm>
            <a:off x="364632" y="1706880"/>
            <a:ext cx="4297680"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5" name="Text Placeholder 7"/>
          <p:cNvSpPr>
            <a:spLocks noGrp="1"/>
          </p:cNvSpPr>
          <p:nvPr>
            <p:ph type="body" sz="quarter" idx="10" hasCustomPrompt="1"/>
          </p:nvPr>
        </p:nvSpPr>
        <p:spPr>
          <a:xfrm>
            <a:off x="364632" y="1092200"/>
            <a:ext cx="4297680" cy="318456"/>
          </a:xfrm>
        </p:spPr>
        <p:txBody>
          <a:bodyPr/>
          <a:lstStyle>
            <a:lvl1pPr marL="0" indent="0">
              <a:buNone/>
              <a:defRPr b="1"/>
            </a:lvl1pPr>
          </a:lstStyle>
          <a:p>
            <a:pPr lvl="0"/>
            <a:r>
              <a:rPr lang="en-US" dirty="0"/>
              <a:t>Subhead</a:t>
            </a:r>
          </a:p>
        </p:txBody>
      </p:sp>
    </p:spTree>
    <p:extLst>
      <p:ext uri="{BB962C8B-B14F-4D97-AF65-F5344CB8AC3E}">
        <p14:creationId xmlns:p14="http://schemas.microsoft.com/office/powerpoint/2010/main" val="1589096633"/>
      </p:ext>
    </p:extLst>
  </p:cSld>
  <p:clrMapOvr>
    <a:masterClrMapping/>
  </p:clrMapOvr>
  <p:transition spd="med">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Dell Blue footer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1"/>
            <a:ext cx="4297680" cy="886396"/>
          </a:xfrm>
        </p:spPr>
        <p:txBody>
          <a:bodyPr/>
          <a:lstStyle>
            <a:lvl1pPr>
              <a:defRPr baseline="0"/>
            </a:lvl1pPr>
          </a:lstStyle>
          <a:p>
            <a:r>
              <a:rPr lang="en-US" dirty="0"/>
              <a:t>Click to edit content </a:t>
            </a:r>
            <a:br>
              <a:rPr lang="en-US" dirty="0"/>
            </a:br>
            <a:r>
              <a:rPr lang="en-US" dirty="0"/>
              <a:t>page title</a:t>
            </a:r>
          </a:p>
        </p:txBody>
      </p:sp>
      <p:sp>
        <p:nvSpPr>
          <p:cNvPr id="6" name="Content Placeholder 2"/>
          <p:cNvSpPr>
            <a:spLocks noGrp="1"/>
          </p:cNvSpPr>
          <p:nvPr>
            <p:ph sz="half" idx="1" hasCustomPrompt="1"/>
          </p:nvPr>
        </p:nvSpPr>
        <p:spPr>
          <a:xfrm>
            <a:off x="364632" y="2072640"/>
            <a:ext cx="42976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5" name="Text Placeholder 7"/>
          <p:cNvSpPr>
            <a:spLocks noGrp="1"/>
          </p:cNvSpPr>
          <p:nvPr>
            <p:ph type="body" sz="quarter" idx="10" hasCustomPrompt="1"/>
          </p:nvPr>
        </p:nvSpPr>
        <p:spPr>
          <a:xfrm>
            <a:off x="364632" y="1484464"/>
            <a:ext cx="4297680" cy="318456"/>
          </a:xfrm>
        </p:spPr>
        <p:txBody>
          <a:bodyPr/>
          <a:lstStyle>
            <a:lvl1pPr marL="0" indent="0">
              <a:buNone/>
              <a:defRPr b="1"/>
            </a:lvl1pPr>
          </a:lstStyle>
          <a:p>
            <a:pPr lvl="0"/>
            <a:r>
              <a:rPr lang="en-US" dirty="0"/>
              <a:t>Subhead</a:t>
            </a:r>
          </a:p>
        </p:txBody>
      </p:sp>
    </p:spTree>
    <p:extLst>
      <p:ext uri="{BB962C8B-B14F-4D97-AF65-F5344CB8AC3E}">
        <p14:creationId xmlns:p14="http://schemas.microsoft.com/office/powerpoint/2010/main" val="1976090022"/>
      </p:ext>
    </p:extLst>
  </p:cSld>
  <p:clrMapOvr>
    <a:masterClrMapping/>
  </p:clrMapOvr>
  <p:transition spd="med">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ith Dell Blue footer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86396"/>
          </a:xfrm>
        </p:spPr>
        <p:txBody>
          <a:bodyPr/>
          <a:lstStyle>
            <a:lvl1pPr>
              <a:defRPr/>
            </a:lvl1pPr>
          </a:lstStyle>
          <a:p>
            <a:r>
              <a:rPr lang="en-US" dirty="0"/>
              <a:t>Click to edit content page title</a:t>
            </a:r>
          </a:p>
        </p:txBody>
      </p:sp>
    </p:spTree>
    <p:extLst>
      <p:ext uri="{BB962C8B-B14F-4D97-AF65-F5344CB8AC3E}">
        <p14:creationId xmlns:p14="http://schemas.microsoft.com/office/powerpoint/2010/main" val="3454139426"/>
      </p:ext>
    </p:extLst>
  </p:cSld>
  <p:clrMapOvr>
    <a:masterClrMapping/>
  </p:clrMapOvr>
  <p:transition spd="med">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Image with Dell Blue footer ">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6726303"/>
            <a:ext cx="9144000" cy="131697"/>
          </a:xfrm>
          <a:prstGeom prst="rect">
            <a:avLst/>
          </a:prstGeom>
          <a:solidFill>
            <a:srgbClr val="0085C3"/>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a:solidFill>
                <a:schemeClr val="tx2"/>
              </a:solidFill>
              <a:latin typeface="+mn-lt"/>
            </a:endParaRPr>
          </a:p>
        </p:txBody>
      </p:sp>
    </p:spTree>
    <p:extLst>
      <p:ext uri="{BB962C8B-B14F-4D97-AF65-F5344CB8AC3E}">
        <p14:creationId xmlns:p14="http://schemas.microsoft.com/office/powerpoint/2010/main" val="2392889993"/>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64631" y="1463040"/>
            <a:ext cx="7955280" cy="318456"/>
          </a:xfrm>
        </p:spPr>
        <p:txBody>
          <a:bodyPr/>
          <a:lstStyle>
            <a:lvl1pPr marL="0" indent="0">
              <a:buNone/>
              <a:defRPr b="1"/>
            </a:lvl1pPr>
          </a:lstStyle>
          <a:p>
            <a:pPr lvl="0"/>
            <a:r>
              <a:rPr lang="en-US" dirty="0"/>
              <a:t>Subhead</a:t>
            </a:r>
          </a:p>
        </p:txBody>
      </p:sp>
      <p:sp>
        <p:nvSpPr>
          <p:cNvPr id="2" name="Title 1"/>
          <p:cNvSpPr>
            <a:spLocks noGrp="1"/>
          </p:cNvSpPr>
          <p:nvPr>
            <p:ph type="title" hasCustomPrompt="1"/>
          </p:nvPr>
        </p:nvSpPr>
        <p:spPr>
          <a:xfrm>
            <a:off x="364631" y="362513"/>
            <a:ext cx="7955280" cy="853440"/>
          </a:xfrm>
        </p:spPr>
        <p:txBody>
          <a:bodyPr>
            <a:normAutofit/>
          </a:bodyPr>
          <a:lstStyle>
            <a:lvl1pPr>
              <a:defRPr baseline="0"/>
            </a:lvl1pPr>
          </a:lstStyle>
          <a:p>
            <a:r>
              <a:rPr lang="en-US" dirty="0"/>
              <a:t>Click to edit content page title </a:t>
            </a:r>
          </a:p>
        </p:txBody>
      </p:sp>
      <p:sp>
        <p:nvSpPr>
          <p:cNvPr id="6" name="Content Placeholder 2"/>
          <p:cNvSpPr>
            <a:spLocks noGrp="1"/>
          </p:cNvSpPr>
          <p:nvPr>
            <p:ph sz="half" idx="1" hasCustomPrompt="1"/>
          </p:nvPr>
        </p:nvSpPr>
        <p:spPr>
          <a:xfrm>
            <a:off x="356403" y="2072640"/>
            <a:ext cx="79552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2254111004"/>
      </p:ext>
    </p:extLst>
  </p:cSld>
  <p:clrMapOvr>
    <a:masterClrMapping/>
  </p:clrMapOvr>
  <p:transition spd="med">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5" name="Freeform 4"/>
          <p:cNvSpPr/>
          <p:nvPr userDrawn="1"/>
        </p:nvSpPr>
        <p:spPr>
          <a:xfrm>
            <a:off x="3489158" y="2366211"/>
            <a:ext cx="5662863" cy="4491789"/>
          </a:xfrm>
          <a:custGeom>
            <a:avLst/>
            <a:gdLst>
              <a:gd name="connsiteX0" fmla="*/ 5654842 w 5662863"/>
              <a:gd name="connsiteY0" fmla="*/ 0 h 4491789"/>
              <a:gd name="connsiteX1" fmla="*/ 0 w 5662863"/>
              <a:gd name="connsiteY1" fmla="*/ 4491789 h 4491789"/>
              <a:gd name="connsiteX2" fmla="*/ 5662863 w 5662863"/>
              <a:gd name="connsiteY2" fmla="*/ 4491789 h 4491789"/>
              <a:gd name="connsiteX3" fmla="*/ 5654842 w 5662863"/>
              <a:gd name="connsiteY3" fmla="*/ 0 h 4491789"/>
            </a:gdLst>
            <a:ahLst/>
            <a:cxnLst>
              <a:cxn ang="0">
                <a:pos x="connsiteX0" y="connsiteY0"/>
              </a:cxn>
              <a:cxn ang="0">
                <a:pos x="connsiteX1" y="connsiteY1"/>
              </a:cxn>
              <a:cxn ang="0">
                <a:pos x="connsiteX2" y="connsiteY2"/>
              </a:cxn>
              <a:cxn ang="0">
                <a:pos x="connsiteX3" y="connsiteY3"/>
              </a:cxn>
            </a:cxnLst>
            <a:rect l="l" t="t" r="r" b="b"/>
            <a:pathLst>
              <a:path w="5662863" h="4491789">
                <a:moveTo>
                  <a:pt x="5654842" y="0"/>
                </a:moveTo>
                <a:lnTo>
                  <a:pt x="0" y="4491789"/>
                </a:lnTo>
                <a:lnTo>
                  <a:pt x="5662863" y="4491789"/>
                </a:lnTo>
                <a:cubicBezTo>
                  <a:pt x="5660189" y="2994526"/>
                  <a:pt x="5657516" y="1497263"/>
                  <a:pt x="5654842" y="0"/>
                </a:cubicBezTo>
                <a:close/>
              </a:path>
            </a:pathLst>
          </a:custGeom>
          <a:solidFill>
            <a:srgbClr val="0085C3"/>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a:solidFill>
                <a:schemeClr val="tx2"/>
              </a:solidFill>
              <a:latin typeface="+mn-lt"/>
            </a:endParaRPr>
          </a:p>
        </p:txBody>
      </p:sp>
      <p:sp>
        <p:nvSpPr>
          <p:cNvPr id="361476" name="Title Placeholder 21"/>
          <p:cNvSpPr>
            <a:spLocks noGrp="1"/>
          </p:cNvSpPr>
          <p:nvPr>
            <p:ph type="ctrTitle" hasCustomPrompt="1"/>
          </p:nvPr>
        </p:nvSpPr>
        <p:spPr>
          <a:xfrm>
            <a:off x="364632" y="365761"/>
            <a:ext cx="5200791" cy="1711395"/>
          </a:xfrm>
        </p:spPr>
        <p:txBody>
          <a:bodyPr wrap="square" anchor="t" anchorCtr="0">
            <a:normAutofit/>
          </a:bodyPr>
          <a:lstStyle>
            <a:lvl1pPr algn="l">
              <a:lnSpc>
                <a:spcPct val="100000"/>
              </a:lnSpc>
              <a:spcAft>
                <a:spcPts val="0"/>
              </a:spcAft>
              <a:defRPr sz="5400" b="0" i="0" smtClean="0">
                <a:solidFill>
                  <a:schemeClr val="bg1"/>
                </a:solidFill>
                <a:latin typeface="Museo Sans For Dell" panose="02000000000000000000" pitchFamily="2" charset="0"/>
                <a:ea typeface="Museo Sans For Dell" panose="02000000000000000000" pitchFamily="2"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p:nvPr>
        </p:nvSpPr>
        <p:spPr>
          <a:xfrm>
            <a:off x="364632" y="2517418"/>
            <a:ext cx="5200791" cy="307777"/>
          </a:xfrm>
        </p:spPr>
        <p:txBody>
          <a:bodyPr wrap="square" lIns="0" tIns="0" rIns="0" bIns="0" anchor="t" anchorCtr="0">
            <a:spAutoFit/>
          </a:bodyPr>
          <a:lstStyle>
            <a:lvl1pPr marL="0" indent="0" algn="l">
              <a:buFont typeface="Wingdings" pitchFamily="2" charset="2"/>
              <a:buNone/>
              <a:defRPr sz="2000" b="0" i="0" smtClean="0">
                <a:solidFill>
                  <a:schemeClr val="bg2">
                    <a:lumMod val="65000"/>
                    <a:lumOff val="35000"/>
                  </a:schemeClr>
                </a:solidFill>
                <a:latin typeface="Museo Sans For Dell" pitchFamily="2" charset="0"/>
                <a:ea typeface="Museo Sans For Dell" pitchFamily="2" charset="0"/>
              </a:defRPr>
            </a:lvl1pPr>
          </a:lstStyle>
          <a:p>
            <a:r>
              <a:rPr lang="en-US"/>
              <a:t>Click to edit Master subtitle style</a:t>
            </a:r>
            <a:endParaRPr lang="en-US" dirty="0"/>
          </a:p>
        </p:txBody>
      </p:sp>
      <p:pic>
        <p:nvPicPr>
          <p:cNvPr id="6" name="Picture 5" descr="white"/>
          <p:cNvPicPr>
            <a:picLocks noChangeAspect="1" noChangeArrowheads="1"/>
          </p:cNvPicPr>
          <p:nvPr userDrawn="1"/>
        </p:nvPicPr>
        <p:blipFill>
          <a:blip r:embed="rId2" cstate="screen"/>
          <a:srcRect/>
          <a:stretch>
            <a:fillRect/>
          </a:stretch>
        </p:blipFill>
        <p:spPr bwMode="black">
          <a:xfrm>
            <a:off x="7826490" y="5499951"/>
            <a:ext cx="1023494" cy="1023494"/>
          </a:xfrm>
          <a:prstGeom prst="rect">
            <a:avLst/>
          </a:prstGeom>
          <a:noFill/>
          <a:ln w="9525">
            <a:noFill/>
            <a:miter lim="800000"/>
            <a:headEnd/>
            <a:tailEnd/>
          </a:ln>
        </p:spPr>
      </p:pic>
    </p:spTree>
    <p:extLst>
      <p:ext uri="{BB962C8B-B14F-4D97-AF65-F5344CB8AC3E}">
        <p14:creationId xmlns:p14="http://schemas.microsoft.com/office/powerpoint/2010/main" val="2730887216"/>
      </p:ext>
    </p:extLst>
  </p:cSld>
  <p:clrMapOvr>
    <a:masterClrMapping/>
  </p:clrMapOvr>
  <p:transition spd="med">
    <p:wipe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_and_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80160"/>
            <a:ext cx="8229600" cy="4754880"/>
          </a:xfrm>
        </p:spPr>
        <p:txBody>
          <a:bodyPr lIns="0" tIns="0" rIns="0" bIns="0"/>
          <a:lstStyle>
            <a:lvl1pPr>
              <a:spcBef>
                <a:spcPts val="100"/>
              </a:spcBef>
              <a:spcAft>
                <a:spcPts val="100"/>
              </a:spcAft>
              <a:defRPr sz="2000">
                <a:solidFill>
                  <a:schemeClr val="bg2"/>
                </a:solidFill>
                <a:latin typeface="Museo Sans For Dell" pitchFamily="2" charset="0"/>
              </a:defRPr>
            </a:lvl1pPr>
            <a:lvl2pPr>
              <a:spcBef>
                <a:spcPts val="100"/>
              </a:spcBef>
              <a:spcAft>
                <a:spcPts val="100"/>
              </a:spcAft>
              <a:buFont typeface="Museo Sans For Dell" pitchFamily="2" charset="0"/>
              <a:buChar char="–"/>
              <a:defRPr sz="1800">
                <a:solidFill>
                  <a:schemeClr val="bg2"/>
                </a:solidFill>
                <a:latin typeface="Museo Sans For Dell" pitchFamily="2" charset="0"/>
              </a:defRPr>
            </a:lvl2pPr>
            <a:lvl3pPr>
              <a:spcBef>
                <a:spcPts val="100"/>
              </a:spcBef>
              <a:spcAft>
                <a:spcPts val="100"/>
              </a:spcAft>
              <a:defRPr sz="1600">
                <a:solidFill>
                  <a:schemeClr val="bg2"/>
                </a:solidFill>
                <a:latin typeface="Museo Sans For Dell" pitchFamily="2" charset="0"/>
              </a:defRPr>
            </a:lvl3pPr>
            <a:lvl4pPr>
              <a:spcBef>
                <a:spcPts val="100"/>
              </a:spcBef>
              <a:spcAft>
                <a:spcPts val="100"/>
              </a:spcAft>
              <a:defRPr sz="1400" baseline="0">
                <a:solidFill>
                  <a:schemeClr val="bg2"/>
                </a:solidFill>
                <a:latin typeface="Museo Sans For Dell" pitchFamily="2" charset="0"/>
              </a:defRPr>
            </a:lvl4pPr>
            <a:lvl5pPr>
              <a:spcBef>
                <a:spcPts val="100"/>
              </a:spcBef>
              <a:spcAft>
                <a:spcPts val="100"/>
              </a:spcAft>
              <a:buClr>
                <a:schemeClr val="accent1"/>
              </a:buClr>
              <a:defRPr sz="120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0" name="Straight Connector 19"/>
          <p:cNvCxnSpPr>
            <a:cxnSpLocks noChangeShapeType="1"/>
          </p:cNvCxnSpPr>
          <p:nvPr/>
        </p:nvCxnSpPr>
        <p:spPr bwMode="auto">
          <a:xfrm>
            <a:off x="457200" y="6172200"/>
            <a:ext cx="8229600" cy="0"/>
          </a:xfrm>
          <a:prstGeom prst="line">
            <a:avLst/>
          </a:prstGeom>
          <a:noFill/>
          <a:ln w="9525">
            <a:solidFill>
              <a:srgbClr val="AAAAAA"/>
            </a:solidFill>
            <a:round/>
            <a:headEnd/>
            <a:tailEnd/>
          </a:ln>
        </p:spPr>
      </p:cxn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86084502"/>
      </p:ext>
    </p:extLst>
  </p:cSld>
  <p:clrMapOvr>
    <a:masterClrMapping/>
  </p:clrMapOvr>
  <p:transition spd="med">
    <p:wipe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_Only">
    <p:spTree>
      <p:nvGrpSpPr>
        <p:cNvPr id="1" name=""/>
        <p:cNvGrpSpPr/>
        <p:nvPr/>
      </p:nvGrpSpPr>
      <p:grpSpPr>
        <a:xfrm>
          <a:off x="0" y="0"/>
          <a:ext cx="0" cy="0"/>
          <a:chOff x="0" y="0"/>
          <a:chExt cx="0" cy="0"/>
        </a:xfrm>
      </p:grpSpPr>
      <p:cxnSp>
        <p:nvCxnSpPr>
          <p:cNvPr id="18" name="Straight Connector 17"/>
          <p:cNvCxnSpPr>
            <a:cxnSpLocks noChangeShapeType="1"/>
          </p:cNvCxnSpPr>
          <p:nvPr/>
        </p:nvCxnSpPr>
        <p:spPr bwMode="auto">
          <a:xfrm>
            <a:off x="457200" y="6172200"/>
            <a:ext cx="8229600" cy="0"/>
          </a:xfrm>
          <a:prstGeom prst="line">
            <a:avLst/>
          </a:prstGeom>
          <a:noFill/>
          <a:ln w="9525">
            <a:solidFill>
              <a:srgbClr val="AAAAAA"/>
            </a:solidFill>
            <a:round/>
            <a:headEnd/>
            <a:tailEnd/>
          </a:ln>
        </p:spPr>
      </p:cxnSp>
      <p:sp>
        <p:nvSpPr>
          <p:cNvPr id="10" name="Title 1"/>
          <p:cNvSpPr>
            <a:spLocks noGrp="1"/>
          </p:cNvSpPr>
          <p:nvPr>
            <p:ph type="title" hasCustomPrompt="1"/>
          </p:nvPr>
        </p:nvSpPr>
        <p:spPr>
          <a:xfrm>
            <a:off x="425904" y="261563"/>
            <a:ext cx="8239126" cy="853560"/>
          </a:xfrm>
        </p:spPr>
        <p:txBody>
          <a:bodyPr wrap="square" anchor="t"/>
          <a:lstStyle>
            <a:lvl1pPr>
              <a:lnSpc>
                <a:spcPct val="90000"/>
              </a:lnSpc>
              <a:defRPr sz="3200" b="0">
                <a:solidFill>
                  <a:schemeClr val="accent1"/>
                </a:solidFill>
                <a:latin typeface="Museo For Dell" pitchFamily="2" charset="0"/>
              </a:defRPr>
            </a:lvl1pPr>
          </a:lstStyle>
          <a:p>
            <a:r>
              <a:rPr lang="en-US" dirty="0"/>
              <a:t>Click to edit Master title style</a:t>
            </a:r>
            <a:br>
              <a:rPr lang="en-US" dirty="0"/>
            </a:br>
            <a:endParaRPr lang="en-US" dirty="0"/>
          </a:p>
        </p:txBody>
      </p:sp>
    </p:spTree>
    <p:extLst>
      <p:ext uri="{BB962C8B-B14F-4D97-AF65-F5344CB8AC3E}">
        <p14:creationId xmlns:p14="http://schemas.microsoft.com/office/powerpoint/2010/main" val="4076593168"/>
      </p:ext>
    </p:extLst>
  </p:cSld>
  <p:clrMapOvr>
    <a:masterClrMapping/>
  </p:clrMapOvr>
  <p:transition spd="med">
    <p:wipe dir="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_Column">
    <p:spTree>
      <p:nvGrpSpPr>
        <p:cNvPr id="1" name=""/>
        <p:cNvGrpSpPr/>
        <p:nvPr/>
      </p:nvGrpSpPr>
      <p:grpSpPr>
        <a:xfrm>
          <a:off x="0" y="0"/>
          <a:ext cx="0" cy="0"/>
          <a:chOff x="0" y="0"/>
          <a:chExt cx="0" cy="0"/>
        </a:xfrm>
      </p:grpSpPr>
      <p:sp>
        <p:nvSpPr>
          <p:cNvPr id="12" name="Content Placeholder 2"/>
          <p:cNvSpPr>
            <a:spLocks noGrp="1"/>
          </p:cNvSpPr>
          <p:nvPr>
            <p:ph sz="half" idx="10"/>
          </p:nvPr>
        </p:nvSpPr>
        <p:spPr>
          <a:xfrm>
            <a:off x="4653246" y="1241425"/>
            <a:ext cx="4023360" cy="4890435"/>
          </a:xfrm>
        </p:spPr>
        <p:txBody>
          <a:bodyPr wrap="square" lIns="0" tIns="0" rIns="0" bIns="0">
            <a:normAutofit/>
          </a:bodyPr>
          <a:lstStyle>
            <a:lvl1pPr>
              <a:spcBef>
                <a:spcPts val="100"/>
              </a:spcBef>
              <a:defRPr sz="2000" b="0">
                <a:solidFill>
                  <a:schemeClr val="bg2"/>
                </a:solidFill>
                <a:latin typeface="Museo Sans For Dell" pitchFamily="2" charset="0"/>
              </a:defRPr>
            </a:lvl1pPr>
            <a:lvl2pPr marL="574675" indent="-231775">
              <a:spcBef>
                <a:spcPts val="100"/>
              </a:spcBef>
              <a:defRPr sz="1800" b="0">
                <a:solidFill>
                  <a:schemeClr val="bg2"/>
                </a:solidFill>
                <a:latin typeface="Museo Sans For Dell" pitchFamily="2" charset="0"/>
              </a:defRPr>
            </a:lvl2pPr>
            <a:lvl3pPr>
              <a:spcBef>
                <a:spcPts val="100"/>
              </a:spcBef>
              <a:defRPr sz="16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10" name="Content Placeholder 2"/>
          <p:cNvSpPr>
            <a:spLocks noGrp="1"/>
          </p:cNvSpPr>
          <p:nvPr>
            <p:ph sz="half" idx="11"/>
          </p:nvPr>
        </p:nvSpPr>
        <p:spPr>
          <a:xfrm>
            <a:off x="439738" y="1241425"/>
            <a:ext cx="4023360" cy="4890435"/>
          </a:xfrm>
        </p:spPr>
        <p:txBody>
          <a:bodyPr wrap="square" lIns="0" tIns="0" rIns="0" bIns="0">
            <a:normAutofit/>
          </a:bodyPr>
          <a:lstStyle>
            <a:lvl1pPr>
              <a:spcBef>
                <a:spcPts val="100"/>
              </a:spcBef>
              <a:defRPr sz="2000" b="0">
                <a:solidFill>
                  <a:schemeClr val="bg2"/>
                </a:solidFill>
                <a:latin typeface="Museo Sans For Dell" pitchFamily="2" charset="0"/>
              </a:defRPr>
            </a:lvl1pPr>
            <a:lvl2pPr marL="574675" indent="-231775">
              <a:spcBef>
                <a:spcPts val="100"/>
              </a:spcBef>
              <a:defRPr sz="1800" b="0">
                <a:solidFill>
                  <a:schemeClr val="bg2"/>
                </a:solidFill>
                <a:latin typeface="Museo Sans For Dell" pitchFamily="2" charset="0"/>
              </a:defRPr>
            </a:lvl2pPr>
            <a:lvl3pPr>
              <a:spcBef>
                <a:spcPts val="100"/>
              </a:spcBef>
              <a:defRPr sz="16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cxnSp>
        <p:nvCxnSpPr>
          <p:cNvPr id="14" name="Straight Connector 13"/>
          <p:cNvCxnSpPr>
            <a:cxnSpLocks noChangeShapeType="1"/>
          </p:cNvCxnSpPr>
          <p:nvPr/>
        </p:nvCxnSpPr>
        <p:spPr bwMode="auto">
          <a:xfrm>
            <a:off x="457200" y="6172200"/>
            <a:ext cx="8229600" cy="0"/>
          </a:xfrm>
          <a:prstGeom prst="line">
            <a:avLst/>
          </a:prstGeom>
          <a:noFill/>
          <a:ln w="9525">
            <a:solidFill>
              <a:srgbClr val="AAAAAA"/>
            </a:solidFill>
            <a:round/>
            <a:headEnd/>
            <a:tailEnd/>
          </a:ln>
        </p:spPr>
      </p:cxnSp>
      <p:sp>
        <p:nvSpPr>
          <p:cNvPr id="15" name="Title 1"/>
          <p:cNvSpPr>
            <a:spLocks noGrp="1"/>
          </p:cNvSpPr>
          <p:nvPr>
            <p:ph type="title" hasCustomPrompt="1"/>
          </p:nvPr>
        </p:nvSpPr>
        <p:spPr>
          <a:xfrm>
            <a:off x="425904" y="261563"/>
            <a:ext cx="8239126" cy="853560"/>
          </a:xfrm>
        </p:spPr>
        <p:txBody>
          <a:bodyPr wrap="square" anchor="t"/>
          <a:lstStyle>
            <a:lvl1pPr>
              <a:lnSpc>
                <a:spcPct val="90000"/>
              </a:lnSpc>
              <a:defRPr sz="3200" b="0">
                <a:solidFill>
                  <a:schemeClr val="accent1"/>
                </a:solidFill>
                <a:latin typeface="Museo For Dell" pitchFamily="2" charset="0"/>
              </a:defRPr>
            </a:lvl1pPr>
          </a:lstStyle>
          <a:p>
            <a:r>
              <a:rPr lang="en-US" dirty="0"/>
              <a:t>Click to edit Master title style</a:t>
            </a:r>
            <a:br>
              <a:rPr lang="en-US" dirty="0"/>
            </a:br>
            <a:endParaRPr lang="en-US" dirty="0"/>
          </a:p>
        </p:txBody>
      </p:sp>
    </p:spTree>
    <p:extLst>
      <p:ext uri="{BB962C8B-B14F-4D97-AF65-F5344CB8AC3E}">
        <p14:creationId xmlns:p14="http://schemas.microsoft.com/office/powerpoint/2010/main" val="2946978823"/>
      </p:ext>
    </p:extLst>
  </p:cSld>
  <p:clrMapOvr>
    <a:masterClrMapping/>
  </p:clrMapOvr>
  <p:transition spd="med">
    <p:wipe dir="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12" name="Content Placeholder 2"/>
          <p:cNvSpPr>
            <a:spLocks noGrp="1"/>
          </p:cNvSpPr>
          <p:nvPr>
            <p:ph sz="half" idx="10"/>
          </p:nvPr>
        </p:nvSpPr>
        <p:spPr>
          <a:xfrm>
            <a:off x="4653246" y="1237810"/>
            <a:ext cx="4023360" cy="2888167"/>
          </a:xfrm>
        </p:spPr>
        <p:txBody>
          <a:bodyPr wrap="square" lIns="0" tIns="0" rIns="0" bIns="0">
            <a:normAutofit/>
          </a:bodyPr>
          <a:lstStyle>
            <a:lvl1pPr>
              <a:spcBef>
                <a:spcPts val="100"/>
              </a:spcBef>
              <a:defRPr sz="2000" b="0">
                <a:solidFill>
                  <a:schemeClr val="bg2"/>
                </a:solidFill>
                <a:latin typeface="Museo Sans For Dell" pitchFamily="2" charset="0"/>
              </a:defRPr>
            </a:lvl1pPr>
            <a:lvl2pPr marL="574675" indent="-231775">
              <a:spcBef>
                <a:spcPts val="100"/>
              </a:spcBef>
              <a:defRPr sz="1800" b="0">
                <a:solidFill>
                  <a:schemeClr val="bg2"/>
                </a:solidFill>
                <a:latin typeface="Museo Sans For Dell" pitchFamily="2" charset="0"/>
              </a:defRPr>
            </a:lvl2pPr>
            <a:lvl3pPr>
              <a:spcBef>
                <a:spcPts val="100"/>
              </a:spcBef>
              <a:defRPr sz="16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10" name="Content Placeholder 2"/>
          <p:cNvSpPr>
            <a:spLocks noGrp="1"/>
          </p:cNvSpPr>
          <p:nvPr>
            <p:ph sz="half" idx="11"/>
          </p:nvPr>
        </p:nvSpPr>
        <p:spPr>
          <a:xfrm>
            <a:off x="439738" y="1237810"/>
            <a:ext cx="4023360" cy="2888167"/>
          </a:xfrm>
        </p:spPr>
        <p:txBody>
          <a:bodyPr wrap="square" lIns="0" tIns="0" rIns="0" bIns="0">
            <a:normAutofit/>
          </a:bodyPr>
          <a:lstStyle>
            <a:lvl1pPr>
              <a:spcBef>
                <a:spcPts val="100"/>
              </a:spcBef>
              <a:defRPr sz="2000" b="0">
                <a:solidFill>
                  <a:schemeClr val="bg2"/>
                </a:solidFill>
                <a:latin typeface="Museo Sans For Dell" pitchFamily="2" charset="0"/>
              </a:defRPr>
            </a:lvl1pPr>
            <a:lvl2pPr marL="574675" indent="-231775">
              <a:spcBef>
                <a:spcPts val="100"/>
              </a:spcBef>
              <a:defRPr sz="1800" b="0">
                <a:solidFill>
                  <a:schemeClr val="bg2"/>
                </a:solidFill>
                <a:latin typeface="Museo Sans For Dell" pitchFamily="2" charset="0"/>
              </a:defRPr>
            </a:lvl2pPr>
            <a:lvl3pPr>
              <a:spcBef>
                <a:spcPts val="100"/>
              </a:spcBef>
              <a:defRPr sz="16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cxnSp>
        <p:nvCxnSpPr>
          <p:cNvPr id="14" name="Straight Connector 13"/>
          <p:cNvCxnSpPr>
            <a:cxnSpLocks noChangeShapeType="1"/>
          </p:cNvCxnSpPr>
          <p:nvPr/>
        </p:nvCxnSpPr>
        <p:spPr bwMode="auto">
          <a:xfrm>
            <a:off x="457200" y="6172200"/>
            <a:ext cx="8229600" cy="0"/>
          </a:xfrm>
          <a:prstGeom prst="line">
            <a:avLst/>
          </a:prstGeom>
          <a:noFill/>
          <a:ln w="9525">
            <a:solidFill>
              <a:srgbClr val="AAAAAA"/>
            </a:solidFill>
            <a:round/>
            <a:headEnd/>
            <a:tailEnd/>
          </a:ln>
        </p:spPr>
      </p:cxnSp>
      <p:sp>
        <p:nvSpPr>
          <p:cNvPr id="4" name="Content Placeholder 3"/>
          <p:cNvSpPr>
            <a:spLocks noGrp="1"/>
          </p:cNvSpPr>
          <p:nvPr>
            <p:ph sz="quarter" idx="12"/>
          </p:nvPr>
        </p:nvSpPr>
        <p:spPr>
          <a:xfrm>
            <a:off x="434975" y="4270916"/>
            <a:ext cx="8262938" cy="18949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itle 1"/>
          <p:cNvSpPr>
            <a:spLocks noGrp="1"/>
          </p:cNvSpPr>
          <p:nvPr>
            <p:ph type="title" hasCustomPrompt="1"/>
          </p:nvPr>
        </p:nvSpPr>
        <p:spPr>
          <a:xfrm>
            <a:off x="425904" y="261563"/>
            <a:ext cx="8239126" cy="853560"/>
          </a:xfrm>
        </p:spPr>
        <p:txBody>
          <a:bodyPr wrap="square" anchor="t"/>
          <a:lstStyle>
            <a:lvl1pPr>
              <a:lnSpc>
                <a:spcPct val="90000"/>
              </a:lnSpc>
              <a:defRPr sz="3200" b="0">
                <a:solidFill>
                  <a:schemeClr val="accent1"/>
                </a:solidFill>
                <a:latin typeface="Museo For Dell" pitchFamily="2" charset="0"/>
              </a:defRPr>
            </a:lvl1pPr>
          </a:lstStyle>
          <a:p>
            <a:r>
              <a:rPr lang="en-US" dirty="0"/>
              <a:t>Click to edit Master title style</a:t>
            </a:r>
            <a:br>
              <a:rPr lang="en-US" dirty="0"/>
            </a:br>
            <a:endParaRPr lang="en-US" dirty="0"/>
          </a:p>
        </p:txBody>
      </p:sp>
    </p:spTree>
    <p:extLst>
      <p:ext uri="{BB962C8B-B14F-4D97-AF65-F5344CB8AC3E}">
        <p14:creationId xmlns:p14="http://schemas.microsoft.com/office/powerpoint/2010/main" val="1353357944"/>
      </p:ext>
    </p:extLst>
  </p:cSld>
  <p:clrMapOvr>
    <a:masterClrMapping/>
  </p:clrMapOvr>
  <p:transition spd="med">
    <p:wipe dir="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18" name="Straight Connector 17"/>
          <p:cNvCxnSpPr>
            <a:cxnSpLocks noChangeShapeType="1"/>
          </p:cNvCxnSpPr>
          <p:nvPr/>
        </p:nvCxnSpPr>
        <p:spPr bwMode="auto">
          <a:xfrm>
            <a:off x="457200" y="6172200"/>
            <a:ext cx="8229600" cy="0"/>
          </a:xfrm>
          <a:prstGeom prst="line">
            <a:avLst/>
          </a:prstGeom>
          <a:noFill/>
          <a:ln w="9525">
            <a:solidFill>
              <a:srgbClr val="AAAAAA"/>
            </a:solidFill>
            <a:round/>
            <a:headEnd/>
            <a:tailEnd/>
          </a:ln>
        </p:spPr>
      </p:cxnSp>
      <p:sp>
        <p:nvSpPr>
          <p:cNvPr id="7" name="Title Placeholder 21"/>
          <p:cNvSpPr>
            <a:spLocks noGrp="1"/>
          </p:cNvSpPr>
          <p:nvPr>
            <p:ph type="ctrTitle"/>
          </p:nvPr>
        </p:nvSpPr>
        <p:spPr>
          <a:xfrm>
            <a:off x="447675" y="2892132"/>
            <a:ext cx="5962650" cy="1006685"/>
          </a:xfrm>
        </p:spPr>
        <p:txBody>
          <a:bodyPr anchor="ctr" anchorCtr="0"/>
          <a:lstStyle>
            <a:lvl1pPr algn="l">
              <a:lnSpc>
                <a:spcPts val="4000"/>
              </a:lnSpc>
              <a:defRPr sz="3600" b="0" i="0" smtClean="0">
                <a:solidFill>
                  <a:schemeClr val="accent1"/>
                </a:solidFill>
                <a:latin typeface="Museo For Dell" pitchFamily="2" charset="0"/>
                <a:ea typeface="Museo For Dell" pitchFamily="2" charset="0"/>
              </a:defRPr>
            </a:lvl1pPr>
          </a:lstStyle>
          <a:p>
            <a:r>
              <a:rPr lang="en-US" dirty="0"/>
              <a:t>Click to edit Master title style</a:t>
            </a:r>
          </a:p>
        </p:txBody>
      </p:sp>
      <p:cxnSp>
        <p:nvCxnSpPr>
          <p:cNvPr id="11" name="Straight Connector 10"/>
          <p:cNvCxnSpPr/>
          <p:nvPr userDrawn="1"/>
        </p:nvCxnSpPr>
        <p:spPr>
          <a:xfrm>
            <a:off x="447675" y="1781175"/>
            <a:ext cx="8248650" cy="0"/>
          </a:xfrm>
          <a:prstGeom prst="line">
            <a:avLst/>
          </a:prstGeom>
          <a:ln>
            <a:solidFill>
              <a:schemeClr val="tx1">
                <a:lumMod val="60000"/>
                <a:lumOff val="40000"/>
              </a:schemeClr>
            </a:solidFill>
          </a:ln>
        </p:spPr>
        <p:style>
          <a:lnRef idx="1">
            <a:schemeClr val="dk1"/>
          </a:lnRef>
          <a:fillRef idx="0">
            <a:schemeClr val="dk1"/>
          </a:fillRef>
          <a:effectRef idx="0">
            <a:schemeClr val="dk1"/>
          </a:effectRef>
          <a:fontRef idx="minor">
            <a:schemeClr val="tx1"/>
          </a:fontRef>
        </p:style>
      </p:cxnSp>
      <p:cxnSp>
        <p:nvCxnSpPr>
          <p:cNvPr id="12" name="Straight Connector 11"/>
          <p:cNvCxnSpPr/>
          <p:nvPr userDrawn="1"/>
        </p:nvCxnSpPr>
        <p:spPr>
          <a:xfrm>
            <a:off x="447675" y="5076825"/>
            <a:ext cx="8248650" cy="0"/>
          </a:xfrm>
          <a:prstGeom prst="line">
            <a:avLst/>
          </a:prstGeom>
          <a:ln>
            <a:solidFill>
              <a:schemeClr val="tx1">
                <a:lumMod val="60000"/>
                <a:lumOff val="4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408496"/>
      </p:ext>
    </p:extLst>
  </p:cSld>
  <p:clrMapOvr>
    <a:masterClrMapping/>
  </p:clrMapOvr>
  <p:transition spd="med">
    <p:wipe dir="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ell Gray divider slide">
    <p:bg>
      <p:bgPr>
        <a:solidFill>
          <a:srgbClr val="AAAAAA"/>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64632" y="2331028"/>
            <a:ext cx="6850901" cy="1994392"/>
          </a:xfrm>
        </p:spPr>
        <p:txBody>
          <a:bodyPr anchor="ctr" anchorCtr="0">
            <a:normAutofit/>
          </a:bodyPr>
          <a:lstStyle>
            <a:lvl1pPr>
              <a:defRPr sz="5400" baseline="0">
                <a:solidFill>
                  <a:schemeClr val="tx2"/>
                </a:solidFill>
              </a:defRPr>
            </a:lvl1pPr>
          </a:lstStyle>
          <a:p>
            <a:r>
              <a:rPr lang="en-US" dirty="0"/>
              <a:t>Click to edit divider slide title  </a:t>
            </a:r>
          </a:p>
        </p:txBody>
      </p:sp>
      <p:pic>
        <p:nvPicPr>
          <p:cNvPr id="5" name="Picture 9" descr="white"/>
          <p:cNvPicPr>
            <a:picLocks noChangeAspect="1" noChangeArrowheads="1"/>
          </p:cNvPicPr>
          <p:nvPr userDrawn="1"/>
        </p:nvPicPr>
        <p:blipFill>
          <a:blip r:embed="rId2" cstate="screen"/>
          <a:srcRect/>
          <a:stretch>
            <a:fillRect/>
          </a:stretch>
        </p:blipFill>
        <p:spPr bwMode="black">
          <a:xfrm>
            <a:off x="8301538" y="5974411"/>
            <a:ext cx="550664" cy="550664"/>
          </a:xfrm>
          <a:prstGeom prst="rect">
            <a:avLst/>
          </a:prstGeom>
          <a:noFill/>
          <a:ln w="9525">
            <a:noFill/>
            <a:miter lim="800000"/>
            <a:headEnd/>
            <a:tailEnd/>
          </a:ln>
        </p:spPr>
      </p:pic>
    </p:spTree>
    <p:extLst>
      <p:ext uri="{BB962C8B-B14F-4D97-AF65-F5344CB8AC3E}">
        <p14:creationId xmlns:p14="http://schemas.microsoft.com/office/powerpoint/2010/main" val="3265548423"/>
      </p:ext>
    </p:extLst>
  </p:cSld>
  <p:clrMapOvr>
    <a:masterClrMapping/>
  </p:clrMapOvr>
  <p:transition spd="med">
    <p:wipe dir="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t with Dell Gray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baseline="0"/>
            </a:lvl1pPr>
          </a:lstStyle>
          <a:p>
            <a:r>
              <a:rPr lang="en-US" dirty="0"/>
              <a:t>Click to edit content page title</a:t>
            </a:r>
          </a:p>
        </p:txBody>
      </p:sp>
      <p:sp>
        <p:nvSpPr>
          <p:cNvPr id="6" name="Content Placeholder 2"/>
          <p:cNvSpPr>
            <a:spLocks noGrp="1"/>
          </p:cNvSpPr>
          <p:nvPr>
            <p:ph sz="half" idx="1" hasCustomPrompt="1"/>
          </p:nvPr>
        </p:nvSpPr>
        <p:spPr>
          <a:xfrm>
            <a:off x="364632"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398257260"/>
      </p:ext>
    </p:extLst>
  </p:cSld>
  <p:clrMapOvr>
    <a:masterClrMapping/>
  </p:clrMapOvr>
  <p:transition spd="med">
    <p:wipe dir="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t with Dell Gray footer with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64631" y="1463040"/>
            <a:ext cx="7955280" cy="318456"/>
          </a:xfrm>
        </p:spPr>
        <p:txBody>
          <a:bodyPr/>
          <a:lstStyle>
            <a:lvl1pPr marL="0" indent="0">
              <a:buNone/>
              <a:defRPr b="1"/>
            </a:lvl1pPr>
          </a:lstStyle>
          <a:p>
            <a:pPr lvl="0"/>
            <a:r>
              <a:rPr lang="en-US" dirty="0"/>
              <a:t>Subhead</a:t>
            </a:r>
          </a:p>
        </p:txBody>
      </p:sp>
      <p:sp>
        <p:nvSpPr>
          <p:cNvPr id="2" name="Title 1"/>
          <p:cNvSpPr>
            <a:spLocks noGrp="1"/>
          </p:cNvSpPr>
          <p:nvPr>
            <p:ph type="title" hasCustomPrompt="1"/>
          </p:nvPr>
        </p:nvSpPr>
        <p:spPr>
          <a:xfrm>
            <a:off x="364631" y="362513"/>
            <a:ext cx="7955280" cy="853440"/>
          </a:xfrm>
        </p:spPr>
        <p:txBody>
          <a:bodyPr>
            <a:normAutofit/>
          </a:bodyPr>
          <a:lstStyle>
            <a:lvl1pPr>
              <a:defRPr baseline="0"/>
            </a:lvl1pPr>
          </a:lstStyle>
          <a:p>
            <a:r>
              <a:rPr lang="en-US" dirty="0"/>
              <a:t>Click to edit content page title </a:t>
            </a:r>
          </a:p>
        </p:txBody>
      </p:sp>
      <p:sp>
        <p:nvSpPr>
          <p:cNvPr id="6" name="Content Placeholder 2"/>
          <p:cNvSpPr>
            <a:spLocks noGrp="1"/>
          </p:cNvSpPr>
          <p:nvPr>
            <p:ph sz="half" idx="1" hasCustomPrompt="1"/>
          </p:nvPr>
        </p:nvSpPr>
        <p:spPr>
          <a:xfrm>
            <a:off x="356403" y="2072640"/>
            <a:ext cx="79552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1542729305"/>
      </p:ext>
    </p:extLst>
  </p:cSld>
  <p:clrMapOvr>
    <a:masterClrMapping/>
  </p:clrMapOvr>
  <p:transition spd="med">
    <p:wipe dir="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ent with Dell Gray footer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a:lvl1pPr>
          </a:lstStyle>
          <a:p>
            <a:r>
              <a:rPr lang="en-US" dirty="0"/>
              <a:t>Click to edit content page title</a:t>
            </a:r>
          </a:p>
        </p:txBody>
      </p:sp>
      <p:sp>
        <p:nvSpPr>
          <p:cNvPr id="6" name="Content Placeholder 2"/>
          <p:cNvSpPr>
            <a:spLocks noGrp="1"/>
          </p:cNvSpPr>
          <p:nvPr>
            <p:ph sz="half" idx="13" hasCustomPrompt="1"/>
          </p:nvPr>
        </p:nvSpPr>
        <p:spPr>
          <a:xfrm>
            <a:off x="3646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7" name="Content Placeholder 2"/>
          <p:cNvSpPr>
            <a:spLocks noGrp="1"/>
          </p:cNvSpPr>
          <p:nvPr>
            <p:ph sz="half" idx="14" hasCustomPrompt="1"/>
          </p:nvPr>
        </p:nvSpPr>
        <p:spPr>
          <a:xfrm>
            <a:off x="44794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3594846606"/>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a:lvl1pPr>
          </a:lstStyle>
          <a:p>
            <a:r>
              <a:rPr lang="en-US" dirty="0"/>
              <a:t>Click to edit content page title</a:t>
            </a:r>
          </a:p>
        </p:txBody>
      </p:sp>
      <p:sp>
        <p:nvSpPr>
          <p:cNvPr id="6" name="Content Placeholder 2"/>
          <p:cNvSpPr>
            <a:spLocks noGrp="1"/>
          </p:cNvSpPr>
          <p:nvPr>
            <p:ph sz="half" idx="13" hasCustomPrompt="1"/>
          </p:nvPr>
        </p:nvSpPr>
        <p:spPr>
          <a:xfrm>
            <a:off x="3646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7" name="Content Placeholder 2"/>
          <p:cNvSpPr>
            <a:spLocks noGrp="1"/>
          </p:cNvSpPr>
          <p:nvPr>
            <p:ph sz="half" idx="14" hasCustomPrompt="1"/>
          </p:nvPr>
        </p:nvSpPr>
        <p:spPr>
          <a:xfrm>
            <a:off x="44794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1024378676"/>
      </p:ext>
    </p:extLst>
  </p:cSld>
  <p:clrMapOvr>
    <a:masterClrMapping/>
  </p:clrMapOvr>
  <p:transition spd="med">
    <p:wipe dir="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 with Dell Gray footer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67094" y="365759"/>
            <a:ext cx="4285279" cy="853440"/>
          </a:xfrm>
        </p:spPr>
        <p:txBody>
          <a:bodyPr/>
          <a:lstStyle>
            <a:lvl1pPr>
              <a:defRPr/>
            </a:lvl1pPr>
          </a:lstStyle>
          <a:p>
            <a:r>
              <a:rPr lang="en-US" dirty="0"/>
              <a:t>Click to edit content page title</a:t>
            </a:r>
          </a:p>
        </p:txBody>
      </p:sp>
      <p:sp>
        <p:nvSpPr>
          <p:cNvPr id="8" name="Content Placeholder 2"/>
          <p:cNvSpPr>
            <a:spLocks noGrp="1"/>
          </p:cNvSpPr>
          <p:nvPr>
            <p:ph sz="half" idx="13" hasCustomPrompt="1"/>
          </p:nvPr>
        </p:nvSpPr>
        <p:spPr>
          <a:xfrm>
            <a:off x="364632" y="1706880"/>
            <a:ext cx="428386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1304837059"/>
      </p:ext>
    </p:extLst>
  </p:cSld>
  <p:clrMapOvr>
    <a:masterClrMapping/>
  </p:clrMapOvr>
  <p:transition spd="med">
    <p:wipe dir="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with Dell Gray footer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1" y="365760"/>
            <a:ext cx="6058747" cy="443199"/>
          </a:xfrm>
        </p:spPr>
        <p:txBody>
          <a:bodyPr/>
          <a:lstStyle>
            <a:lvl1pPr>
              <a:defRPr baseline="0"/>
            </a:lvl1pPr>
          </a:lstStyle>
          <a:p>
            <a:r>
              <a:rPr lang="en-US" dirty="0"/>
              <a:t>Click to edit content page title</a:t>
            </a:r>
          </a:p>
        </p:txBody>
      </p:sp>
      <p:sp>
        <p:nvSpPr>
          <p:cNvPr id="6" name="Content Placeholder 2"/>
          <p:cNvSpPr>
            <a:spLocks noGrp="1"/>
          </p:cNvSpPr>
          <p:nvPr>
            <p:ph sz="half" idx="1" hasCustomPrompt="1"/>
          </p:nvPr>
        </p:nvSpPr>
        <p:spPr>
          <a:xfrm>
            <a:off x="364632" y="1706880"/>
            <a:ext cx="4297680"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5" name="Text Placeholder 7"/>
          <p:cNvSpPr>
            <a:spLocks noGrp="1"/>
          </p:cNvSpPr>
          <p:nvPr>
            <p:ph type="body" sz="quarter" idx="10" hasCustomPrompt="1"/>
          </p:nvPr>
        </p:nvSpPr>
        <p:spPr>
          <a:xfrm>
            <a:off x="364632" y="1092200"/>
            <a:ext cx="4297680" cy="318456"/>
          </a:xfrm>
        </p:spPr>
        <p:txBody>
          <a:bodyPr/>
          <a:lstStyle>
            <a:lvl1pPr marL="0" indent="0">
              <a:buNone/>
              <a:defRPr b="1">
                <a:solidFill>
                  <a:srgbClr val="AAAAAA"/>
                </a:solidFill>
              </a:defRPr>
            </a:lvl1pPr>
          </a:lstStyle>
          <a:p>
            <a:pPr lvl="0"/>
            <a:r>
              <a:rPr lang="en-US" dirty="0"/>
              <a:t>Subhead</a:t>
            </a:r>
          </a:p>
        </p:txBody>
      </p:sp>
    </p:spTree>
    <p:extLst>
      <p:ext uri="{BB962C8B-B14F-4D97-AF65-F5344CB8AC3E}">
        <p14:creationId xmlns:p14="http://schemas.microsoft.com/office/powerpoint/2010/main" val="1076650276"/>
      </p:ext>
    </p:extLst>
  </p:cSld>
  <p:clrMapOvr>
    <a:masterClrMapping/>
  </p:clrMapOvr>
  <p:transition spd="med">
    <p:wipe dir="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with Dell Gray footer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1"/>
            <a:ext cx="4297680" cy="886396"/>
          </a:xfrm>
        </p:spPr>
        <p:txBody>
          <a:bodyPr/>
          <a:lstStyle>
            <a:lvl1pPr>
              <a:defRPr baseline="0"/>
            </a:lvl1pPr>
          </a:lstStyle>
          <a:p>
            <a:r>
              <a:rPr lang="en-US" dirty="0"/>
              <a:t>Click to edit content </a:t>
            </a:r>
            <a:br>
              <a:rPr lang="en-US" dirty="0"/>
            </a:br>
            <a:r>
              <a:rPr lang="en-US" dirty="0"/>
              <a:t>page title</a:t>
            </a:r>
          </a:p>
        </p:txBody>
      </p:sp>
      <p:sp>
        <p:nvSpPr>
          <p:cNvPr id="6" name="Content Placeholder 2"/>
          <p:cNvSpPr>
            <a:spLocks noGrp="1"/>
          </p:cNvSpPr>
          <p:nvPr>
            <p:ph sz="half" idx="1" hasCustomPrompt="1"/>
          </p:nvPr>
        </p:nvSpPr>
        <p:spPr>
          <a:xfrm>
            <a:off x="364632" y="2072640"/>
            <a:ext cx="42976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5" name="Text Placeholder 7"/>
          <p:cNvSpPr>
            <a:spLocks noGrp="1"/>
          </p:cNvSpPr>
          <p:nvPr>
            <p:ph type="body" sz="quarter" idx="10" hasCustomPrompt="1"/>
          </p:nvPr>
        </p:nvSpPr>
        <p:spPr>
          <a:xfrm>
            <a:off x="364632" y="1484464"/>
            <a:ext cx="4297680" cy="318456"/>
          </a:xfrm>
        </p:spPr>
        <p:txBody>
          <a:bodyPr/>
          <a:lstStyle>
            <a:lvl1pPr marL="0" indent="0">
              <a:buNone/>
              <a:defRPr b="1">
                <a:solidFill>
                  <a:srgbClr val="AAAAAA"/>
                </a:solidFill>
              </a:defRPr>
            </a:lvl1pPr>
          </a:lstStyle>
          <a:p>
            <a:pPr lvl="0"/>
            <a:r>
              <a:rPr lang="en-US" dirty="0"/>
              <a:t>Subhead</a:t>
            </a:r>
          </a:p>
        </p:txBody>
      </p:sp>
    </p:spTree>
    <p:extLst>
      <p:ext uri="{BB962C8B-B14F-4D97-AF65-F5344CB8AC3E}">
        <p14:creationId xmlns:p14="http://schemas.microsoft.com/office/powerpoint/2010/main" val="1413799226"/>
      </p:ext>
    </p:extLst>
  </p:cSld>
  <p:clrMapOvr>
    <a:masterClrMapping/>
  </p:clrMapOvr>
  <p:transition spd="med">
    <p:wipe dir="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with Dell Gray footer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86396"/>
          </a:xfrm>
        </p:spPr>
        <p:txBody>
          <a:bodyPr/>
          <a:lstStyle>
            <a:lvl1pPr>
              <a:defRPr/>
            </a:lvl1pPr>
          </a:lstStyle>
          <a:p>
            <a:r>
              <a:rPr lang="en-US" dirty="0"/>
              <a:t>Click to edit content page title</a:t>
            </a:r>
          </a:p>
        </p:txBody>
      </p:sp>
    </p:spTree>
    <p:extLst>
      <p:ext uri="{BB962C8B-B14F-4D97-AF65-F5344CB8AC3E}">
        <p14:creationId xmlns:p14="http://schemas.microsoft.com/office/powerpoint/2010/main" val="3947609289"/>
      </p:ext>
    </p:extLst>
  </p:cSld>
  <p:clrMapOvr>
    <a:masterClrMapping/>
  </p:clrMapOvr>
  <p:transition spd="med">
    <p:wipe dir="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Image with Dell Gray footer ">
    <p:bg>
      <p:bgPr>
        <a:blipFill dpi="0" rotWithShape="1">
          <a:blip r:embed="rId2">
            <a:lum/>
          </a:blip>
          <a:srcRect/>
          <a:stretch>
            <a:fillRect l="-7000" r="-7000"/>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6726303"/>
            <a:ext cx="9144000" cy="131697"/>
          </a:xfrm>
          <a:prstGeom prst="rect">
            <a:avLst/>
          </a:prstGeom>
          <a:solidFill>
            <a:srgbClr val="AAAAAA"/>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a:solidFill>
                <a:schemeClr val="tx2"/>
              </a:solidFill>
              <a:latin typeface="+mn-lt"/>
            </a:endParaRPr>
          </a:p>
        </p:txBody>
      </p:sp>
    </p:spTree>
    <p:extLst>
      <p:ext uri="{BB962C8B-B14F-4D97-AF65-F5344CB8AC3E}">
        <p14:creationId xmlns:p14="http://schemas.microsoft.com/office/powerpoint/2010/main" val="3106597896"/>
      </p:ext>
    </p:extLst>
  </p:cSld>
  <p:clrMapOvr>
    <a:masterClrMapping/>
  </p:clrMapOvr>
  <p:transition spd="med">
    <p:wipe dir="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5" name="Freeform 4"/>
          <p:cNvSpPr/>
          <p:nvPr userDrawn="1"/>
        </p:nvSpPr>
        <p:spPr>
          <a:xfrm>
            <a:off x="3489158" y="2366211"/>
            <a:ext cx="5662863" cy="4491789"/>
          </a:xfrm>
          <a:custGeom>
            <a:avLst/>
            <a:gdLst>
              <a:gd name="connsiteX0" fmla="*/ 5654842 w 5662863"/>
              <a:gd name="connsiteY0" fmla="*/ 0 h 4491789"/>
              <a:gd name="connsiteX1" fmla="*/ 0 w 5662863"/>
              <a:gd name="connsiteY1" fmla="*/ 4491789 h 4491789"/>
              <a:gd name="connsiteX2" fmla="*/ 5662863 w 5662863"/>
              <a:gd name="connsiteY2" fmla="*/ 4491789 h 4491789"/>
              <a:gd name="connsiteX3" fmla="*/ 5654842 w 5662863"/>
              <a:gd name="connsiteY3" fmla="*/ 0 h 4491789"/>
            </a:gdLst>
            <a:ahLst/>
            <a:cxnLst>
              <a:cxn ang="0">
                <a:pos x="connsiteX0" y="connsiteY0"/>
              </a:cxn>
              <a:cxn ang="0">
                <a:pos x="connsiteX1" y="connsiteY1"/>
              </a:cxn>
              <a:cxn ang="0">
                <a:pos x="connsiteX2" y="connsiteY2"/>
              </a:cxn>
              <a:cxn ang="0">
                <a:pos x="connsiteX3" y="connsiteY3"/>
              </a:cxn>
            </a:cxnLst>
            <a:rect l="l" t="t" r="r" b="b"/>
            <a:pathLst>
              <a:path w="5662863" h="4491789">
                <a:moveTo>
                  <a:pt x="5654842" y="0"/>
                </a:moveTo>
                <a:lnTo>
                  <a:pt x="0" y="4491789"/>
                </a:lnTo>
                <a:lnTo>
                  <a:pt x="5662863" y="4491789"/>
                </a:lnTo>
                <a:cubicBezTo>
                  <a:pt x="5660189" y="2994526"/>
                  <a:pt x="5657516" y="1497263"/>
                  <a:pt x="5654842" y="0"/>
                </a:cubicBezTo>
                <a:close/>
              </a:path>
            </a:pathLst>
          </a:custGeom>
          <a:solidFill>
            <a:srgbClr val="0085C3"/>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a:solidFill>
                <a:schemeClr val="tx2"/>
              </a:solidFill>
              <a:latin typeface="+mn-lt"/>
            </a:endParaRPr>
          </a:p>
        </p:txBody>
      </p:sp>
      <p:sp>
        <p:nvSpPr>
          <p:cNvPr id="361476" name="Title Placeholder 21"/>
          <p:cNvSpPr>
            <a:spLocks noGrp="1"/>
          </p:cNvSpPr>
          <p:nvPr>
            <p:ph type="ctrTitle" hasCustomPrompt="1"/>
          </p:nvPr>
        </p:nvSpPr>
        <p:spPr>
          <a:xfrm>
            <a:off x="364632" y="365761"/>
            <a:ext cx="5200791" cy="1711395"/>
          </a:xfrm>
        </p:spPr>
        <p:txBody>
          <a:bodyPr wrap="square" anchor="t" anchorCtr="0">
            <a:normAutofit/>
          </a:bodyPr>
          <a:lstStyle>
            <a:lvl1pPr algn="l">
              <a:lnSpc>
                <a:spcPct val="100000"/>
              </a:lnSpc>
              <a:spcAft>
                <a:spcPts val="0"/>
              </a:spcAft>
              <a:defRPr sz="5400" b="0" i="0" smtClean="0">
                <a:solidFill>
                  <a:schemeClr val="bg1"/>
                </a:solidFill>
                <a:latin typeface="Museo Sans For Dell" panose="02000000000000000000" pitchFamily="2" charset="0"/>
                <a:ea typeface="Museo Sans For Dell" panose="02000000000000000000" pitchFamily="2"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p:nvPr>
        </p:nvSpPr>
        <p:spPr>
          <a:xfrm>
            <a:off x="364632" y="2517418"/>
            <a:ext cx="5200791" cy="307777"/>
          </a:xfrm>
        </p:spPr>
        <p:txBody>
          <a:bodyPr wrap="square" lIns="0" tIns="0" rIns="0" bIns="0" anchor="t" anchorCtr="0">
            <a:spAutoFit/>
          </a:bodyPr>
          <a:lstStyle>
            <a:lvl1pPr marL="0" indent="0" algn="l">
              <a:buFont typeface="Wingdings" pitchFamily="2" charset="2"/>
              <a:buNone/>
              <a:defRPr sz="2000" b="0" i="0" smtClean="0">
                <a:solidFill>
                  <a:schemeClr val="bg2">
                    <a:lumMod val="65000"/>
                    <a:lumOff val="35000"/>
                  </a:schemeClr>
                </a:solidFill>
                <a:latin typeface="Museo Sans For Dell" pitchFamily="2" charset="0"/>
                <a:ea typeface="Museo Sans For Dell" pitchFamily="2" charset="0"/>
              </a:defRPr>
            </a:lvl1pPr>
          </a:lstStyle>
          <a:p>
            <a:r>
              <a:rPr lang="en-US"/>
              <a:t>Click to edit Master subtitle style</a:t>
            </a:r>
            <a:endParaRPr lang="en-US" dirty="0"/>
          </a:p>
        </p:txBody>
      </p:sp>
      <p:pic>
        <p:nvPicPr>
          <p:cNvPr id="6" name="Picture 5" descr="white"/>
          <p:cNvPicPr>
            <a:picLocks noChangeAspect="1" noChangeArrowheads="1"/>
          </p:cNvPicPr>
          <p:nvPr userDrawn="1"/>
        </p:nvPicPr>
        <p:blipFill>
          <a:blip r:embed="rId2" cstate="screen"/>
          <a:srcRect/>
          <a:stretch>
            <a:fillRect/>
          </a:stretch>
        </p:blipFill>
        <p:spPr bwMode="black">
          <a:xfrm>
            <a:off x="7826490" y="5499951"/>
            <a:ext cx="1023494" cy="1023494"/>
          </a:xfrm>
          <a:prstGeom prst="rect">
            <a:avLst/>
          </a:prstGeom>
          <a:noFill/>
          <a:ln w="9525">
            <a:noFill/>
            <a:miter lim="800000"/>
            <a:headEnd/>
            <a:tailEnd/>
          </a:ln>
        </p:spPr>
      </p:pic>
    </p:spTree>
    <p:extLst>
      <p:ext uri="{BB962C8B-B14F-4D97-AF65-F5344CB8AC3E}">
        <p14:creationId xmlns:p14="http://schemas.microsoft.com/office/powerpoint/2010/main" val="2730887216"/>
      </p:ext>
    </p:extLst>
  </p:cSld>
  <p:clrMapOvr>
    <a:masterClrMapping/>
  </p:clrMapOvr>
  <p:transition spd="med">
    <p:wipe dir="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Content with Dell Blue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baseline="0"/>
            </a:lvl1pPr>
          </a:lstStyle>
          <a:p>
            <a:r>
              <a:rPr lang="en-US" dirty="0"/>
              <a:t>Click to edit content page title</a:t>
            </a:r>
          </a:p>
        </p:txBody>
      </p:sp>
      <p:sp>
        <p:nvSpPr>
          <p:cNvPr id="6" name="Content Placeholder 2"/>
          <p:cNvSpPr>
            <a:spLocks noGrp="1"/>
          </p:cNvSpPr>
          <p:nvPr>
            <p:ph sz="half" idx="1" hasCustomPrompt="1"/>
          </p:nvPr>
        </p:nvSpPr>
        <p:spPr>
          <a:xfrm>
            <a:off x="364632"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2086314934"/>
      </p:ext>
    </p:extLst>
  </p:cSld>
  <p:clrMapOvr>
    <a:masterClrMapping/>
  </p:clrMapOvr>
  <p:transition spd="med">
    <p:wipe dir="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baseline="0"/>
            </a:lvl1pPr>
          </a:lstStyle>
          <a:p>
            <a:r>
              <a:rPr lang="en-US" dirty="0"/>
              <a:t>Click to edit content page title</a:t>
            </a:r>
          </a:p>
        </p:txBody>
      </p:sp>
      <p:sp>
        <p:nvSpPr>
          <p:cNvPr id="6" name="Content Placeholder 2"/>
          <p:cNvSpPr>
            <a:spLocks noGrp="1"/>
          </p:cNvSpPr>
          <p:nvPr>
            <p:ph sz="half" idx="1" hasCustomPrompt="1"/>
          </p:nvPr>
        </p:nvSpPr>
        <p:spPr>
          <a:xfrm>
            <a:off x="364632"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1078062111"/>
      </p:ext>
    </p:extLst>
  </p:cSld>
  <p:clrMapOvr>
    <a:masterClrMapping/>
  </p:clrMapOvr>
  <p:transition spd="med">
    <p:wipe dir="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userDrawn="1">
  <p:cSld name="Dell Blue divider slide ">
    <p:bg>
      <p:bgPr>
        <a:solidFill>
          <a:schemeClr val="bg1"/>
        </a:solidFill>
        <a:effectLst/>
      </p:bgPr>
    </p:bg>
    <p:spTree>
      <p:nvGrpSpPr>
        <p:cNvPr id="1" name=""/>
        <p:cNvGrpSpPr/>
        <p:nvPr/>
      </p:nvGrpSpPr>
      <p:grpSpPr>
        <a:xfrm>
          <a:off x="0" y="0"/>
          <a:ext cx="0" cy="0"/>
          <a:chOff x="0" y="0"/>
          <a:chExt cx="0" cy="0"/>
        </a:xfrm>
      </p:grpSpPr>
      <p:sp>
        <p:nvSpPr>
          <p:cNvPr id="7" name="fl" descr="                        Dell - Restricted - Confidential"/>
          <p:cNvSpPr txBox="1"/>
          <p:nvPr userDrawn="1"/>
        </p:nvSpPr>
        <p:spPr>
          <a:xfrm>
            <a:off x="0" y="6617886"/>
            <a:ext cx="9144000" cy="210058"/>
          </a:xfrm>
          <a:prstGeom prst="rect">
            <a:avLst/>
          </a:prstGeom>
          <a:solidFill>
            <a:schemeClr val="bg1"/>
          </a:solidFill>
        </p:spPr>
        <p:txBody>
          <a:bodyPr vert="horz" wrap="square" rtlCol="0">
            <a:spAutoFit/>
          </a:bodyPr>
          <a:lstStyle/>
          <a:p>
            <a:pPr algn="l">
              <a:lnSpc>
                <a:spcPct val="90000"/>
              </a:lnSpc>
              <a:spcBef>
                <a:spcPts val="100"/>
              </a:spcBef>
              <a:spcAft>
                <a:spcPts val="100"/>
              </a:spcAft>
            </a:pPr>
            <a:r>
              <a:rPr lang="en-US" sz="850" b="1" i="0" u="none" baseline="0" dirty="0">
                <a:solidFill>
                  <a:srgbClr val="7F7F7F"/>
                </a:solidFill>
                <a:latin typeface="museo sans for dell"/>
              </a:rPr>
              <a:t>                        Dell - Restricted - Confidential</a:t>
            </a:r>
          </a:p>
        </p:txBody>
      </p:sp>
      <p:sp>
        <p:nvSpPr>
          <p:cNvPr id="4" name="Title 1"/>
          <p:cNvSpPr>
            <a:spLocks noGrp="1"/>
          </p:cNvSpPr>
          <p:nvPr>
            <p:ph type="title" hasCustomPrompt="1"/>
          </p:nvPr>
        </p:nvSpPr>
        <p:spPr>
          <a:xfrm>
            <a:off x="364632" y="2331028"/>
            <a:ext cx="6850901" cy="1994392"/>
          </a:xfrm>
        </p:spPr>
        <p:txBody>
          <a:bodyPr anchor="ctr" anchorCtr="0">
            <a:normAutofit/>
          </a:bodyPr>
          <a:lstStyle>
            <a:lvl1pPr>
              <a:defRPr sz="5400" baseline="0">
                <a:solidFill>
                  <a:schemeClr val="tx2"/>
                </a:solidFill>
              </a:defRPr>
            </a:lvl1pPr>
          </a:lstStyle>
          <a:p>
            <a:r>
              <a:rPr lang="en-US" dirty="0"/>
              <a:t>Click to edit divider slide title  </a:t>
            </a:r>
          </a:p>
        </p:txBody>
      </p:sp>
      <p:pic>
        <p:nvPicPr>
          <p:cNvPr id="5" name="Picture 9" descr="white"/>
          <p:cNvPicPr>
            <a:picLocks noChangeAspect="1" noChangeArrowheads="1"/>
          </p:cNvPicPr>
          <p:nvPr userDrawn="1"/>
        </p:nvPicPr>
        <p:blipFill>
          <a:blip r:embed="rId2" cstate="screen"/>
          <a:srcRect/>
          <a:stretch>
            <a:fillRect/>
          </a:stretch>
        </p:blipFill>
        <p:spPr bwMode="black">
          <a:xfrm>
            <a:off x="8474442" y="6303863"/>
            <a:ext cx="374043" cy="374043"/>
          </a:xfrm>
          <a:prstGeom prst="rect">
            <a:avLst/>
          </a:prstGeom>
          <a:noFill/>
          <a:ln w="9525">
            <a:noFill/>
            <a:miter lim="800000"/>
            <a:headEnd/>
            <a:tailEnd/>
          </a:ln>
        </p:spPr>
      </p:pic>
    </p:spTree>
    <p:extLst>
      <p:ext uri="{BB962C8B-B14F-4D97-AF65-F5344CB8AC3E}">
        <p14:creationId xmlns:p14="http://schemas.microsoft.com/office/powerpoint/2010/main" val="3610296719"/>
      </p:ext>
    </p:extLst>
  </p:cSld>
  <p:clrMapOvr>
    <a:masterClrMapping/>
  </p:clrMapOvr>
  <p:transition spd="med">
    <p:wipe dir="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ell Dark Blue divider slide">
    <p:bg>
      <p:bgPr>
        <a:solidFill>
          <a:srgbClr val="00447C"/>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64632" y="2331028"/>
            <a:ext cx="6850901" cy="1994392"/>
          </a:xfrm>
        </p:spPr>
        <p:txBody>
          <a:bodyPr anchor="ctr" anchorCtr="0">
            <a:normAutofit/>
          </a:bodyPr>
          <a:lstStyle>
            <a:lvl1pPr>
              <a:defRPr sz="5400" baseline="0">
                <a:solidFill>
                  <a:schemeClr val="tx2"/>
                </a:solidFill>
              </a:defRPr>
            </a:lvl1pPr>
          </a:lstStyle>
          <a:p>
            <a:r>
              <a:rPr lang="en-US" dirty="0"/>
              <a:t>Click to edit divider slide title  </a:t>
            </a:r>
          </a:p>
        </p:txBody>
      </p:sp>
      <p:pic>
        <p:nvPicPr>
          <p:cNvPr id="5" name="Picture 9" descr="white"/>
          <p:cNvPicPr>
            <a:picLocks noChangeAspect="1" noChangeArrowheads="1"/>
          </p:cNvPicPr>
          <p:nvPr userDrawn="1"/>
        </p:nvPicPr>
        <p:blipFill>
          <a:blip r:embed="rId2" cstate="screen"/>
          <a:srcRect/>
          <a:stretch>
            <a:fillRect/>
          </a:stretch>
        </p:blipFill>
        <p:spPr bwMode="black">
          <a:xfrm>
            <a:off x="8301346" y="5971495"/>
            <a:ext cx="550664" cy="550664"/>
          </a:xfrm>
          <a:prstGeom prst="rect">
            <a:avLst/>
          </a:prstGeom>
          <a:noFill/>
          <a:ln w="9525">
            <a:noFill/>
            <a:miter lim="800000"/>
            <a:headEnd/>
            <a:tailEnd/>
          </a:ln>
        </p:spPr>
      </p:pic>
    </p:spTree>
    <p:extLst>
      <p:ext uri="{BB962C8B-B14F-4D97-AF65-F5344CB8AC3E}">
        <p14:creationId xmlns:p14="http://schemas.microsoft.com/office/powerpoint/2010/main" val="1994142162"/>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58565" y="365759"/>
            <a:ext cx="4285279" cy="853440"/>
          </a:xfrm>
        </p:spPr>
        <p:txBody>
          <a:bodyPr/>
          <a:lstStyle>
            <a:lvl1pPr>
              <a:defRPr/>
            </a:lvl1pPr>
          </a:lstStyle>
          <a:p>
            <a:r>
              <a:rPr lang="en-US" dirty="0"/>
              <a:t>Click to edit content page title</a:t>
            </a:r>
          </a:p>
        </p:txBody>
      </p:sp>
      <p:sp>
        <p:nvSpPr>
          <p:cNvPr id="8" name="Content Placeholder 2"/>
          <p:cNvSpPr>
            <a:spLocks noGrp="1"/>
          </p:cNvSpPr>
          <p:nvPr>
            <p:ph sz="half" idx="13" hasCustomPrompt="1"/>
          </p:nvPr>
        </p:nvSpPr>
        <p:spPr>
          <a:xfrm>
            <a:off x="356103" y="1706880"/>
            <a:ext cx="428386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1424754075"/>
      </p:ext>
    </p:extLst>
  </p:cSld>
  <p:clrMapOvr>
    <a:masterClrMapping/>
  </p:clrMapOvr>
  <p:transition spd="med">
    <p:wipe dir="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ntent with Dell Dark Blue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baseline="0"/>
            </a:lvl1pPr>
          </a:lstStyle>
          <a:p>
            <a:r>
              <a:rPr lang="en-US" dirty="0"/>
              <a:t>Click to edit content page title</a:t>
            </a:r>
          </a:p>
        </p:txBody>
      </p:sp>
      <p:sp>
        <p:nvSpPr>
          <p:cNvPr id="6" name="Content Placeholder 2"/>
          <p:cNvSpPr>
            <a:spLocks noGrp="1"/>
          </p:cNvSpPr>
          <p:nvPr>
            <p:ph sz="half" idx="1" hasCustomPrompt="1"/>
          </p:nvPr>
        </p:nvSpPr>
        <p:spPr>
          <a:xfrm>
            <a:off x="364632"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3861504521"/>
      </p:ext>
    </p:extLst>
  </p:cSld>
  <p:clrMapOvr>
    <a:masterClrMapping/>
  </p:clrMapOvr>
  <p:transition spd="med">
    <p:wipe dir="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ent with Dell Dark Blue footer with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64631" y="1463040"/>
            <a:ext cx="7955280" cy="318456"/>
          </a:xfrm>
        </p:spPr>
        <p:txBody>
          <a:bodyPr/>
          <a:lstStyle>
            <a:lvl1pPr marL="0" indent="0">
              <a:buNone/>
              <a:defRPr b="1"/>
            </a:lvl1pPr>
          </a:lstStyle>
          <a:p>
            <a:pPr lvl="0"/>
            <a:r>
              <a:rPr lang="en-US" dirty="0"/>
              <a:t>Subhead</a:t>
            </a:r>
          </a:p>
        </p:txBody>
      </p:sp>
      <p:sp>
        <p:nvSpPr>
          <p:cNvPr id="2" name="Title 1"/>
          <p:cNvSpPr>
            <a:spLocks noGrp="1"/>
          </p:cNvSpPr>
          <p:nvPr>
            <p:ph type="title" hasCustomPrompt="1"/>
          </p:nvPr>
        </p:nvSpPr>
        <p:spPr>
          <a:xfrm>
            <a:off x="364631" y="362513"/>
            <a:ext cx="7955280" cy="853440"/>
          </a:xfrm>
        </p:spPr>
        <p:txBody>
          <a:bodyPr>
            <a:normAutofit/>
          </a:bodyPr>
          <a:lstStyle>
            <a:lvl1pPr>
              <a:defRPr baseline="0"/>
            </a:lvl1pPr>
          </a:lstStyle>
          <a:p>
            <a:r>
              <a:rPr lang="en-US" dirty="0"/>
              <a:t>Click to edit content page title </a:t>
            </a:r>
          </a:p>
        </p:txBody>
      </p:sp>
      <p:sp>
        <p:nvSpPr>
          <p:cNvPr id="6" name="Content Placeholder 2"/>
          <p:cNvSpPr>
            <a:spLocks noGrp="1"/>
          </p:cNvSpPr>
          <p:nvPr>
            <p:ph sz="half" idx="1" hasCustomPrompt="1"/>
          </p:nvPr>
        </p:nvSpPr>
        <p:spPr>
          <a:xfrm>
            <a:off x="356403" y="2072640"/>
            <a:ext cx="79552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2504785095"/>
      </p:ext>
    </p:extLst>
  </p:cSld>
  <p:clrMapOvr>
    <a:masterClrMapping/>
  </p:clrMapOvr>
  <p:transition spd="med">
    <p:wipe dir="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ntent with Dell Dark Blue footer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a:lvl1pPr>
          </a:lstStyle>
          <a:p>
            <a:r>
              <a:rPr lang="en-US" dirty="0"/>
              <a:t>Click to edit content page title</a:t>
            </a:r>
          </a:p>
        </p:txBody>
      </p:sp>
      <p:sp>
        <p:nvSpPr>
          <p:cNvPr id="6" name="Content Placeholder 2"/>
          <p:cNvSpPr>
            <a:spLocks noGrp="1"/>
          </p:cNvSpPr>
          <p:nvPr>
            <p:ph sz="half" idx="13" hasCustomPrompt="1"/>
          </p:nvPr>
        </p:nvSpPr>
        <p:spPr>
          <a:xfrm>
            <a:off x="3646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7" name="Content Placeholder 2"/>
          <p:cNvSpPr>
            <a:spLocks noGrp="1"/>
          </p:cNvSpPr>
          <p:nvPr>
            <p:ph sz="half" idx="14" hasCustomPrompt="1"/>
          </p:nvPr>
        </p:nvSpPr>
        <p:spPr>
          <a:xfrm>
            <a:off x="44794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663614928"/>
      </p:ext>
    </p:extLst>
  </p:cSld>
  <p:clrMapOvr>
    <a:masterClrMapping/>
  </p:clrMapOvr>
  <p:transition spd="med">
    <p:wipe dir="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ntent with Dell Dark Blue footer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67094" y="365759"/>
            <a:ext cx="4285279" cy="853440"/>
          </a:xfrm>
        </p:spPr>
        <p:txBody>
          <a:bodyPr/>
          <a:lstStyle>
            <a:lvl1pPr>
              <a:defRPr/>
            </a:lvl1pPr>
          </a:lstStyle>
          <a:p>
            <a:r>
              <a:rPr lang="en-US" dirty="0"/>
              <a:t>Click to edit content page title</a:t>
            </a:r>
          </a:p>
        </p:txBody>
      </p:sp>
      <p:sp>
        <p:nvSpPr>
          <p:cNvPr id="8" name="Content Placeholder 2"/>
          <p:cNvSpPr>
            <a:spLocks noGrp="1"/>
          </p:cNvSpPr>
          <p:nvPr>
            <p:ph sz="half" idx="13" hasCustomPrompt="1"/>
          </p:nvPr>
        </p:nvSpPr>
        <p:spPr>
          <a:xfrm>
            <a:off x="364632" y="1706880"/>
            <a:ext cx="428386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4121837565"/>
      </p:ext>
    </p:extLst>
  </p:cSld>
  <p:clrMapOvr>
    <a:masterClrMapping/>
  </p:clrMapOvr>
  <p:transition spd="med">
    <p:wipe dir="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ntent with Dell Dark Blue footer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0"/>
            <a:ext cx="5065324" cy="443199"/>
          </a:xfrm>
        </p:spPr>
        <p:txBody>
          <a:bodyPr/>
          <a:lstStyle>
            <a:lvl1pPr>
              <a:defRPr baseline="0"/>
            </a:lvl1pPr>
          </a:lstStyle>
          <a:p>
            <a:r>
              <a:rPr lang="en-US" dirty="0"/>
              <a:t>Click to edit content page title</a:t>
            </a:r>
          </a:p>
        </p:txBody>
      </p:sp>
      <p:sp>
        <p:nvSpPr>
          <p:cNvPr id="6" name="Content Placeholder 2"/>
          <p:cNvSpPr>
            <a:spLocks noGrp="1"/>
          </p:cNvSpPr>
          <p:nvPr>
            <p:ph sz="half" idx="1" hasCustomPrompt="1"/>
          </p:nvPr>
        </p:nvSpPr>
        <p:spPr>
          <a:xfrm>
            <a:off x="364632" y="1706880"/>
            <a:ext cx="4297680"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5" name="Text Placeholder 7"/>
          <p:cNvSpPr>
            <a:spLocks noGrp="1"/>
          </p:cNvSpPr>
          <p:nvPr>
            <p:ph type="body" sz="quarter" idx="10" hasCustomPrompt="1"/>
          </p:nvPr>
        </p:nvSpPr>
        <p:spPr>
          <a:xfrm>
            <a:off x="364632" y="1092200"/>
            <a:ext cx="4297680" cy="318456"/>
          </a:xfrm>
        </p:spPr>
        <p:txBody>
          <a:bodyPr/>
          <a:lstStyle>
            <a:lvl1pPr marL="0" indent="0">
              <a:buNone/>
              <a:defRPr b="1"/>
            </a:lvl1pPr>
          </a:lstStyle>
          <a:p>
            <a:pPr lvl="0"/>
            <a:r>
              <a:rPr lang="en-US" dirty="0"/>
              <a:t>Subhead</a:t>
            </a:r>
          </a:p>
        </p:txBody>
      </p:sp>
    </p:spTree>
    <p:extLst>
      <p:ext uri="{BB962C8B-B14F-4D97-AF65-F5344CB8AC3E}">
        <p14:creationId xmlns:p14="http://schemas.microsoft.com/office/powerpoint/2010/main" val="1385845198"/>
      </p:ext>
    </p:extLst>
  </p:cSld>
  <p:clrMapOvr>
    <a:masterClrMapping/>
  </p:clrMapOvr>
  <p:transition spd="med">
    <p:wipe dir="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ntent with Dell Dark Blue footer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1"/>
            <a:ext cx="4297680" cy="886396"/>
          </a:xfrm>
        </p:spPr>
        <p:txBody>
          <a:bodyPr/>
          <a:lstStyle>
            <a:lvl1pPr>
              <a:defRPr baseline="0"/>
            </a:lvl1pPr>
          </a:lstStyle>
          <a:p>
            <a:r>
              <a:rPr lang="en-US" dirty="0"/>
              <a:t>Click to edit content </a:t>
            </a:r>
            <a:br>
              <a:rPr lang="en-US" dirty="0"/>
            </a:br>
            <a:r>
              <a:rPr lang="en-US" dirty="0"/>
              <a:t>page title</a:t>
            </a:r>
          </a:p>
        </p:txBody>
      </p:sp>
      <p:sp>
        <p:nvSpPr>
          <p:cNvPr id="6" name="Content Placeholder 2"/>
          <p:cNvSpPr>
            <a:spLocks noGrp="1"/>
          </p:cNvSpPr>
          <p:nvPr>
            <p:ph sz="half" idx="1" hasCustomPrompt="1"/>
          </p:nvPr>
        </p:nvSpPr>
        <p:spPr>
          <a:xfrm>
            <a:off x="364632" y="2072640"/>
            <a:ext cx="42976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5" name="Text Placeholder 7"/>
          <p:cNvSpPr>
            <a:spLocks noGrp="1"/>
          </p:cNvSpPr>
          <p:nvPr>
            <p:ph type="body" sz="quarter" idx="10" hasCustomPrompt="1"/>
          </p:nvPr>
        </p:nvSpPr>
        <p:spPr>
          <a:xfrm>
            <a:off x="364632" y="1484464"/>
            <a:ext cx="4297680" cy="318456"/>
          </a:xfrm>
        </p:spPr>
        <p:txBody>
          <a:bodyPr/>
          <a:lstStyle>
            <a:lvl1pPr marL="0" indent="0">
              <a:buNone/>
              <a:defRPr b="1"/>
            </a:lvl1pPr>
          </a:lstStyle>
          <a:p>
            <a:pPr lvl="0"/>
            <a:r>
              <a:rPr lang="en-US" dirty="0"/>
              <a:t>Subhead</a:t>
            </a:r>
          </a:p>
        </p:txBody>
      </p:sp>
    </p:spTree>
    <p:extLst>
      <p:ext uri="{BB962C8B-B14F-4D97-AF65-F5344CB8AC3E}">
        <p14:creationId xmlns:p14="http://schemas.microsoft.com/office/powerpoint/2010/main" val="2996620796"/>
      </p:ext>
    </p:extLst>
  </p:cSld>
  <p:clrMapOvr>
    <a:masterClrMapping/>
  </p:clrMapOvr>
  <p:transition spd="med">
    <p:wipe dir="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ntent with Dell Dark Blue footer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86396"/>
          </a:xfrm>
        </p:spPr>
        <p:txBody>
          <a:bodyPr/>
          <a:lstStyle>
            <a:lvl1pPr>
              <a:defRPr/>
            </a:lvl1pPr>
          </a:lstStyle>
          <a:p>
            <a:r>
              <a:rPr lang="en-US" dirty="0"/>
              <a:t>Click to edit content page title</a:t>
            </a:r>
          </a:p>
        </p:txBody>
      </p:sp>
    </p:spTree>
    <p:extLst>
      <p:ext uri="{BB962C8B-B14F-4D97-AF65-F5344CB8AC3E}">
        <p14:creationId xmlns:p14="http://schemas.microsoft.com/office/powerpoint/2010/main" val="1343509151"/>
      </p:ext>
    </p:extLst>
  </p:cSld>
  <p:clrMapOvr>
    <a:masterClrMapping/>
  </p:clrMapOvr>
  <p:transition spd="med">
    <p:wipe dir="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Image with Dell Dark Blue footer ">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6726303"/>
            <a:ext cx="9144000" cy="131697"/>
          </a:xfrm>
          <a:prstGeom prst="rect">
            <a:avLst/>
          </a:prstGeom>
          <a:solidFill>
            <a:srgbClr val="00447C"/>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a:solidFill>
                <a:schemeClr val="tx2"/>
              </a:solidFill>
              <a:latin typeface="+mn-lt"/>
            </a:endParaRPr>
          </a:p>
        </p:txBody>
      </p:sp>
    </p:spTree>
    <p:extLst>
      <p:ext uri="{BB962C8B-B14F-4D97-AF65-F5344CB8AC3E}">
        <p14:creationId xmlns:p14="http://schemas.microsoft.com/office/powerpoint/2010/main" val="3720534395"/>
      </p:ext>
    </p:extLst>
  </p:cSld>
  <p:clrMapOvr>
    <a:masterClrMapping/>
  </p:clrMapOvr>
  <p:transition spd="med">
    <p:wipe dir="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5" name="Freeform 4"/>
          <p:cNvSpPr/>
          <p:nvPr userDrawn="1"/>
        </p:nvSpPr>
        <p:spPr>
          <a:xfrm>
            <a:off x="3489158" y="2366211"/>
            <a:ext cx="5662863" cy="4491789"/>
          </a:xfrm>
          <a:custGeom>
            <a:avLst/>
            <a:gdLst>
              <a:gd name="connsiteX0" fmla="*/ 5654842 w 5662863"/>
              <a:gd name="connsiteY0" fmla="*/ 0 h 4491789"/>
              <a:gd name="connsiteX1" fmla="*/ 0 w 5662863"/>
              <a:gd name="connsiteY1" fmla="*/ 4491789 h 4491789"/>
              <a:gd name="connsiteX2" fmla="*/ 5662863 w 5662863"/>
              <a:gd name="connsiteY2" fmla="*/ 4491789 h 4491789"/>
              <a:gd name="connsiteX3" fmla="*/ 5654842 w 5662863"/>
              <a:gd name="connsiteY3" fmla="*/ 0 h 4491789"/>
            </a:gdLst>
            <a:ahLst/>
            <a:cxnLst>
              <a:cxn ang="0">
                <a:pos x="connsiteX0" y="connsiteY0"/>
              </a:cxn>
              <a:cxn ang="0">
                <a:pos x="connsiteX1" y="connsiteY1"/>
              </a:cxn>
              <a:cxn ang="0">
                <a:pos x="connsiteX2" y="connsiteY2"/>
              </a:cxn>
              <a:cxn ang="0">
                <a:pos x="connsiteX3" y="connsiteY3"/>
              </a:cxn>
            </a:cxnLst>
            <a:rect l="l" t="t" r="r" b="b"/>
            <a:pathLst>
              <a:path w="5662863" h="4491789">
                <a:moveTo>
                  <a:pt x="5654842" y="0"/>
                </a:moveTo>
                <a:lnTo>
                  <a:pt x="0" y="4491789"/>
                </a:lnTo>
                <a:lnTo>
                  <a:pt x="5662863" y="4491789"/>
                </a:lnTo>
                <a:cubicBezTo>
                  <a:pt x="5660189" y="2994526"/>
                  <a:pt x="5657516" y="1497263"/>
                  <a:pt x="5654842" y="0"/>
                </a:cubicBezTo>
                <a:close/>
              </a:path>
            </a:pathLst>
          </a:custGeom>
          <a:solidFill>
            <a:srgbClr val="0085C3"/>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a:solidFill>
                <a:schemeClr val="tx2"/>
              </a:solidFill>
              <a:latin typeface="+mn-lt"/>
            </a:endParaRPr>
          </a:p>
        </p:txBody>
      </p:sp>
      <p:sp>
        <p:nvSpPr>
          <p:cNvPr id="361476" name="Title Placeholder 21"/>
          <p:cNvSpPr>
            <a:spLocks noGrp="1"/>
          </p:cNvSpPr>
          <p:nvPr>
            <p:ph type="ctrTitle" hasCustomPrompt="1"/>
          </p:nvPr>
        </p:nvSpPr>
        <p:spPr>
          <a:xfrm>
            <a:off x="364632" y="365761"/>
            <a:ext cx="5200791" cy="1711395"/>
          </a:xfrm>
        </p:spPr>
        <p:txBody>
          <a:bodyPr wrap="square" anchor="t" anchorCtr="0">
            <a:normAutofit/>
          </a:bodyPr>
          <a:lstStyle>
            <a:lvl1pPr algn="l">
              <a:lnSpc>
                <a:spcPct val="100000"/>
              </a:lnSpc>
              <a:spcAft>
                <a:spcPts val="0"/>
              </a:spcAft>
              <a:defRPr sz="5400" b="0" i="0" smtClean="0">
                <a:solidFill>
                  <a:schemeClr val="bg1"/>
                </a:solidFill>
                <a:latin typeface="Museo Sans For Dell" panose="02000000000000000000" pitchFamily="2" charset="0"/>
                <a:ea typeface="Museo Sans For Dell" panose="02000000000000000000" pitchFamily="2"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p:nvPr>
        </p:nvSpPr>
        <p:spPr>
          <a:xfrm>
            <a:off x="364632" y="2517418"/>
            <a:ext cx="5200791" cy="307777"/>
          </a:xfrm>
        </p:spPr>
        <p:txBody>
          <a:bodyPr wrap="square" lIns="0" tIns="0" rIns="0" bIns="0" anchor="t" anchorCtr="0">
            <a:spAutoFit/>
          </a:bodyPr>
          <a:lstStyle>
            <a:lvl1pPr marL="0" indent="0" algn="l">
              <a:buFont typeface="Wingdings" pitchFamily="2" charset="2"/>
              <a:buNone/>
              <a:defRPr sz="2000" b="0" i="0" smtClean="0">
                <a:solidFill>
                  <a:schemeClr val="bg2">
                    <a:lumMod val="65000"/>
                    <a:lumOff val="35000"/>
                  </a:schemeClr>
                </a:solidFill>
                <a:latin typeface="Museo Sans For Dell" pitchFamily="2" charset="0"/>
                <a:ea typeface="Museo Sans For Dell" pitchFamily="2" charset="0"/>
              </a:defRPr>
            </a:lvl1pPr>
          </a:lstStyle>
          <a:p>
            <a:r>
              <a:rPr lang="en-US"/>
              <a:t>Click to edit Master subtitle style</a:t>
            </a:r>
            <a:endParaRPr lang="en-US" dirty="0"/>
          </a:p>
        </p:txBody>
      </p:sp>
      <p:pic>
        <p:nvPicPr>
          <p:cNvPr id="6" name="Picture 5" descr="white"/>
          <p:cNvPicPr>
            <a:picLocks noChangeAspect="1" noChangeArrowheads="1"/>
          </p:cNvPicPr>
          <p:nvPr userDrawn="1"/>
        </p:nvPicPr>
        <p:blipFill>
          <a:blip r:embed="rId2" cstate="screen"/>
          <a:srcRect/>
          <a:stretch>
            <a:fillRect/>
          </a:stretch>
        </p:blipFill>
        <p:spPr bwMode="black">
          <a:xfrm>
            <a:off x="7826490" y="5499951"/>
            <a:ext cx="1023494" cy="1023494"/>
          </a:xfrm>
          <a:prstGeom prst="rect">
            <a:avLst/>
          </a:prstGeom>
          <a:noFill/>
          <a:ln w="9525">
            <a:noFill/>
            <a:miter lim="800000"/>
            <a:headEnd/>
            <a:tailEnd/>
          </a:ln>
        </p:spPr>
      </p:pic>
    </p:spTree>
    <p:extLst>
      <p:ext uri="{BB962C8B-B14F-4D97-AF65-F5344CB8AC3E}">
        <p14:creationId xmlns:p14="http://schemas.microsoft.com/office/powerpoint/2010/main" val="2730887216"/>
      </p:ext>
    </p:extLst>
  </p:cSld>
  <p:clrMapOvr>
    <a:masterClrMapping/>
  </p:clrMapOvr>
  <p:transition spd="med">
    <p:wipe dir="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baseline="0"/>
            </a:lvl1pPr>
          </a:lstStyle>
          <a:p>
            <a:r>
              <a:rPr lang="en-US" dirty="0"/>
              <a:t>Click to edit content page title</a:t>
            </a:r>
          </a:p>
        </p:txBody>
      </p:sp>
      <p:sp>
        <p:nvSpPr>
          <p:cNvPr id="6" name="Content Placeholder 2"/>
          <p:cNvSpPr>
            <a:spLocks noGrp="1"/>
          </p:cNvSpPr>
          <p:nvPr>
            <p:ph sz="half" idx="1" hasCustomPrompt="1"/>
          </p:nvPr>
        </p:nvSpPr>
        <p:spPr>
          <a:xfrm>
            <a:off x="364632"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1078062111"/>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1" y="365760"/>
            <a:ext cx="5810391" cy="443199"/>
          </a:xfrm>
        </p:spPr>
        <p:txBody>
          <a:bodyPr/>
          <a:lstStyle>
            <a:lvl1pPr>
              <a:defRPr baseline="0"/>
            </a:lvl1pPr>
          </a:lstStyle>
          <a:p>
            <a:r>
              <a:rPr lang="en-US" dirty="0"/>
              <a:t>Click to edit content page title</a:t>
            </a:r>
          </a:p>
        </p:txBody>
      </p:sp>
      <p:sp>
        <p:nvSpPr>
          <p:cNvPr id="6" name="Content Placeholder 2"/>
          <p:cNvSpPr>
            <a:spLocks noGrp="1"/>
          </p:cNvSpPr>
          <p:nvPr>
            <p:ph sz="half" idx="1" hasCustomPrompt="1"/>
          </p:nvPr>
        </p:nvSpPr>
        <p:spPr>
          <a:xfrm>
            <a:off x="364632" y="1706880"/>
            <a:ext cx="4297680"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5" name="Text Placeholder 7"/>
          <p:cNvSpPr>
            <a:spLocks noGrp="1"/>
          </p:cNvSpPr>
          <p:nvPr>
            <p:ph type="body" sz="quarter" idx="10" hasCustomPrompt="1"/>
          </p:nvPr>
        </p:nvSpPr>
        <p:spPr>
          <a:xfrm>
            <a:off x="364632" y="1092200"/>
            <a:ext cx="4297680" cy="318456"/>
          </a:xfrm>
        </p:spPr>
        <p:txBody>
          <a:bodyPr/>
          <a:lstStyle>
            <a:lvl1pPr marL="0" indent="0">
              <a:buNone/>
              <a:defRPr b="1"/>
            </a:lvl1pPr>
          </a:lstStyle>
          <a:p>
            <a:pPr lvl="0"/>
            <a:r>
              <a:rPr lang="en-US" dirty="0"/>
              <a:t>Subhead</a:t>
            </a:r>
          </a:p>
        </p:txBody>
      </p:sp>
    </p:spTree>
    <p:extLst>
      <p:ext uri="{BB962C8B-B14F-4D97-AF65-F5344CB8AC3E}">
        <p14:creationId xmlns:p14="http://schemas.microsoft.com/office/powerpoint/2010/main" val="3993007370"/>
      </p:ext>
    </p:extLst>
  </p:cSld>
  <p:clrMapOvr>
    <a:masterClrMapping/>
  </p:clrMapOvr>
  <p:transition spd="med">
    <p:wipe dir="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Content with Dell Blue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baseline="0"/>
            </a:lvl1pPr>
          </a:lstStyle>
          <a:p>
            <a:r>
              <a:rPr lang="en-US" dirty="0"/>
              <a:t>Click to edit content page title</a:t>
            </a:r>
          </a:p>
        </p:txBody>
      </p:sp>
      <p:sp>
        <p:nvSpPr>
          <p:cNvPr id="6" name="Content Placeholder 2"/>
          <p:cNvSpPr>
            <a:spLocks noGrp="1"/>
          </p:cNvSpPr>
          <p:nvPr>
            <p:ph sz="half" idx="1" hasCustomPrompt="1"/>
          </p:nvPr>
        </p:nvSpPr>
        <p:spPr>
          <a:xfrm>
            <a:off x="364632"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2086314934"/>
      </p:ext>
    </p:extLst>
  </p:cSld>
  <p:clrMapOvr>
    <a:masterClrMapping/>
  </p:clrMapOvr>
  <p:transition spd="med">
    <p:wipe dir="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userDrawn="1">
  <p:cSld name="Dell Blue divider slide ">
    <p:bg>
      <p:bgPr>
        <a:solidFill>
          <a:schemeClr val="bg1"/>
        </a:solidFill>
        <a:effectLst/>
      </p:bgPr>
    </p:bg>
    <p:spTree>
      <p:nvGrpSpPr>
        <p:cNvPr id="1" name=""/>
        <p:cNvGrpSpPr/>
        <p:nvPr/>
      </p:nvGrpSpPr>
      <p:grpSpPr>
        <a:xfrm>
          <a:off x="0" y="0"/>
          <a:ext cx="0" cy="0"/>
          <a:chOff x="0" y="0"/>
          <a:chExt cx="0" cy="0"/>
        </a:xfrm>
      </p:grpSpPr>
      <p:sp>
        <p:nvSpPr>
          <p:cNvPr id="7" name="fl" descr="                        Dell - Restricted - Confidential"/>
          <p:cNvSpPr txBox="1"/>
          <p:nvPr userDrawn="1"/>
        </p:nvSpPr>
        <p:spPr>
          <a:xfrm>
            <a:off x="0" y="6617886"/>
            <a:ext cx="9144000" cy="210058"/>
          </a:xfrm>
          <a:prstGeom prst="rect">
            <a:avLst/>
          </a:prstGeom>
          <a:solidFill>
            <a:schemeClr val="bg1"/>
          </a:solidFill>
        </p:spPr>
        <p:txBody>
          <a:bodyPr vert="horz" wrap="square" rtlCol="0">
            <a:spAutoFit/>
          </a:bodyPr>
          <a:lstStyle/>
          <a:p>
            <a:pPr algn="l">
              <a:lnSpc>
                <a:spcPct val="90000"/>
              </a:lnSpc>
              <a:spcBef>
                <a:spcPts val="100"/>
              </a:spcBef>
              <a:spcAft>
                <a:spcPts val="100"/>
              </a:spcAft>
            </a:pPr>
            <a:r>
              <a:rPr lang="en-US" sz="850" b="1" i="0" u="none" baseline="0" dirty="0">
                <a:solidFill>
                  <a:srgbClr val="7F7F7F"/>
                </a:solidFill>
                <a:latin typeface="museo sans for dell"/>
              </a:rPr>
              <a:t>                        Dell - Restricted - Confidential</a:t>
            </a:r>
          </a:p>
        </p:txBody>
      </p:sp>
      <p:sp>
        <p:nvSpPr>
          <p:cNvPr id="4" name="Title 1"/>
          <p:cNvSpPr>
            <a:spLocks noGrp="1"/>
          </p:cNvSpPr>
          <p:nvPr>
            <p:ph type="title" hasCustomPrompt="1"/>
          </p:nvPr>
        </p:nvSpPr>
        <p:spPr>
          <a:xfrm>
            <a:off x="364632" y="2331028"/>
            <a:ext cx="6850901" cy="1994392"/>
          </a:xfrm>
        </p:spPr>
        <p:txBody>
          <a:bodyPr anchor="ctr" anchorCtr="0">
            <a:normAutofit/>
          </a:bodyPr>
          <a:lstStyle>
            <a:lvl1pPr>
              <a:defRPr sz="5400" baseline="0">
                <a:solidFill>
                  <a:schemeClr val="tx2"/>
                </a:solidFill>
              </a:defRPr>
            </a:lvl1pPr>
          </a:lstStyle>
          <a:p>
            <a:r>
              <a:rPr lang="en-US" dirty="0"/>
              <a:t>Click to edit divider slide title  </a:t>
            </a:r>
          </a:p>
        </p:txBody>
      </p:sp>
      <p:pic>
        <p:nvPicPr>
          <p:cNvPr id="5" name="Picture 9" descr="white"/>
          <p:cNvPicPr>
            <a:picLocks noChangeAspect="1" noChangeArrowheads="1"/>
          </p:cNvPicPr>
          <p:nvPr userDrawn="1"/>
        </p:nvPicPr>
        <p:blipFill>
          <a:blip r:embed="rId2" cstate="screen"/>
          <a:srcRect/>
          <a:stretch>
            <a:fillRect/>
          </a:stretch>
        </p:blipFill>
        <p:spPr bwMode="black">
          <a:xfrm>
            <a:off x="8474442" y="6303863"/>
            <a:ext cx="374043" cy="374043"/>
          </a:xfrm>
          <a:prstGeom prst="rect">
            <a:avLst/>
          </a:prstGeom>
          <a:noFill/>
          <a:ln w="9525">
            <a:noFill/>
            <a:miter lim="800000"/>
            <a:headEnd/>
            <a:tailEnd/>
          </a:ln>
        </p:spPr>
      </p:pic>
    </p:spTree>
    <p:extLst>
      <p:ext uri="{BB962C8B-B14F-4D97-AF65-F5344CB8AC3E}">
        <p14:creationId xmlns:p14="http://schemas.microsoft.com/office/powerpoint/2010/main" val="3610296719"/>
      </p:ext>
    </p:extLst>
  </p:cSld>
  <p:clrMapOvr>
    <a:masterClrMapping/>
  </p:clrMapOvr>
  <p:transition spd="med">
    <p:wipe dir="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Dell Teal divider slide">
    <p:bg>
      <p:bgPr>
        <a:solidFill>
          <a:srgbClr val="74CAC7"/>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64632" y="2331028"/>
            <a:ext cx="6850901" cy="1994392"/>
          </a:xfrm>
        </p:spPr>
        <p:txBody>
          <a:bodyPr anchor="ctr" anchorCtr="0">
            <a:normAutofit/>
          </a:bodyPr>
          <a:lstStyle>
            <a:lvl1pPr>
              <a:defRPr sz="5400" baseline="0">
                <a:solidFill>
                  <a:schemeClr val="tx2"/>
                </a:solidFill>
              </a:defRPr>
            </a:lvl1pPr>
          </a:lstStyle>
          <a:p>
            <a:r>
              <a:rPr lang="en-US" dirty="0"/>
              <a:t>Click to edit divider slide title  </a:t>
            </a:r>
          </a:p>
        </p:txBody>
      </p:sp>
      <p:pic>
        <p:nvPicPr>
          <p:cNvPr id="5" name="Picture 9" descr="white"/>
          <p:cNvPicPr>
            <a:picLocks noChangeAspect="1" noChangeArrowheads="1"/>
          </p:cNvPicPr>
          <p:nvPr userDrawn="1"/>
        </p:nvPicPr>
        <p:blipFill>
          <a:blip r:embed="rId2" cstate="screen"/>
          <a:srcRect/>
          <a:stretch>
            <a:fillRect/>
          </a:stretch>
        </p:blipFill>
        <p:spPr bwMode="black">
          <a:xfrm>
            <a:off x="8298688" y="5971495"/>
            <a:ext cx="550664" cy="550664"/>
          </a:xfrm>
          <a:prstGeom prst="rect">
            <a:avLst/>
          </a:prstGeom>
          <a:noFill/>
          <a:ln w="9525">
            <a:noFill/>
            <a:miter lim="800000"/>
            <a:headEnd/>
            <a:tailEnd/>
          </a:ln>
        </p:spPr>
      </p:pic>
    </p:spTree>
    <p:extLst>
      <p:ext uri="{BB962C8B-B14F-4D97-AF65-F5344CB8AC3E}">
        <p14:creationId xmlns:p14="http://schemas.microsoft.com/office/powerpoint/2010/main" val="2919792390"/>
      </p:ext>
    </p:extLst>
  </p:cSld>
  <p:clrMapOvr>
    <a:masterClrMapping/>
  </p:clrMapOvr>
  <p:transition spd="med">
    <p:wipe dir="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ntent with Dell Teal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baseline="0">
                <a:solidFill>
                  <a:schemeClr val="accent2"/>
                </a:solidFill>
              </a:defRPr>
            </a:lvl1pPr>
          </a:lstStyle>
          <a:p>
            <a:r>
              <a:rPr lang="en-US" dirty="0"/>
              <a:t>Click to edit content page title</a:t>
            </a:r>
          </a:p>
        </p:txBody>
      </p:sp>
      <p:sp>
        <p:nvSpPr>
          <p:cNvPr id="6" name="Content Placeholder 2"/>
          <p:cNvSpPr>
            <a:spLocks noGrp="1"/>
          </p:cNvSpPr>
          <p:nvPr>
            <p:ph sz="half" idx="1" hasCustomPrompt="1"/>
          </p:nvPr>
        </p:nvSpPr>
        <p:spPr>
          <a:xfrm>
            <a:off x="364632"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3102545267"/>
      </p:ext>
    </p:extLst>
  </p:cSld>
  <p:clrMapOvr>
    <a:masterClrMapping/>
  </p:clrMapOvr>
  <p:transition spd="med">
    <p:wipe dir="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ontent with Dell Teal footer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64631" y="1463040"/>
            <a:ext cx="7955280" cy="318456"/>
          </a:xfrm>
        </p:spPr>
        <p:txBody>
          <a:bodyPr/>
          <a:lstStyle>
            <a:lvl1pPr marL="0" indent="0">
              <a:buNone/>
              <a:defRPr b="1"/>
            </a:lvl1pPr>
          </a:lstStyle>
          <a:p>
            <a:pPr lvl="0"/>
            <a:r>
              <a:rPr lang="en-US" dirty="0"/>
              <a:t>Subhead</a:t>
            </a:r>
          </a:p>
        </p:txBody>
      </p:sp>
      <p:sp>
        <p:nvSpPr>
          <p:cNvPr id="2" name="Title 1"/>
          <p:cNvSpPr>
            <a:spLocks noGrp="1"/>
          </p:cNvSpPr>
          <p:nvPr>
            <p:ph type="title" hasCustomPrompt="1"/>
          </p:nvPr>
        </p:nvSpPr>
        <p:spPr>
          <a:xfrm>
            <a:off x="364631" y="362513"/>
            <a:ext cx="7955280" cy="853440"/>
          </a:xfrm>
        </p:spPr>
        <p:txBody>
          <a:bodyPr>
            <a:normAutofit/>
          </a:bodyPr>
          <a:lstStyle>
            <a:lvl1pPr>
              <a:defRPr baseline="0"/>
            </a:lvl1pPr>
          </a:lstStyle>
          <a:p>
            <a:r>
              <a:rPr lang="en-US" dirty="0"/>
              <a:t>Click to edit content page title </a:t>
            </a:r>
          </a:p>
        </p:txBody>
      </p:sp>
      <p:sp>
        <p:nvSpPr>
          <p:cNvPr id="6" name="Content Placeholder 2"/>
          <p:cNvSpPr>
            <a:spLocks noGrp="1"/>
          </p:cNvSpPr>
          <p:nvPr>
            <p:ph sz="half" idx="1" hasCustomPrompt="1"/>
          </p:nvPr>
        </p:nvSpPr>
        <p:spPr>
          <a:xfrm>
            <a:off x="356403" y="2072640"/>
            <a:ext cx="79552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1870772802"/>
      </p:ext>
    </p:extLst>
  </p:cSld>
  <p:clrMapOvr>
    <a:masterClrMapping/>
  </p:clrMapOvr>
  <p:transition spd="med">
    <p:wipe dir="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ntent with Dell Teal footer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a:lvl1pPr>
          </a:lstStyle>
          <a:p>
            <a:r>
              <a:rPr lang="en-US" dirty="0"/>
              <a:t>Click to edit content page title</a:t>
            </a:r>
          </a:p>
        </p:txBody>
      </p:sp>
      <p:sp>
        <p:nvSpPr>
          <p:cNvPr id="6" name="Content Placeholder 2"/>
          <p:cNvSpPr>
            <a:spLocks noGrp="1"/>
          </p:cNvSpPr>
          <p:nvPr>
            <p:ph sz="half" idx="13" hasCustomPrompt="1"/>
          </p:nvPr>
        </p:nvSpPr>
        <p:spPr>
          <a:xfrm>
            <a:off x="3646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7" name="Content Placeholder 2"/>
          <p:cNvSpPr>
            <a:spLocks noGrp="1"/>
          </p:cNvSpPr>
          <p:nvPr>
            <p:ph sz="half" idx="14" hasCustomPrompt="1"/>
          </p:nvPr>
        </p:nvSpPr>
        <p:spPr>
          <a:xfrm>
            <a:off x="44794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4039769246"/>
      </p:ext>
    </p:extLst>
  </p:cSld>
  <p:clrMapOvr>
    <a:masterClrMapping/>
  </p:clrMapOvr>
  <p:transition spd="med">
    <p:wipe dir="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ntent with Dell Teal footer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67094" y="365759"/>
            <a:ext cx="4285279" cy="853440"/>
          </a:xfrm>
        </p:spPr>
        <p:txBody>
          <a:bodyPr/>
          <a:lstStyle>
            <a:lvl1pPr>
              <a:defRPr/>
            </a:lvl1pPr>
          </a:lstStyle>
          <a:p>
            <a:r>
              <a:rPr lang="en-US" dirty="0"/>
              <a:t>Click to edit content page title</a:t>
            </a:r>
          </a:p>
        </p:txBody>
      </p:sp>
      <p:sp>
        <p:nvSpPr>
          <p:cNvPr id="8" name="Content Placeholder 2"/>
          <p:cNvSpPr>
            <a:spLocks noGrp="1"/>
          </p:cNvSpPr>
          <p:nvPr>
            <p:ph sz="half" idx="13" hasCustomPrompt="1"/>
          </p:nvPr>
        </p:nvSpPr>
        <p:spPr>
          <a:xfrm>
            <a:off x="364632" y="1706880"/>
            <a:ext cx="428386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1485224609"/>
      </p:ext>
    </p:extLst>
  </p:cSld>
  <p:clrMapOvr>
    <a:masterClrMapping/>
  </p:clrMapOvr>
  <p:transition spd="med">
    <p:wipe dir="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with Dell Teal footer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0"/>
            <a:ext cx="5573324" cy="443199"/>
          </a:xfrm>
        </p:spPr>
        <p:txBody>
          <a:bodyPr/>
          <a:lstStyle>
            <a:lvl1pPr>
              <a:defRPr baseline="0"/>
            </a:lvl1pPr>
          </a:lstStyle>
          <a:p>
            <a:r>
              <a:rPr lang="en-US" dirty="0"/>
              <a:t>Click to edit content page title</a:t>
            </a:r>
          </a:p>
        </p:txBody>
      </p:sp>
      <p:sp>
        <p:nvSpPr>
          <p:cNvPr id="6" name="Content Placeholder 2"/>
          <p:cNvSpPr>
            <a:spLocks noGrp="1"/>
          </p:cNvSpPr>
          <p:nvPr>
            <p:ph sz="half" idx="1" hasCustomPrompt="1"/>
          </p:nvPr>
        </p:nvSpPr>
        <p:spPr>
          <a:xfrm>
            <a:off x="364632" y="1706880"/>
            <a:ext cx="4297680"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5" name="Text Placeholder 7"/>
          <p:cNvSpPr>
            <a:spLocks noGrp="1"/>
          </p:cNvSpPr>
          <p:nvPr>
            <p:ph type="body" sz="quarter" idx="10" hasCustomPrompt="1"/>
          </p:nvPr>
        </p:nvSpPr>
        <p:spPr>
          <a:xfrm>
            <a:off x="364632" y="1092200"/>
            <a:ext cx="4297680" cy="318456"/>
          </a:xfrm>
        </p:spPr>
        <p:txBody>
          <a:bodyPr/>
          <a:lstStyle>
            <a:lvl1pPr marL="0" indent="0">
              <a:buNone/>
              <a:defRPr b="1"/>
            </a:lvl1pPr>
          </a:lstStyle>
          <a:p>
            <a:pPr lvl="0"/>
            <a:r>
              <a:rPr lang="en-US" dirty="0"/>
              <a:t>Subhead</a:t>
            </a:r>
          </a:p>
        </p:txBody>
      </p:sp>
    </p:spTree>
    <p:extLst>
      <p:ext uri="{BB962C8B-B14F-4D97-AF65-F5344CB8AC3E}">
        <p14:creationId xmlns:p14="http://schemas.microsoft.com/office/powerpoint/2010/main" val="3854225711"/>
      </p:ext>
    </p:extLst>
  </p:cSld>
  <p:clrMapOvr>
    <a:masterClrMapping/>
  </p:clrMapOvr>
  <p:transition spd="med">
    <p:wipe dir="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with Dell Teal footer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1"/>
            <a:ext cx="4297680" cy="886396"/>
          </a:xfrm>
        </p:spPr>
        <p:txBody>
          <a:bodyPr/>
          <a:lstStyle>
            <a:lvl1pPr>
              <a:defRPr baseline="0"/>
            </a:lvl1pPr>
          </a:lstStyle>
          <a:p>
            <a:r>
              <a:rPr lang="en-US" dirty="0"/>
              <a:t>Click to edit content </a:t>
            </a:r>
            <a:br>
              <a:rPr lang="en-US" dirty="0"/>
            </a:br>
            <a:r>
              <a:rPr lang="en-US" dirty="0"/>
              <a:t>page title</a:t>
            </a:r>
          </a:p>
        </p:txBody>
      </p:sp>
      <p:sp>
        <p:nvSpPr>
          <p:cNvPr id="6" name="Content Placeholder 2"/>
          <p:cNvSpPr>
            <a:spLocks noGrp="1"/>
          </p:cNvSpPr>
          <p:nvPr>
            <p:ph sz="half" idx="1" hasCustomPrompt="1"/>
          </p:nvPr>
        </p:nvSpPr>
        <p:spPr>
          <a:xfrm>
            <a:off x="364632" y="2072640"/>
            <a:ext cx="42976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5" name="Text Placeholder 7"/>
          <p:cNvSpPr>
            <a:spLocks noGrp="1"/>
          </p:cNvSpPr>
          <p:nvPr>
            <p:ph type="body" sz="quarter" idx="10" hasCustomPrompt="1"/>
          </p:nvPr>
        </p:nvSpPr>
        <p:spPr>
          <a:xfrm>
            <a:off x="364632" y="1484464"/>
            <a:ext cx="4297680" cy="318456"/>
          </a:xfrm>
        </p:spPr>
        <p:txBody>
          <a:bodyPr/>
          <a:lstStyle>
            <a:lvl1pPr marL="0" indent="0">
              <a:buNone/>
              <a:defRPr b="1"/>
            </a:lvl1pPr>
          </a:lstStyle>
          <a:p>
            <a:pPr lvl="0"/>
            <a:r>
              <a:rPr lang="en-US" dirty="0"/>
              <a:t>Subhead</a:t>
            </a:r>
          </a:p>
        </p:txBody>
      </p:sp>
    </p:spTree>
    <p:extLst>
      <p:ext uri="{BB962C8B-B14F-4D97-AF65-F5344CB8AC3E}">
        <p14:creationId xmlns:p14="http://schemas.microsoft.com/office/powerpoint/2010/main" val="232238620"/>
      </p:ext>
    </p:extLst>
  </p:cSld>
  <p:clrMapOvr>
    <a:masterClrMapping/>
  </p:clrMapOvr>
  <p:transition spd="med">
    <p:wipe dir="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with Dell Teal footer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86396"/>
          </a:xfrm>
        </p:spPr>
        <p:txBody>
          <a:bodyPr/>
          <a:lstStyle>
            <a:lvl1pPr>
              <a:defRPr/>
            </a:lvl1pPr>
          </a:lstStyle>
          <a:p>
            <a:r>
              <a:rPr lang="en-US" dirty="0"/>
              <a:t>Click to edit content page title</a:t>
            </a:r>
          </a:p>
        </p:txBody>
      </p:sp>
    </p:spTree>
    <p:extLst>
      <p:ext uri="{BB962C8B-B14F-4D97-AF65-F5344CB8AC3E}">
        <p14:creationId xmlns:p14="http://schemas.microsoft.com/office/powerpoint/2010/main" val="617744587"/>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1"/>
            <a:ext cx="4297680" cy="886396"/>
          </a:xfrm>
        </p:spPr>
        <p:txBody>
          <a:bodyPr/>
          <a:lstStyle>
            <a:lvl1pPr>
              <a:defRPr baseline="0"/>
            </a:lvl1pPr>
          </a:lstStyle>
          <a:p>
            <a:r>
              <a:rPr lang="en-US" dirty="0"/>
              <a:t>Click to edit content </a:t>
            </a:r>
            <a:br>
              <a:rPr lang="en-US" dirty="0"/>
            </a:br>
            <a:r>
              <a:rPr lang="en-US" dirty="0"/>
              <a:t>page title</a:t>
            </a:r>
          </a:p>
        </p:txBody>
      </p:sp>
      <p:sp>
        <p:nvSpPr>
          <p:cNvPr id="6" name="Content Placeholder 2"/>
          <p:cNvSpPr>
            <a:spLocks noGrp="1"/>
          </p:cNvSpPr>
          <p:nvPr>
            <p:ph sz="half" idx="1" hasCustomPrompt="1"/>
          </p:nvPr>
        </p:nvSpPr>
        <p:spPr>
          <a:xfrm>
            <a:off x="364632" y="2072640"/>
            <a:ext cx="42976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5" name="Text Placeholder 7"/>
          <p:cNvSpPr>
            <a:spLocks noGrp="1"/>
          </p:cNvSpPr>
          <p:nvPr>
            <p:ph type="body" sz="quarter" idx="10" hasCustomPrompt="1"/>
          </p:nvPr>
        </p:nvSpPr>
        <p:spPr>
          <a:xfrm>
            <a:off x="364632" y="1484464"/>
            <a:ext cx="4297680" cy="318456"/>
          </a:xfrm>
        </p:spPr>
        <p:txBody>
          <a:bodyPr/>
          <a:lstStyle>
            <a:lvl1pPr marL="0" indent="0">
              <a:buNone/>
              <a:defRPr b="1"/>
            </a:lvl1pPr>
          </a:lstStyle>
          <a:p>
            <a:pPr lvl="0"/>
            <a:r>
              <a:rPr lang="en-US" dirty="0"/>
              <a:t>Subhead</a:t>
            </a:r>
          </a:p>
        </p:txBody>
      </p:sp>
    </p:spTree>
    <p:extLst>
      <p:ext uri="{BB962C8B-B14F-4D97-AF65-F5344CB8AC3E}">
        <p14:creationId xmlns:p14="http://schemas.microsoft.com/office/powerpoint/2010/main" val="78229640"/>
      </p:ext>
    </p:extLst>
  </p:cSld>
  <p:clrMapOvr>
    <a:masterClrMapping/>
  </p:clrMapOvr>
  <p:transition spd="med">
    <p:wipe dir="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Image with Dell Teal footer ">
    <p:bg>
      <p:bgPr>
        <a:blipFill dpi="0" rotWithShape="1">
          <a:blip r:embed="rId2">
            <a:lum/>
          </a:blip>
          <a:srcRect/>
          <a:stretch>
            <a:fillRect l="-7000" r="-7000"/>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6726303"/>
            <a:ext cx="9144000" cy="131697"/>
          </a:xfrm>
          <a:prstGeom prst="rect">
            <a:avLst/>
          </a:prstGeom>
          <a:solidFill>
            <a:srgbClr val="74CAC7"/>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a:solidFill>
                <a:schemeClr val="tx2"/>
              </a:solidFill>
              <a:latin typeface="+mn-lt"/>
            </a:endParaRPr>
          </a:p>
        </p:txBody>
      </p:sp>
    </p:spTree>
    <p:extLst>
      <p:ext uri="{BB962C8B-B14F-4D97-AF65-F5344CB8AC3E}">
        <p14:creationId xmlns:p14="http://schemas.microsoft.com/office/powerpoint/2010/main" val="3332108257"/>
      </p:ext>
    </p:extLst>
  </p:cSld>
  <p:clrMapOvr>
    <a:masterClrMapping/>
  </p:clrMapOvr>
  <p:transition spd="med">
    <p:wipe dir="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5" name="Freeform 4"/>
          <p:cNvSpPr/>
          <p:nvPr userDrawn="1"/>
        </p:nvSpPr>
        <p:spPr>
          <a:xfrm>
            <a:off x="3489158" y="2366211"/>
            <a:ext cx="5662863" cy="4491789"/>
          </a:xfrm>
          <a:custGeom>
            <a:avLst/>
            <a:gdLst>
              <a:gd name="connsiteX0" fmla="*/ 5654842 w 5662863"/>
              <a:gd name="connsiteY0" fmla="*/ 0 h 4491789"/>
              <a:gd name="connsiteX1" fmla="*/ 0 w 5662863"/>
              <a:gd name="connsiteY1" fmla="*/ 4491789 h 4491789"/>
              <a:gd name="connsiteX2" fmla="*/ 5662863 w 5662863"/>
              <a:gd name="connsiteY2" fmla="*/ 4491789 h 4491789"/>
              <a:gd name="connsiteX3" fmla="*/ 5654842 w 5662863"/>
              <a:gd name="connsiteY3" fmla="*/ 0 h 4491789"/>
            </a:gdLst>
            <a:ahLst/>
            <a:cxnLst>
              <a:cxn ang="0">
                <a:pos x="connsiteX0" y="connsiteY0"/>
              </a:cxn>
              <a:cxn ang="0">
                <a:pos x="connsiteX1" y="connsiteY1"/>
              </a:cxn>
              <a:cxn ang="0">
                <a:pos x="connsiteX2" y="connsiteY2"/>
              </a:cxn>
              <a:cxn ang="0">
                <a:pos x="connsiteX3" y="connsiteY3"/>
              </a:cxn>
            </a:cxnLst>
            <a:rect l="l" t="t" r="r" b="b"/>
            <a:pathLst>
              <a:path w="5662863" h="4491789">
                <a:moveTo>
                  <a:pt x="5654842" y="0"/>
                </a:moveTo>
                <a:lnTo>
                  <a:pt x="0" y="4491789"/>
                </a:lnTo>
                <a:lnTo>
                  <a:pt x="5662863" y="4491789"/>
                </a:lnTo>
                <a:cubicBezTo>
                  <a:pt x="5660189" y="2994526"/>
                  <a:pt x="5657516" y="1497263"/>
                  <a:pt x="5654842" y="0"/>
                </a:cubicBezTo>
                <a:close/>
              </a:path>
            </a:pathLst>
          </a:custGeom>
          <a:solidFill>
            <a:srgbClr val="0085C3"/>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a:solidFill>
                <a:schemeClr val="tx2"/>
              </a:solidFill>
              <a:latin typeface="+mn-lt"/>
            </a:endParaRPr>
          </a:p>
        </p:txBody>
      </p:sp>
      <p:sp>
        <p:nvSpPr>
          <p:cNvPr id="361476" name="Title Placeholder 21"/>
          <p:cNvSpPr>
            <a:spLocks noGrp="1"/>
          </p:cNvSpPr>
          <p:nvPr>
            <p:ph type="ctrTitle" hasCustomPrompt="1"/>
          </p:nvPr>
        </p:nvSpPr>
        <p:spPr>
          <a:xfrm>
            <a:off x="364632" y="365761"/>
            <a:ext cx="5200791" cy="1711395"/>
          </a:xfrm>
        </p:spPr>
        <p:txBody>
          <a:bodyPr wrap="square" anchor="t" anchorCtr="0">
            <a:normAutofit/>
          </a:bodyPr>
          <a:lstStyle>
            <a:lvl1pPr algn="l">
              <a:lnSpc>
                <a:spcPct val="100000"/>
              </a:lnSpc>
              <a:spcAft>
                <a:spcPts val="0"/>
              </a:spcAft>
              <a:defRPr sz="5400" b="0" i="0" smtClean="0">
                <a:solidFill>
                  <a:schemeClr val="bg1"/>
                </a:solidFill>
                <a:latin typeface="Museo Sans For Dell" panose="02000000000000000000" pitchFamily="2" charset="0"/>
                <a:ea typeface="Museo Sans For Dell" panose="02000000000000000000" pitchFamily="2"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p:nvPr>
        </p:nvSpPr>
        <p:spPr>
          <a:xfrm>
            <a:off x="364632" y="2517418"/>
            <a:ext cx="5200791" cy="307777"/>
          </a:xfrm>
        </p:spPr>
        <p:txBody>
          <a:bodyPr wrap="square" lIns="0" tIns="0" rIns="0" bIns="0" anchor="t" anchorCtr="0">
            <a:spAutoFit/>
          </a:bodyPr>
          <a:lstStyle>
            <a:lvl1pPr marL="0" indent="0" algn="l">
              <a:buFont typeface="Wingdings" pitchFamily="2" charset="2"/>
              <a:buNone/>
              <a:defRPr sz="2000" b="0" i="0" smtClean="0">
                <a:solidFill>
                  <a:schemeClr val="bg2">
                    <a:lumMod val="65000"/>
                    <a:lumOff val="35000"/>
                  </a:schemeClr>
                </a:solidFill>
                <a:latin typeface="Museo Sans For Dell" pitchFamily="2" charset="0"/>
                <a:ea typeface="Museo Sans For Dell" pitchFamily="2" charset="0"/>
              </a:defRPr>
            </a:lvl1pPr>
          </a:lstStyle>
          <a:p>
            <a:r>
              <a:rPr lang="en-US"/>
              <a:t>Click to edit Master subtitle style</a:t>
            </a:r>
            <a:endParaRPr lang="en-US" dirty="0"/>
          </a:p>
        </p:txBody>
      </p:sp>
      <p:pic>
        <p:nvPicPr>
          <p:cNvPr id="6" name="Picture 5" descr="white"/>
          <p:cNvPicPr>
            <a:picLocks noChangeAspect="1" noChangeArrowheads="1"/>
          </p:cNvPicPr>
          <p:nvPr userDrawn="1"/>
        </p:nvPicPr>
        <p:blipFill>
          <a:blip r:embed="rId2" cstate="screen"/>
          <a:srcRect/>
          <a:stretch>
            <a:fillRect/>
          </a:stretch>
        </p:blipFill>
        <p:spPr bwMode="black">
          <a:xfrm>
            <a:off x="7826490" y="5499951"/>
            <a:ext cx="1023494" cy="1023494"/>
          </a:xfrm>
          <a:prstGeom prst="rect">
            <a:avLst/>
          </a:prstGeom>
          <a:noFill/>
          <a:ln w="9525">
            <a:noFill/>
            <a:miter lim="800000"/>
            <a:headEnd/>
            <a:tailEnd/>
          </a:ln>
        </p:spPr>
      </p:pic>
    </p:spTree>
    <p:extLst>
      <p:ext uri="{BB962C8B-B14F-4D97-AF65-F5344CB8AC3E}">
        <p14:creationId xmlns:p14="http://schemas.microsoft.com/office/powerpoint/2010/main" val="2730887216"/>
      </p:ext>
    </p:extLst>
  </p:cSld>
  <p:clrMapOvr>
    <a:masterClrMapping/>
  </p:clrMapOvr>
  <p:transition spd="med">
    <p:wipe dir="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Content with Dell Blue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baseline="0"/>
            </a:lvl1pPr>
          </a:lstStyle>
          <a:p>
            <a:r>
              <a:rPr lang="en-US" dirty="0"/>
              <a:t>Click to edit content page title</a:t>
            </a:r>
          </a:p>
        </p:txBody>
      </p:sp>
      <p:sp>
        <p:nvSpPr>
          <p:cNvPr id="6" name="Content Placeholder 2"/>
          <p:cNvSpPr>
            <a:spLocks noGrp="1"/>
          </p:cNvSpPr>
          <p:nvPr>
            <p:ph sz="half" idx="1" hasCustomPrompt="1"/>
          </p:nvPr>
        </p:nvSpPr>
        <p:spPr>
          <a:xfrm>
            <a:off x="364632"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2086314934"/>
      </p:ext>
    </p:extLst>
  </p:cSld>
  <p:clrMapOvr>
    <a:masterClrMapping/>
  </p:clrMapOvr>
  <p:transition spd="med">
    <p:wipe dir="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baseline="0"/>
            </a:lvl1pPr>
          </a:lstStyle>
          <a:p>
            <a:r>
              <a:rPr lang="en-US" dirty="0"/>
              <a:t>Click to edit content page title</a:t>
            </a:r>
          </a:p>
        </p:txBody>
      </p:sp>
      <p:sp>
        <p:nvSpPr>
          <p:cNvPr id="6" name="Content Placeholder 2"/>
          <p:cNvSpPr>
            <a:spLocks noGrp="1"/>
          </p:cNvSpPr>
          <p:nvPr>
            <p:ph sz="half" idx="1" hasCustomPrompt="1"/>
          </p:nvPr>
        </p:nvSpPr>
        <p:spPr>
          <a:xfrm>
            <a:off x="364632"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1078062111"/>
      </p:ext>
    </p:extLst>
  </p:cSld>
  <p:clrMapOvr>
    <a:masterClrMapping/>
  </p:clrMapOvr>
  <p:transition spd="med">
    <p:wipe dir="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userDrawn="1">
  <p:cSld name="Dell Blue divider slide ">
    <p:bg>
      <p:bgPr>
        <a:solidFill>
          <a:schemeClr val="bg1"/>
        </a:solidFill>
        <a:effectLst/>
      </p:bgPr>
    </p:bg>
    <p:spTree>
      <p:nvGrpSpPr>
        <p:cNvPr id="1" name=""/>
        <p:cNvGrpSpPr/>
        <p:nvPr/>
      </p:nvGrpSpPr>
      <p:grpSpPr>
        <a:xfrm>
          <a:off x="0" y="0"/>
          <a:ext cx="0" cy="0"/>
          <a:chOff x="0" y="0"/>
          <a:chExt cx="0" cy="0"/>
        </a:xfrm>
      </p:grpSpPr>
      <p:sp>
        <p:nvSpPr>
          <p:cNvPr id="7" name="fl" descr="                        Dell - Restricted - Confidential"/>
          <p:cNvSpPr txBox="1"/>
          <p:nvPr userDrawn="1"/>
        </p:nvSpPr>
        <p:spPr>
          <a:xfrm>
            <a:off x="0" y="6617886"/>
            <a:ext cx="9144000" cy="210058"/>
          </a:xfrm>
          <a:prstGeom prst="rect">
            <a:avLst/>
          </a:prstGeom>
          <a:solidFill>
            <a:schemeClr val="bg1"/>
          </a:solidFill>
        </p:spPr>
        <p:txBody>
          <a:bodyPr vert="horz" wrap="square" rtlCol="0">
            <a:spAutoFit/>
          </a:bodyPr>
          <a:lstStyle/>
          <a:p>
            <a:pPr algn="l">
              <a:lnSpc>
                <a:spcPct val="90000"/>
              </a:lnSpc>
              <a:spcBef>
                <a:spcPts val="100"/>
              </a:spcBef>
              <a:spcAft>
                <a:spcPts val="100"/>
              </a:spcAft>
            </a:pPr>
            <a:r>
              <a:rPr lang="en-US" sz="850" b="1" i="0" u="none" baseline="0" dirty="0">
                <a:solidFill>
                  <a:srgbClr val="7F7F7F"/>
                </a:solidFill>
                <a:latin typeface="museo sans for dell"/>
              </a:rPr>
              <a:t>                        Dell - Restricted - Confidential</a:t>
            </a:r>
          </a:p>
        </p:txBody>
      </p:sp>
      <p:sp>
        <p:nvSpPr>
          <p:cNvPr id="4" name="Title 1"/>
          <p:cNvSpPr>
            <a:spLocks noGrp="1"/>
          </p:cNvSpPr>
          <p:nvPr>
            <p:ph type="title" hasCustomPrompt="1"/>
          </p:nvPr>
        </p:nvSpPr>
        <p:spPr>
          <a:xfrm>
            <a:off x="364632" y="2331028"/>
            <a:ext cx="6850901" cy="1994392"/>
          </a:xfrm>
        </p:spPr>
        <p:txBody>
          <a:bodyPr anchor="ctr" anchorCtr="0">
            <a:normAutofit/>
          </a:bodyPr>
          <a:lstStyle>
            <a:lvl1pPr>
              <a:defRPr sz="5400" baseline="0">
                <a:solidFill>
                  <a:schemeClr val="tx2"/>
                </a:solidFill>
              </a:defRPr>
            </a:lvl1pPr>
          </a:lstStyle>
          <a:p>
            <a:r>
              <a:rPr lang="en-US" dirty="0"/>
              <a:t>Click to edit divider slide title  </a:t>
            </a:r>
          </a:p>
        </p:txBody>
      </p:sp>
      <p:pic>
        <p:nvPicPr>
          <p:cNvPr id="5" name="Picture 9" descr="white"/>
          <p:cNvPicPr>
            <a:picLocks noChangeAspect="1" noChangeArrowheads="1"/>
          </p:cNvPicPr>
          <p:nvPr userDrawn="1"/>
        </p:nvPicPr>
        <p:blipFill>
          <a:blip r:embed="rId2" cstate="screen"/>
          <a:srcRect/>
          <a:stretch>
            <a:fillRect/>
          </a:stretch>
        </p:blipFill>
        <p:spPr bwMode="black">
          <a:xfrm>
            <a:off x="8474442" y="6303863"/>
            <a:ext cx="374043" cy="374043"/>
          </a:xfrm>
          <a:prstGeom prst="rect">
            <a:avLst/>
          </a:prstGeom>
          <a:noFill/>
          <a:ln w="9525">
            <a:noFill/>
            <a:miter lim="800000"/>
            <a:headEnd/>
            <a:tailEnd/>
          </a:ln>
        </p:spPr>
      </p:pic>
    </p:spTree>
    <p:extLst>
      <p:ext uri="{BB962C8B-B14F-4D97-AF65-F5344CB8AC3E}">
        <p14:creationId xmlns:p14="http://schemas.microsoft.com/office/powerpoint/2010/main" val="3610296719"/>
      </p:ext>
    </p:extLst>
  </p:cSld>
  <p:clrMapOvr>
    <a:masterClrMapping/>
  </p:clrMapOvr>
  <p:transition spd="med">
    <p:wipe dir="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Dell Green divider slide">
    <p:bg>
      <p:bgPr>
        <a:solidFill>
          <a:schemeClr val="accent3"/>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64632" y="2331028"/>
            <a:ext cx="6850901" cy="1994392"/>
          </a:xfrm>
        </p:spPr>
        <p:txBody>
          <a:bodyPr anchor="ctr" anchorCtr="0">
            <a:normAutofit/>
          </a:bodyPr>
          <a:lstStyle>
            <a:lvl1pPr>
              <a:defRPr sz="5400" baseline="0">
                <a:solidFill>
                  <a:schemeClr val="tx2"/>
                </a:solidFill>
              </a:defRPr>
            </a:lvl1pPr>
          </a:lstStyle>
          <a:p>
            <a:r>
              <a:rPr lang="en-US" dirty="0"/>
              <a:t>Click to edit divider slide title  </a:t>
            </a:r>
          </a:p>
        </p:txBody>
      </p:sp>
      <p:pic>
        <p:nvPicPr>
          <p:cNvPr id="5" name="Picture 9" descr="white"/>
          <p:cNvPicPr>
            <a:picLocks noChangeAspect="1" noChangeArrowheads="1"/>
          </p:cNvPicPr>
          <p:nvPr userDrawn="1"/>
        </p:nvPicPr>
        <p:blipFill>
          <a:blip r:embed="rId2" cstate="screen"/>
          <a:srcRect/>
          <a:stretch>
            <a:fillRect/>
          </a:stretch>
        </p:blipFill>
        <p:spPr bwMode="black">
          <a:xfrm>
            <a:off x="8298563" y="5974870"/>
            <a:ext cx="550664" cy="550664"/>
          </a:xfrm>
          <a:prstGeom prst="rect">
            <a:avLst/>
          </a:prstGeom>
          <a:noFill/>
          <a:ln w="9525">
            <a:noFill/>
            <a:miter lim="800000"/>
            <a:headEnd/>
            <a:tailEnd/>
          </a:ln>
        </p:spPr>
      </p:pic>
    </p:spTree>
    <p:extLst>
      <p:ext uri="{BB962C8B-B14F-4D97-AF65-F5344CB8AC3E}">
        <p14:creationId xmlns:p14="http://schemas.microsoft.com/office/powerpoint/2010/main" val="1502156822"/>
      </p:ext>
    </p:extLst>
  </p:cSld>
  <p:clrMapOvr>
    <a:masterClrMapping/>
  </p:clrMapOvr>
  <p:transition spd="med">
    <p:wipe dir="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ontent with Dell Green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baseline="0"/>
            </a:lvl1pPr>
          </a:lstStyle>
          <a:p>
            <a:r>
              <a:rPr lang="en-US" dirty="0"/>
              <a:t>Click to edit content page title</a:t>
            </a:r>
          </a:p>
        </p:txBody>
      </p:sp>
      <p:sp>
        <p:nvSpPr>
          <p:cNvPr id="6" name="Content Placeholder 2"/>
          <p:cNvSpPr>
            <a:spLocks noGrp="1"/>
          </p:cNvSpPr>
          <p:nvPr>
            <p:ph sz="half" idx="1" hasCustomPrompt="1"/>
          </p:nvPr>
        </p:nvSpPr>
        <p:spPr>
          <a:xfrm>
            <a:off x="364632"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810941621"/>
      </p:ext>
    </p:extLst>
  </p:cSld>
  <p:clrMapOvr>
    <a:masterClrMapping/>
  </p:clrMapOvr>
  <p:transition spd="med">
    <p:wipe dir="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ntent with Dell Green footer with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64631" y="1463040"/>
            <a:ext cx="7955280" cy="318456"/>
          </a:xfrm>
        </p:spPr>
        <p:txBody>
          <a:bodyPr/>
          <a:lstStyle>
            <a:lvl1pPr marL="0" indent="0">
              <a:buNone/>
              <a:defRPr b="1"/>
            </a:lvl1pPr>
          </a:lstStyle>
          <a:p>
            <a:pPr lvl="0"/>
            <a:r>
              <a:rPr lang="en-US" dirty="0"/>
              <a:t>Subhead</a:t>
            </a:r>
          </a:p>
        </p:txBody>
      </p:sp>
      <p:sp>
        <p:nvSpPr>
          <p:cNvPr id="2" name="Title 1"/>
          <p:cNvSpPr>
            <a:spLocks noGrp="1"/>
          </p:cNvSpPr>
          <p:nvPr>
            <p:ph type="title" hasCustomPrompt="1"/>
          </p:nvPr>
        </p:nvSpPr>
        <p:spPr>
          <a:xfrm>
            <a:off x="364631" y="362513"/>
            <a:ext cx="7955280" cy="853440"/>
          </a:xfrm>
        </p:spPr>
        <p:txBody>
          <a:bodyPr>
            <a:normAutofit/>
          </a:bodyPr>
          <a:lstStyle>
            <a:lvl1pPr>
              <a:defRPr baseline="0"/>
            </a:lvl1pPr>
          </a:lstStyle>
          <a:p>
            <a:r>
              <a:rPr lang="en-US" dirty="0"/>
              <a:t>Click to edit content page title </a:t>
            </a:r>
          </a:p>
        </p:txBody>
      </p:sp>
      <p:sp>
        <p:nvSpPr>
          <p:cNvPr id="6" name="Content Placeholder 2"/>
          <p:cNvSpPr>
            <a:spLocks noGrp="1"/>
          </p:cNvSpPr>
          <p:nvPr>
            <p:ph sz="half" idx="1" hasCustomPrompt="1"/>
          </p:nvPr>
        </p:nvSpPr>
        <p:spPr>
          <a:xfrm>
            <a:off x="356403" y="2072640"/>
            <a:ext cx="79552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233652617"/>
      </p:ext>
    </p:extLst>
  </p:cSld>
  <p:clrMapOvr>
    <a:masterClrMapping/>
  </p:clrMapOvr>
  <p:transition spd="med">
    <p:wipe dir="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ontent with Dell Green footer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a:lvl1pPr>
          </a:lstStyle>
          <a:p>
            <a:r>
              <a:rPr lang="en-US" dirty="0"/>
              <a:t>Click to edit content page title</a:t>
            </a:r>
          </a:p>
        </p:txBody>
      </p:sp>
      <p:sp>
        <p:nvSpPr>
          <p:cNvPr id="6" name="Content Placeholder 2"/>
          <p:cNvSpPr>
            <a:spLocks noGrp="1"/>
          </p:cNvSpPr>
          <p:nvPr>
            <p:ph sz="half" idx="13" hasCustomPrompt="1"/>
          </p:nvPr>
        </p:nvSpPr>
        <p:spPr>
          <a:xfrm>
            <a:off x="3646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7" name="Content Placeholder 2"/>
          <p:cNvSpPr>
            <a:spLocks noGrp="1"/>
          </p:cNvSpPr>
          <p:nvPr>
            <p:ph sz="half" idx="14" hasCustomPrompt="1"/>
          </p:nvPr>
        </p:nvSpPr>
        <p:spPr>
          <a:xfrm>
            <a:off x="44794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1523768224"/>
      </p:ext>
    </p:extLst>
  </p:cSld>
  <p:clrMapOvr>
    <a:masterClrMapping/>
  </p:clrMapOvr>
  <p:transition spd="med">
    <p:wipe dir="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ontent with Dell Green footer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67094" y="365759"/>
            <a:ext cx="4285279" cy="853440"/>
          </a:xfrm>
        </p:spPr>
        <p:txBody>
          <a:bodyPr/>
          <a:lstStyle>
            <a:lvl1pPr>
              <a:defRPr/>
            </a:lvl1pPr>
          </a:lstStyle>
          <a:p>
            <a:r>
              <a:rPr lang="en-US" dirty="0"/>
              <a:t>Click to edit content page title</a:t>
            </a:r>
          </a:p>
        </p:txBody>
      </p:sp>
      <p:sp>
        <p:nvSpPr>
          <p:cNvPr id="8" name="Content Placeholder 2"/>
          <p:cNvSpPr>
            <a:spLocks noGrp="1"/>
          </p:cNvSpPr>
          <p:nvPr>
            <p:ph sz="half" idx="13" hasCustomPrompt="1"/>
          </p:nvPr>
        </p:nvSpPr>
        <p:spPr>
          <a:xfrm>
            <a:off x="364632" y="1706880"/>
            <a:ext cx="428386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1389492939"/>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86396"/>
          </a:xfrm>
        </p:spPr>
        <p:txBody>
          <a:bodyPr/>
          <a:lstStyle>
            <a:lvl1pPr>
              <a:defRPr/>
            </a:lvl1pPr>
          </a:lstStyle>
          <a:p>
            <a:r>
              <a:rPr lang="en-US" dirty="0"/>
              <a:t>Click to edit content page title</a:t>
            </a:r>
          </a:p>
        </p:txBody>
      </p:sp>
    </p:spTree>
    <p:extLst>
      <p:ext uri="{BB962C8B-B14F-4D97-AF65-F5344CB8AC3E}">
        <p14:creationId xmlns:p14="http://schemas.microsoft.com/office/powerpoint/2010/main" val="1775402808"/>
      </p:ext>
    </p:extLst>
  </p:cSld>
  <p:clrMapOvr>
    <a:masterClrMapping/>
  </p:clrMapOvr>
  <p:transition spd="med">
    <p:wipe dir="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Content with Dell Green footer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53343" y="365760"/>
            <a:ext cx="6149058" cy="443199"/>
          </a:xfrm>
        </p:spPr>
        <p:txBody>
          <a:bodyPr/>
          <a:lstStyle>
            <a:lvl1pPr>
              <a:defRPr baseline="0"/>
            </a:lvl1pPr>
          </a:lstStyle>
          <a:p>
            <a:r>
              <a:rPr lang="en-US" dirty="0"/>
              <a:t>Click to edit content page title</a:t>
            </a:r>
          </a:p>
        </p:txBody>
      </p:sp>
      <p:sp>
        <p:nvSpPr>
          <p:cNvPr id="6" name="Content Placeholder 2"/>
          <p:cNvSpPr>
            <a:spLocks noGrp="1"/>
          </p:cNvSpPr>
          <p:nvPr>
            <p:ph sz="half" idx="1" hasCustomPrompt="1"/>
          </p:nvPr>
        </p:nvSpPr>
        <p:spPr>
          <a:xfrm>
            <a:off x="353343" y="1706880"/>
            <a:ext cx="4297680"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5" name="Text Placeholder 7"/>
          <p:cNvSpPr>
            <a:spLocks noGrp="1"/>
          </p:cNvSpPr>
          <p:nvPr>
            <p:ph type="body" sz="quarter" idx="10" hasCustomPrompt="1"/>
          </p:nvPr>
        </p:nvSpPr>
        <p:spPr>
          <a:xfrm>
            <a:off x="353343" y="1092200"/>
            <a:ext cx="4297680" cy="318456"/>
          </a:xfrm>
        </p:spPr>
        <p:txBody>
          <a:bodyPr/>
          <a:lstStyle>
            <a:lvl1pPr marL="0" indent="0">
              <a:buNone/>
              <a:defRPr b="1"/>
            </a:lvl1pPr>
          </a:lstStyle>
          <a:p>
            <a:pPr lvl="0"/>
            <a:r>
              <a:rPr lang="en-US" dirty="0"/>
              <a:t>Subhead</a:t>
            </a:r>
          </a:p>
        </p:txBody>
      </p:sp>
    </p:spTree>
    <p:extLst>
      <p:ext uri="{BB962C8B-B14F-4D97-AF65-F5344CB8AC3E}">
        <p14:creationId xmlns:p14="http://schemas.microsoft.com/office/powerpoint/2010/main" val="2506907099"/>
      </p:ext>
    </p:extLst>
  </p:cSld>
  <p:clrMapOvr>
    <a:masterClrMapping/>
  </p:clrMapOvr>
  <p:transition spd="med">
    <p:wipe dir="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ontent with Dell Green footer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1"/>
            <a:ext cx="4297680" cy="886396"/>
          </a:xfrm>
        </p:spPr>
        <p:txBody>
          <a:bodyPr/>
          <a:lstStyle>
            <a:lvl1pPr>
              <a:defRPr baseline="0"/>
            </a:lvl1pPr>
          </a:lstStyle>
          <a:p>
            <a:r>
              <a:rPr lang="en-US" dirty="0"/>
              <a:t>Click to edit content </a:t>
            </a:r>
            <a:br>
              <a:rPr lang="en-US" dirty="0"/>
            </a:br>
            <a:r>
              <a:rPr lang="en-US" dirty="0"/>
              <a:t>page title</a:t>
            </a:r>
          </a:p>
        </p:txBody>
      </p:sp>
      <p:sp>
        <p:nvSpPr>
          <p:cNvPr id="6" name="Content Placeholder 2"/>
          <p:cNvSpPr>
            <a:spLocks noGrp="1"/>
          </p:cNvSpPr>
          <p:nvPr>
            <p:ph sz="half" idx="1" hasCustomPrompt="1"/>
          </p:nvPr>
        </p:nvSpPr>
        <p:spPr>
          <a:xfrm>
            <a:off x="364632" y="2072640"/>
            <a:ext cx="42976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5" name="Text Placeholder 7"/>
          <p:cNvSpPr>
            <a:spLocks noGrp="1"/>
          </p:cNvSpPr>
          <p:nvPr>
            <p:ph type="body" sz="quarter" idx="10" hasCustomPrompt="1"/>
          </p:nvPr>
        </p:nvSpPr>
        <p:spPr>
          <a:xfrm>
            <a:off x="364632" y="1484464"/>
            <a:ext cx="4297680" cy="318456"/>
          </a:xfrm>
        </p:spPr>
        <p:txBody>
          <a:bodyPr/>
          <a:lstStyle>
            <a:lvl1pPr marL="0" indent="0">
              <a:buNone/>
              <a:defRPr b="1"/>
            </a:lvl1pPr>
          </a:lstStyle>
          <a:p>
            <a:pPr lvl="0"/>
            <a:r>
              <a:rPr lang="en-US" dirty="0"/>
              <a:t>Subhead</a:t>
            </a:r>
          </a:p>
        </p:txBody>
      </p:sp>
    </p:spTree>
    <p:extLst>
      <p:ext uri="{BB962C8B-B14F-4D97-AF65-F5344CB8AC3E}">
        <p14:creationId xmlns:p14="http://schemas.microsoft.com/office/powerpoint/2010/main" val="1391418642"/>
      </p:ext>
    </p:extLst>
  </p:cSld>
  <p:clrMapOvr>
    <a:masterClrMapping/>
  </p:clrMapOvr>
  <p:transition spd="med">
    <p:wipe dir="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ntent with Dell Green footer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86396"/>
          </a:xfrm>
        </p:spPr>
        <p:txBody>
          <a:bodyPr/>
          <a:lstStyle>
            <a:lvl1pPr>
              <a:defRPr/>
            </a:lvl1pPr>
          </a:lstStyle>
          <a:p>
            <a:r>
              <a:rPr lang="en-US" dirty="0"/>
              <a:t>Click to edit content page title</a:t>
            </a:r>
          </a:p>
        </p:txBody>
      </p:sp>
    </p:spTree>
    <p:extLst>
      <p:ext uri="{BB962C8B-B14F-4D97-AF65-F5344CB8AC3E}">
        <p14:creationId xmlns:p14="http://schemas.microsoft.com/office/powerpoint/2010/main" val="2265413008"/>
      </p:ext>
    </p:extLst>
  </p:cSld>
  <p:clrMapOvr>
    <a:masterClrMapping/>
  </p:clrMapOvr>
  <p:transition spd="med">
    <p:wipe dir="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Image with Dell Green footer">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6726303"/>
            <a:ext cx="9144000" cy="131697"/>
          </a:xfrm>
          <a:prstGeom prst="rect">
            <a:avLst/>
          </a:prstGeom>
          <a:solidFill>
            <a:schemeClr val="accent3"/>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a:solidFill>
                <a:schemeClr val="tx2"/>
              </a:solidFill>
              <a:latin typeface="+mn-lt"/>
            </a:endParaRPr>
          </a:p>
        </p:txBody>
      </p:sp>
    </p:spTree>
    <p:extLst>
      <p:ext uri="{BB962C8B-B14F-4D97-AF65-F5344CB8AC3E}">
        <p14:creationId xmlns:p14="http://schemas.microsoft.com/office/powerpoint/2010/main" val="1514399299"/>
      </p:ext>
    </p:extLst>
  </p:cSld>
  <p:clrMapOvr>
    <a:masterClrMapping/>
  </p:clrMapOvr>
  <p:transition spd="med">
    <p:wipe dir="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5" name="Freeform 4"/>
          <p:cNvSpPr/>
          <p:nvPr userDrawn="1"/>
        </p:nvSpPr>
        <p:spPr>
          <a:xfrm>
            <a:off x="3489158" y="2366211"/>
            <a:ext cx="5662863" cy="4491789"/>
          </a:xfrm>
          <a:custGeom>
            <a:avLst/>
            <a:gdLst>
              <a:gd name="connsiteX0" fmla="*/ 5654842 w 5662863"/>
              <a:gd name="connsiteY0" fmla="*/ 0 h 4491789"/>
              <a:gd name="connsiteX1" fmla="*/ 0 w 5662863"/>
              <a:gd name="connsiteY1" fmla="*/ 4491789 h 4491789"/>
              <a:gd name="connsiteX2" fmla="*/ 5662863 w 5662863"/>
              <a:gd name="connsiteY2" fmla="*/ 4491789 h 4491789"/>
              <a:gd name="connsiteX3" fmla="*/ 5654842 w 5662863"/>
              <a:gd name="connsiteY3" fmla="*/ 0 h 4491789"/>
            </a:gdLst>
            <a:ahLst/>
            <a:cxnLst>
              <a:cxn ang="0">
                <a:pos x="connsiteX0" y="connsiteY0"/>
              </a:cxn>
              <a:cxn ang="0">
                <a:pos x="connsiteX1" y="connsiteY1"/>
              </a:cxn>
              <a:cxn ang="0">
                <a:pos x="connsiteX2" y="connsiteY2"/>
              </a:cxn>
              <a:cxn ang="0">
                <a:pos x="connsiteX3" y="connsiteY3"/>
              </a:cxn>
            </a:cxnLst>
            <a:rect l="l" t="t" r="r" b="b"/>
            <a:pathLst>
              <a:path w="5662863" h="4491789">
                <a:moveTo>
                  <a:pt x="5654842" y="0"/>
                </a:moveTo>
                <a:lnTo>
                  <a:pt x="0" y="4491789"/>
                </a:lnTo>
                <a:lnTo>
                  <a:pt x="5662863" y="4491789"/>
                </a:lnTo>
                <a:cubicBezTo>
                  <a:pt x="5660189" y="2994526"/>
                  <a:pt x="5657516" y="1497263"/>
                  <a:pt x="5654842" y="0"/>
                </a:cubicBezTo>
                <a:close/>
              </a:path>
            </a:pathLst>
          </a:custGeom>
          <a:solidFill>
            <a:srgbClr val="0085C3"/>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a:solidFill>
                <a:schemeClr val="tx2"/>
              </a:solidFill>
              <a:latin typeface="+mn-lt"/>
            </a:endParaRPr>
          </a:p>
        </p:txBody>
      </p:sp>
      <p:sp>
        <p:nvSpPr>
          <p:cNvPr id="361476" name="Title Placeholder 21"/>
          <p:cNvSpPr>
            <a:spLocks noGrp="1"/>
          </p:cNvSpPr>
          <p:nvPr>
            <p:ph type="ctrTitle" hasCustomPrompt="1"/>
          </p:nvPr>
        </p:nvSpPr>
        <p:spPr>
          <a:xfrm>
            <a:off x="364632" y="365761"/>
            <a:ext cx="5200791" cy="1711395"/>
          </a:xfrm>
        </p:spPr>
        <p:txBody>
          <a:bodyPr wrap="square" anchor="t" anchorCtr="0">
            <a:normAutofit/>
          </a:bodyPr>
          <a:lstStyle>
            <a:lvl1pPr algn="l">
              <a:lnSpc>
                <a:spcPct val="100000"/>
              </a:lnSpc>
              <a:spcAft>
                <a:spcPts val="0"/>
              </a:spcAft>
              <a:defRPr sz="5400" b="0" i="0" smtClean="0">
                <a:solidFill>
                  <a:schemeClr val="bg1"/>
                </a:solidFill>
                <a:latin typeface="Museo Sans For Dell" panose="02000000000000000000" pitchFamily="2" charset="0"/>
                <a:ea typeface="Museo Sans For Dell" panose="02000000000000000000" pitchFamily="2"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p:nvPr>
        </p:nvSpPr>
        <p:spPr>
          <a:xfrm>
            <a:off x="364632" y="2517418"/>
            <a:ext cx="5200791" cy="307777"/>
          </a:xfrm>
        </p:spPr>
        <p:txBody>
          <a:bodyPr wrap="square" lIns="0" tIns="0" rIns="0" bIns="0" anchor="t" anchorCtr="0">
            <a:spAutoFit/>
          </a:bodyPr>
          <a:lstStyle>
            <a:lvl1pPr marL="0" indent="0" algn="l">
              <a:buFont typeface="Wingdings" pitchFamily="2" charset="2"/>
              <a:buNone/>
              <a:defRPr sz="2000" b="0" i="0" smtClean="0">
                <a:solidFill>
                  <a:schemeClr val="bg2">
                    <a:lumMod val="65000"/>
                    <a:lumOff val="35000"/>
                  </a:schemeClr>
                </a:solidFill>
                <a:latin typeface="Museo Sans For Dell" pitchFamily="2" charset="0"/>
                <a:ea typeface="Museo Sans For Dell" pitchFamily="2" charset="0"/>
              </a:defRPr>
            </a:lvl1pPr>
          </a:lstStyle>
          <a:p>
            <a:r>
              <a:rPr lang="en-US"/>
              <a:t>Click to edit Master subtitle style</a:t>
            </a:r>
            <a:endParaRPr lang="en-US" dirty="0"/>
          </a:p>
        </p:txBody>
      </p:sp>
      <p:pic>
        <p:nvPicPr>
          <p:cNvPr id="6" name="Picture 5" descr="white"/>
          <p:cNvPicPr>
            <a:picLocks noChangeAspect="1" noChangeArrowheads="1"/>
          </p:cNvPicPr>
          <p:nvPr userDrawn="1"/>
        </p:nvPicPr>
        <p:blipFill>
          <a:blip r:embed="rId2" cstate="screen"/>
          <a:srcRect/>
          <a:stretch>
            <a:fillRect/>
          </a:stretch>
        </p:blipFill>
        <p:spPr bwMode="black">
          <a:xfrm>
            <a:off x="7826490" y="5499951"/>
            <a:ext cx="1023494" cy="1023494"/>
          </a:xfrm>
          <a:prstGeom prst="rect">
            <a:avLst/>
          </a:prstGeom>
          <a:noFill/>
          <a:ln w="9525">
            <a:noFill/>
            <a:miter lim="800000"/>
            <a:headEnd/>
            <a:tailEnd/>
          </a:ln>
        </p:spPr>
      </p:pic>
    </p:spTree>
    <p:extLst>
      <p:ext uri="{BB962C8B-B14F-4D97-AF65-F5344CB8AC3E}">
        <p14:creationId xmlns:p14="http://schemas.microsoft.com/office/powerpoint/2010/main" val="2730887216"/>
      </p:ext>
    </p:extLst>
  </p:cSld>
  <p:clrMapOvr>
    <a:masterClrMapping/>
  </p:clrMapOvr>
  <p:transition spd="med">
    <p:wipe dir="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Content with Dell Blue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baseline="0"/>
            </a:lvl1pPr>
          </a:lstStyle>
          <a:p>
            <a:r>
              <a:rPr lang="en-US" dirty="0"/>
              <a:t>Click to edit content page title</a:t>
            </a:r>
          </a:p>
        </p:txBody>
      </p:sp>
      <p:sp>
        <p:nvSpPr>
          <p:cNvPr id="6" name="Content Placeholder 2"/>
          <p:cNvSpPr>
            <a:spLocks noGrp="1"/>
          </p:cNvSpPr>
          <p:nvPr>
            <p:ph sz="half" idx="1" hasCustomPrompt="1"/>
          </p:nvPr>
        </p:nvSpPr>
        <p:spPr>
          <a:xfrm>
            <a:off x="364632"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2086314934"/>
      </p:ext>
    </p:extLst>
  </p:cSld>
  <p:clrMapOvr>
    <a:masterClrMapping/>
  </p:clrMapOvr>
  <p:transition spd="med">
    <p:wipe dir="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baseline="0"/>
            </a:lvl1pPr>
          </a:lstStyle>
          <a:p>
            <a:r>
              <a:rPr lang="en-US" dirty="0"/>
              <a:t>Click to edit content page title</a:t>
            </a:r>
          </a:p>
        </p:txBody>
      </p:sp>
      <p:sp>
        <p:nvSpPr>
          <p:cNvPr id="6" name="Content Placeholder 2"/>
          <p:cNvSpPr>
            <a:spLocks noGrp="1"/>
          </p:cNvSpPr>
          <p:nvPr>
            <p:ph sz="half" idx="1" hasCustomPrompt="1"/>
          </p:nvPr>
        </p:nvSpPr>
        <p:spPr>
          <a:xfrm>
            <a:off x="364632"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1078062111"/>
      </p:ext>
    </p:extLst>
  </p:cSld>
  <p:clrMapOvr>
    <a:masterClrMapping/>
  </p:clrMapOvr>
  <p:transition spd="med">
    <p:wipe dir="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userDrawn="1">
  <p:cSld name="Dell Blue divider slide ">
    <p:bg>
      <p:bgPr>
        <a:solidFill>
          <a:schemeClr val="bg1"/>
        </a:solidFill>
        <a:effectLst/>
      </p:bgPr>
    </p:bg>
    <p:spTree>
      <p:nvGrpSpPr>
        <p:cNvPr id="1" name=""/>
        <p:cNvGrpSpPr/>
        <p:nvPr/>
      </p:nvGrpSpPr>
      <p:grpSpPr>
        <a:xfrm>
          <a:off x="0" y="0"/>
          <a:ext cx="0" cy="0"/>
          <a:chOff x="0" y="0"/>
          <a:chExt cx="0" cy="0"/>
        </a:xfrm>
      </p:grpSpPr>
      <p:sp>
        <p:nvSpPr>
          <p:cNvPr id="7" name="fl" descr="                        Dell - Restricted - Confidential"/>
          <p:cNvSpPr txBox="1"/>
          <p:nvPr userDrawn="1"/>
        </p:nvSpPr>
        <p:spPr>
          <a:xfrm>
            <a:off x="0" y="6617886"/>
            <a:ext cx="9144000" cy="210058"/>
          </a:xfrm>
          <a:prstGeom prst="rect">
            <a:avLst/>
          </a:prstGeom>
          <a:solidFill>
            <a:schemeClr val="bg1"/>
          </a:solidFill>
        </p:spPr>
        <p:txBody>
          <a:bodyPr vert="horz" wrap="square" rtlCol="0">
            <a:spAutoFit/>
          </a:bodyPr>
          <a:lstStyle/>
          <a:p>
            <a:pPr algn="l">
              <a:lnSpc>
                <a:spcPct val="90000"/>
              </a:lnSpc>
              <a:spcBef>
                <a:spcPts val="100"/>
              </a:spcBef>
              <a:spcAft>
                <a:spcPts val="100"/>
              </a:spcAft>
            </a:pPr>
            <a:r>
              <a:rPr lang="en-US" sz="850" b="1" i="0" u="none" baseline="0" dirty="0">
                <a:solidFill>
                  <a:srgbClr val="7F7F7F"/>
                </a:solidFill>
                <a:latin typeface="museo sans for dell"/>
              </a:rPr>
              <a:t>                        Dell - Restricted - Confidential</a:t>
            </a:r>
          </a:p>
        </p:txBody>
      </p:sp>
      <p:sp>
        <p:nvSpPr>
          <p:cNvPr id="4" name="Title 1"/>
          <p:cNvSpPr>
            <a:spLocks noGrp="1"/>
          </p:cNvSpPr>
          <p:nvPr>
            <p:ph type="title" hasCustomPrompt="1"/>
          </p:nvPr>
        </p:nvSpPr>
        <p:spPr>
          <a:xfrm>
            <a:off x="364632" y="2331028"/>
            <a:ext cx="6850901" cy="1994392"/>
          </a:xfrm>
        </p:spPr>
        <p:txBody>
          <a:bodyPr anchor="ctr" anchorCtr="0">
            <a:normAutofit/>
          </a:bodyPr>
          <a:lstStyle>
            <a:lvl1pPr>
              <a:defRPr sz="5400" baseline="0">
                <a:solidFill>
                  <a:schemeClr val="tx2"/>
                </a:solidFill>
              </a:defRPr>
            </a:lvl1pPr>
          </a:lstStyle>
          <a:p>
            <a:r>
              <a:rPr lang="en-US" dirty="0"/>
              <a:t>Click to edit divider slide title  </a:t>
            </a:r>
          </a:p>
        </p:txBody>
      </p:sp>
      <p:pic>
        <p:nvPicPr>
          <p:cNvPr id="5" name="Picture 9" descr="white"/>
          <p:cNvPicPr>
            <a:picLocks noChangeAspect="1" noChangeArrowheads="1"/>
          </p:cNvPicPr>
          <p:nvPr userDrawn="1"/>
        </p:nvPicPr>
        <p:blipFill>
          <a:blip r:embed="rId2" cstate="screen"/>
          <a:srcRect/>
          <a:stretch>
            <a:fillRect/>
          </a:stretch>
        </p:blipFill>
        <p:spPr bwMode="black">
          <a:xfrm>
            <a:off x="8474442" y="6303863"/>
            <a:ext cx="374043" cy="374043"/>
          </a:xfrm>
          <a:prstGeom prst="rect">
            <a:avLst/>
          </a:prstGeom>
          <a:noFill/>
          <a:ln w="9525">
            <a:noFill/>
            <a:miter lim="800000"/>
            <a:headEnd/>
            <a:tailEnd/>
          </a:ln>
        </p:spPr>
      </p:pic>
    </p:spTree>
    <p:extLst>
      <p:ext uri="{BB962C8B-B14F-4D97-AF65-F5344CB8AC3E}">
        <p14:creationId xmlns:p14="http://schemas.microsoft.com/office/powerpoint/2010/main" val="3610296719"/>
      </p:ext>
    </p:extLst>
  </p:cSld>
  <p:clrMapOvr>
    <a:masterClrMapping/>
  </p:clrMapOvr>
  <p:transition spd="med">
    <p:wipe dir="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Dell Yellow divider slide">
    <p:bg>
      <p:bgPr>
        <a:solidFill>
          <a:schemeClr val="accent4"/>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64632" y="2331028"/>
            <a:ext cx="6850901" cy="1994392"/>
          </a:xfrm>
        </p:spPr>
        <p:txBody>
          <a:bodyPr anchor="ctr" anchorCtr="0">
            <a:normAutofit/>
          </a:bodyPr>
          <a:lstStyle>
            <a:lvl1pPr>
              <a:defRPr sz="5400" baseline="0">
                <a:solidFill>
                  <a:schemeClr val="tx2"/>
                </a:solidFill>
              </a:defRPr>
            </a:lvl1pPr>
          </a:lstStyle>
          <a:p>
            <a:r>
              <a:rPr lang="en-US" dirty="0"/>
              <a:t>Click to edit divider slide title  </a:t>
            </a:r>
          </a:p>
        </p:txBody>
      </p:sp>
      <p:pic>
        <p:nvPicPr>
          <p:cNvPr id="5" name="Picture 9" descr="white"/>
          <p:cNvPicPr>
            <a:picLocks noChangeAspect="1" noChangeArrowheads="1"/>
          </p:cNvPicPr>
          <p:nvPr userDrawn="1"/>
        </p:nvPicPr>
        <p:blipFill>
          <a:blip r:embed="rId2" cstate="screen"/>
          <a:srcRect/>
          <a:stretch>
            <a:fillRect/>
          </a:stretch>
        </p:blipFill>
        <p:spPr bwMode="black">
          <a:xfrm>
            <a:off x="8300946" y="5971979"/>
            <a:ext cx="550664" cy="550664"/>
          </a:xfrm>
          <a:prstGeom prst="rect">
            <a:avLst/>
          </a:prstGeom>
          <a:noFill/>
          <a:ln w="9525">
            <a:noFill/>
            <a:miter lim="800000"/>
            <a:headEnd/>
            <a:tailEnd/>
          </a:ln>
        </p:spPr>
      </p:pic>
    </p:spTree>
    <p:extLst>
      <p:ext uri="{BB962C8B-B14F-4D97-AF65-F5344CB8AC3E}">
        <p14:creationId xmlns:p14="http://schemas.microsoft.com/office/powerpoint/2010/main" val="22297336"/>
      </p:ext>
    </p:extLst>
  </p:cSld>
  <p:clrMapOvr>
    <a:masterClrMapping/>
  </p:clrMapOvr>
  <p:transition spd="med">
    <p:wipe dir="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ontent with Dell Yellow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baseline="0"/>
            </a:lvl1pPr>
          </a:lstStyle>
          <a:p>
            <a:r>
              <a:rPr lang="en-US" dirty="0"/>
              <a:t>Click to edit content page title</a:t>
            </a:r>
          </a:p>
        </p:txBody>
      </p:sp>
      <p:sp>
        <p:nvSpPr>
          <p:cNvPr id="6" name="Content Placeholder 2"/>
          <p:cNvSpPr>
            <a:spLocks noGrp="1"/>
          </p:cNvSpPr>
          <p:nvPr>
            <p:ph sz="half" idx="1" hasCustomPrompt="1"/>
          </p:nvPr>
        </p:nvSpPr>
        <p:spPr>
          <a:xfrm>
            <a:off x="364632"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2508873814"/>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9552137"/>
      </p:ext>
    </p:extLst>
  </p:cSld>
  <p:clrMapOvr>
    <a:masterClrMapping/>
  </p:clrMapOvr>
  <p:transition spd="med">
    <p:wipe dir="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 with Dell Yellow footer with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64631" y="1463040"/>
            <a:ext cx="7955280" cy="318456"/>
          </a:xfrm>
        </p:spPr>
        <p:txBody>
          <a:bodyPr/>
          <a:lstStyle>
            <a:lvl1pPr marL="0" indent="0">
              <a:buNone/>
              <a:defRPr b="1"/>
            </a:lvl1pPr>
          </a:lstStyle>
          <a:p>
            <a:pPr lvl="0"/>
            <a:r>
              <a:rPr lang="en-US" dirty="0"/>
              <a:t>Subhead</a:t>
            </a:r>
          </a:p>
        </p:txBody>
      </p:sp>
      <p:sp>
        <p:nvSpPr>
          <p:cNvPr id="2" name="Title 1"/>
          <p:cNvSpPr>
            <a:spLocks noGrp="1"/>
          </p:cNvSpPr>
          <p:nvPr>
            <p:ph type="title" hasCustomPrompt="1"/>
          </p:nvPr>
        </p:nvSpPr>
        <p:spPr>
          <a:xfrm>
            <a:off x="364631" y="362513"/>
            <a:ext cx="7955280" cy="853440"/>
          </a:xfrm>
        </p:spPr>
        <p:txBody>
          <a:bodyPr>
            <a:normAutofit/>
          </a:bodyPr>
          <a:lstStyle>
            <a:lvl1pPr>
              <a:defRPr baseline="0"/>
            </a:lvl1pPr>
          </a:lstStyle>
          <a:p>
            <a:r>
              <a:rPr lang="en-US" dirty="0"/>
              <a:t>Click to edit content page title </a:t>
            </a:r>
          </a:p>
        </p:txBody>
      </p:sp>
      <p:sp>
        <p:nvSpPr>
          <p:cNvPr id="6" name="Content Placeholder 2"/>
          <p:cNvSpPr>
            <a:spLocks noGrp="1"/>
          </p:cNvSpPr>
          <p:nvPr>
            <p:ph sz="half" idx="1" hasCustomPrompt="1"/>
          </p:nvPr>
        </p:nvSpPr>
        <p:spPr>
          <a:xfrm>
            <a:off x="356403" y="2072640"/>
            <a:ext cx="79552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2439223848"/>
      </p:ext>
    </p:extLst>
  </p:cSld>
  <p:clrMapOvr>
    <a:masterClrMapping/>
  </p:clrMapOvr>
  <p:transition spd="med">
    <p:wipe dir="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ntent with Dell Yellow footer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a:lvl1pPr>
          </a:lstStyle>
          <a:p>
            <a:r>
              <a:rPr lang="en-US" dirty="0"/>
              <a:t>Click to edit content page title</a:t>
            </a:r>
          </a:p>
        </p:txBody>
      </p:sp>
      <p:sp>
        <p:nvSpPr>
          <p:cNvPr id="6" name="Content Placeholder 2"/>
          <p:cNvSpPr>
            <a:spLocks noGrp="1"/>
          </p:cNvSpPr>
          <p:nvPr>
            <p:ph sz="half" idx="13" hasCustomPrompt="1"/>
          </p:nvPr>
        </p:nvSpPr>
        <p:spPr>
          <a:xfrm>
            <a:off x="3646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7" name="Content Placeholder 2"/>
          <p:cNvSpPr>
            <a:spLocks noGrp="1"/>
          </p:cNvSpPr>
          <p:nvPr>
            <p:ph sz="half" idx="14" hasCustomPrompt="1"/>
          </p:nvPr>
        </p:nvSpPr>
        <p:spPr>
          <a:xfrm>
            <a:off x="4479432" y="1706880"/>
            <a:ext cx="384048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453045047"/>
      </p:ext>
    </p:extLst>
  </p:cSld>
  <p:clrMapOvr>
    <a:masterClrMapping/>
  </p:clrMapOvr>
  <p:transition spd="med">
    <p:wipe dir="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ntent with Dell Yellow footer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67094" y="365759"/>
            <a:ext cx="4285279" cy="853440"/>
          </a:xfrm>
        </p:spPr>
        <p:txBody>
          <a:bodyPr/>
          <a:lstStyle>
            <a:lvl1pPr>
              <a:defRPr/>
            </a:lvl1pPr>
          </a:lstStyle>
          <a:p>
            <a:r>
              <a:rPr lang="en-US" dirty="0"/>
              <a:t>Click to edit content page title</a:t>
            </a:r>
          </a:p>
        </p:txBody>
      </p:sp>
      <p:sp>
        <p:nvSpPr>
          <p:cNvPr id="8" name="Content Placeholder 2"/>
          <p:cNvSpPr>
            <a:spLocks noGrp="1"/>
          </p:cNvSpPr>
          <p:nvPr>
            <p:ph sz="half" idx="13" hasCustomPrompt="1"/>
          </p:nvPr>
        </p:nvSpPr>
        <p:spPr>
          <a:xfrm>
            <a:off x="364632" y="1706880"/>
            <a:ext cx="4283860" cy="4267200"/>
          </a:xfrm>
        </p:spPr>
        <p:txBody>
          <a:bodyPr wrap="square" lIns="0" tIns="0" rIns="0" bIns="0">
            <a:normAutofit/>
          </a:bodyPr>
          <a:lstStyle>
            <a:lvl1pPr>
              <a:lnSpc>
                <a:spcPct val="100000"/>
              </a:lnSpc>
              <a:spcBef>
                <a:spcPts val="1200"/>
              </a:spcBef>
              <a:spcAft>
                <a:spcPts val="0"/>
              </a:spcAft>
              <a:buClr>
                <a:srgbClr val="AAAAAA"/>
              </a:buClr>
              <a:defRPr sz="1400" b="0">
                <a:solidFill>
                  <a:schemeClr val="bg2"/>
                </a:solidFill>
                <a:latin typeface="Museo Sans For Dell" pitchFamily="2" charset="0"/>
              </a:defRPr>
            </a:lvl1pPr>
            <a:lvl2pPr marL="574675" indent="-231775">
              <a:lnSpc>
                <a:spcPct val="100000"/>
              </a:lnSpc>
              <a:spcBef>
                <a:spcPts val="300"/>
              </a:spcBef>
              <a:spcAft>
                <a:spcPts val="0"/>
              </a:spcAft>
              <a:buClr>
                <a:srgbClr val="AAAAAA"/>
              </a:buClr>
              <a:defRPr sz="1200" b="0">
                <a:solidFill>
                  <a:schemeClr val="bg2"/>
                </a:solidFill>
                <a:latin typeface="Museo Sans For Dell" pitchFamily="2" charset="0"/>
              </a:defRPr>
            </a:lvl2pPr>
            <a:lvl3pPr>
              <a:lnSpc>
                <a:spcPct val="100000"/>
              </a:lnSpc>
              <a:spcBef>
                <a:spcPts val="300"/>
              </a:spcBef>
              <a:spcAft>
                <a:spcPts val="0"/>
              </a:spcAft>
              <a:buClr>
                <a:srgbClr val="AAAAAA"/>
              </a:buClr>
              <a:defRPr sz="10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244635083"/>
      </p:ext>
    </p:extLst>
  </p:cSld>
  <p:clrMapOvr>
    <a:masterClrMapping/>
  </p:clrMapOvr>
  <p:transition spd="med">
    <p:wipe dir="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ntent with Dell Yellow footer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0"/>
            <a:ext cx="5437858" cy="443199"/>
          </a:xfrm>
        </p:spPr>
        <p:txBody>
          <a:bodyPr/>
          <a:lstStyle>
            <a:lvl1pPr>
              <a:defRPr baseline="0"/>
            </a:lvl1pPr>
          </a:lstStyle>
          <a:p>
            <a:r>
              <a:rPr lang="en-US" dirty="0"/>
              <a:t>Click to edit content page title</a:t>
            </a:r>
          </a:p>
        </p:txBody>
      </p:sp>
      <p:sp>
        <p:nvSpPr>
          <p:cNvPr id="6" name="Content Placeholder 2"/>
          <p:cNvSpPr>
            <a:spLocks noGrp="1"/>
          </p:cNvSpPr>
          <p:nvPr>
            <p:ph sz="half" idx="1" hasCustomPrompt="1"/>
          </p:nvPr>
        </p:nvSpPr>
        <p:spPr>
          <a:xfrm>
            <a:off x="364632" y="1706880"/>
            <a:ext cx="4297680"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5" name="Text Placeholder 7"/>
          <p:cNvSpPr>
            <a:spLocks noGrp="1"/>
          </p:cNvSpPr>
          <p:nvPr>
            <p:ph type="body" sz="quarter" idx="10" hasCustomPrompt="1"/>
          </p:nvPr>
        </p:nvSpPr>
        <p:spPr>
          <a:xfrm>
            <a:off x="364632" y="1092200"/>
            <a:ext cx="4297680" cy="318456"/>
          </a:xfrm>
        </p:spPr>
        <p:txBody>
          <a:bodyPr/>
          <a:lstStyle>
            <a:lvl1pPr marL="0" indent="0">
              <a:buNone/>
              <a:defRPr b="1"/>
            </a:lvl1pPr>
          </a:lstStyle>
          <a:p>
            <a:pPr lvl="0"/>
            <a:r>
              <a:rPr lang="en-US" dirty="0"/>
              <a:t>Subhead</a:t>
            </a:r>
          </a:p>
        </p:txBody>
      </p:sp>
    </p:spTree>
    <p:extLst>
      <p:ext uri="{BB962C8B-B14F-4D97-AF65-F5344CB8AC3E}">
        <p14:creationId xmlns:p14="http://schemas.microsoft.com/office/powerpoint/2010/main" val="2007680301"/>
      </p:ext>
    </p:extLst>
  </p:cSld>
  <p:clrMapOvr>
    <a:masterClrMapping/>
  </p:clrMapOvr>
  <p:transition spd="med">
    <p:wipe dir="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ntent with Dell Yellow footer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4632" y="365761"/>
            <a:ext cx="4297680" cy="886396"/>
          </a:xfrm>
        </p:spPr>
        <p:txBody>
          <a:bodyPr/>
          <a:lstStyle>
            <a:lvl1pPr>
              <a:defRPr baseline="0"/>
            </a:lvl1pPr>
          </a:lstStyle>
          <a:p>
            <a:r>
              <a:rPr lang="en-US" dirty="0"/>
              <a:t>Click to edit content </a:t>
            </a:r>
            <a:br>
              <a:rPr lang="en-US" dirty="0"/>
            </a:br>
            <a:r>
              <a:rPr lang="en-US" dirty="0"/>
              <a:t>page title</a:t>
            </a:r>
          </a:p>
        </p:txBody>
      </p:sp>
      <p:sp>
        <p:nvSpPr>
          <p:cNvPr id="6" name="Content Placeholder 2"/>
          <p:cNvSpPr>
            <a:spLocks noGrp="1"/>
          </p:cNvSpPr>
          <p:nvPr>
            <p:ph sz="half" idx="1" hasCustomPrompt="1"/>
          </p:nvPr>
        </p:nvSpPr>
        <p:spPr>
          <a:xfrm>
            <a:off x="364632" y="2072640"/>
            <a:ext cx="4297680" cy="402336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5" name="Text Placeholder 7"/>
          <p:cNvSpPr>
            <a:spLocks noGrp="1"/>
          </p:cNvSpPr>
          <p:nvPr>
            <p:ph type="body" sz="quarter" idx="10" hasCustomPrompt="1"/>
          </p:nvPr>
        </p:nvSpPr>
        <p:spPr>
          <a:xfrm>
            <a:off x="364632" y="1484464"/>
            <a:ext cx="4297680" cy="318456"/>
          </a:xfrm>
        </p:spPr>
        <p:txBody>
          <a:bodyPr/>
          <a:lstStyle>
            <a:lvl1pPr marL="0" indent="0">
              <a:buNone/>
              <a:defRPr b="1"/>
            </a:lvl1pPr>
          </a:lstStyle>
          <a:p>
            <a:pPr lvl="0"/>
            <a:r>
              <a:rPr lang="en-US" dirty="0"/>
              <a:t>Subhead</a:t>
            </a:r>
          </a:p>
        </p:txBody>
      </p:sp>
    </p:spTree>
    <p:extLst>
      <p:ext uri="{BB962C8B-B14F-4D97-AF65-F5344CB8AC3E}">
        <p14:creationId xmlns:p14="http://schemas.microsoft.com/office/powerpoint/2010/main" val="1003518134"/>
      </p:ext>
    </p:extLst>
  </p:cSld>
  <p:clrMapOvr>
    <a:masterClrMapping/>
  </p:clrMapOvr>
  <p:transition spd="med">
    <p:wipe dir="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ontent with Dell Yellow footer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86396"/>
          </a:xfrm>
        </p:spPr>
        <p:txBody>
          <a:bodyPr/>
          <a:lstStyle>
            <a:lvl1pPr>
              <a:defRPr/>
            </a:lvl1pPr>
          </a:lstStyle>
          <a:p>
            <a:r>
              <a:rPr lang="en-US" dirty="0"/>
              <a:t>Click to edit content page title</a:t>
            </a:r>
          </a:p>
        </p:txBody>
      </p:sp>
    </p:spTree>
    <p:extLst>
      <p:ext uri="{BB962C8B-B14F-4D97-AF65-F5344CB8AC3E}">
        <p14:creationId xmlns:p14="http://schemas.microsoft.com/office/powerpoint/2010/main" val="1651029313"/>
      </p:ext>
    </p:extLst>
  </p:cSld>
  <p:clrMapOvr>
    <a:masterClrMapping/>
  </p:clrMapOvr>
  <p:transition spd="med">
    <p:wipe dir="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Image with Dell Yellow footer">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6726303"/>
            <a:ext cx="9144000" cy="131697"/>
          </a:xfrm>
          <a:prstGeom prst="rect">
            <a:avLst/>
          </a:prstGeom>
          <a:solidFill>
            <a:schemeClr val="accent4"/>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a:solidFill>
                <a:schemeClr val="tx2"/>
              </a:solidFill>
              <a:latin typeface="+mn-lt"/>
            </a:endParaRPr>
          </a:p>
        </p:txBody>
      </p:sp>
    </p:spTree>
    <p:extLst>
      <p:ext uri="{BB962C8B-B14F-4D97-AF65-F5344CB8AC3E}">
        <p14:creationId xmlns:p14="http://schemas.microsoft.com/office/powerpoint/2010/main" val="4208533543"/>
      </p:ext>
    </p:extLst>
  </p:cSld>
  <p:clrMapOvr>
    <a:masterClrMapping/>
  </p:clrMapOvr>
  <p:transition spd="med">
    <p:wipe dir="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5" name="Freeform 4"/>
          <p:cNvSpPr/>
          <p:nvPr userDrawn="1"/>
        </p:nvSpPr>
        <p:spPr>
          <a:xfrm>
            <a:off x="3489158" y="2366211"/>
            <a:ext cx="5662863" cy="4491789"/>
          </a:xfrm>
          <a:custGeom>
            <a:avLst/>
            <a:gdLst>
              <a:gd name="connsiteX0" fmla="*/ 5654842 w 5662863"/>
              <a:gd name="connsiteY0" fmla="*/ 0 h 4491789"/>
              <a:gd name="connsiteX1" fmla="*/ 0 w 5662863"/>
              <a:gd name="connsiteY1" fmla="*/ 4491789 h 4491789"/>
              <a:gd name="connsiteX2" fmla="*/ 5662863 w 5662863"/>
              <a:gd name="connsiteY2" fmla="*/ 4491789 h 4491789"/>
              <a:gd name="connsiteX3" fmla="*/ 5654842 w 5662863"/>
              <a:gd name="connsiteY3" fmla="*/ 0 h 4491789"/>
            </a:gdLst>
            <a:ahLst/>
            <a:cxnLst>
              <a:cxn ang="0">
                <a:pos x="connsiteX0" y="connsiteY0"/>
              </a:cxn>
              <a:cxn ang="0">
                <a:pos x="connsiteX1" y="connsiteY1"/>
              </a:cxn>
              <a:cxn ang="0">
                <a:pos x="connsiteX2" y="connsiteY2"/>
              </a:cxn>
              <a:cxn ang="0">
                <a:pos x="connsiteX3" y="connsiteY3"/>
              </a:cxn>
            </a:cxnLst>
            <a:rect l="l" t="t" r="r" b="b"/>
            <a:pathLst>
              <a:path w="5662863" h="4491789">
                <a:moveTo>
                  <a:pt x="5654842" y="0"/>
                </a:moveTo>
                <a:lnTo>
                  <a:pt x="0" y="4491789"/>
                </a:lnTo>
                <a:lnTo>
                  <a:pt x="5662863" y="4491789"/>
                </a:lnTo>
                <a:cubicBezTo>
                  <a:pt x="5660189" y="2994526"/>
                  <a:pt x="5657516" y="1497263"/>
                  <a:pt x="5654842" y="0"/>
                </a:cubicBezTo>
                <a:close/>
              </a:path>
            </a:pathLst>
          </a:custGeom>
          <a:solidFill>
            <a:srgbClr val="0085C3"/>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a:solidFill>
                <a:schemeClr val="tx2"/>
              </a:solidFill>
              <a:latin typeface="+mn-lt"/>
            </a:endParaRPr>
          </a:p>
        </p:txBody>
      </p:sp>
      <p:sp>
        <p:nvSpPr>
          <p:cNvPr id="361476" name="Title Placeholder 21"/>
          <p:cNvSpPr>
            <a:spLocks noGrp="1"/>
          </p:cNvSpPr>
          <p:nvPr>
            <p:ph type="ctrTitle" hasCustomPrompt="1"/>
          </p:nvPr>
        </p:nvSpPr>
        <p:spPr>
          <a:xfrm>
            <a:off x="364632" y="365761"/>
            <a:ext cx="5200791" cy="1711395"/>
          </a:xfrm>
        </p:spPr>
        <p:txBody>
          <a:bodyPr wrap="square" anchor="t" anchorCtr="0">
            <a:normAutofit/>
          </a:bodyPr>
          <a:lstStyle>
            <a:lvl1pPr algn="l">
              <a:lnSpc>
                <a:spcPct val="100000"/>
              </a:lnSpc>
              <a:spcAft>
                <a:spcPts val="0"/>
              </a:spcAft>
              <a:defRPr sz="5400" b="0" i="0" smtClean="0">
                <a:solidFill>
                  <a:schemeClr val="bg1"/>
                </a:solidFill>
                <a:latin typeface="Museo Sans For Dell" panose="02000000000000000000" pitchFamily="2" charset="0"/>
                <a:ea typeface="Museo Sans For Dell" panose="02000000000000000000" pitchFamily="2"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p:nvPr>
        </p:nvSpPr>
        <p:spPr>
          <a:xfrm>
            <a:off x="364632" y="2517418"/>
            <a:ext cx="5200791" cy="307777"/>
          </a:xfrm>
        </p:spPr>
        <p:txBody>
          <a:bodyPr wrap="square" lIns="0" tIns="0" rIns="0" bIns="0" anchor="t" anchorCtr="0">
            <a:spAutoFit/>
          </a:bodyPr>
          <a:lstStyle>
            <a:lvl1pPr marL="0" indent="0" algn="l">
              <a:buFont typeface="Wingdings" pitchFamily="2" charset="2"/>
              <a:buNone/>
              <a:defRPr sz="2000" b="0" i="0" smtClean="0">
                <a:solidFill>
                  <a:schemeClr val="bg2">
                    <a:lumMod val="65000"/>
                    <a:lumOff val="35000"/>
                  </a:schemeClr>
                </a:solidFill>
                <a:latin typeface="Museo Sans For Dell" pitchFamily="2" charset="0"/>
                <a:ea typeface="Museo Sans For Dell" pitchFamily="2" charset="0"/>
              </a:defRPr>
            </a:lvl1pPr>
          </a:lstStyle>
          <a:p>
            <a:r>
              <a:rPr lang="en-US"/>
              <a:t>Click to edit Master subtitle style</a:t>
            </a:r>
            <a:endParaRPr lang="en-US" dirty="0"/>
          </a:p>
        </p:txBody>
      </p:sp>
      <p:pic>
        <p:nvPicPr>
          <p:cNvPr id="6" name="Picture 5" descr="white"/>
          <p:cNvPicPr>
            <a:picLocks noChangeAspect="1" noChangeArrowheads="1"/>
          </p:cNvPicPr>
          <p:nvPr userDrawn="1"/>
        </p:nvPicPr>
        <p:blipFill>
          <a:blip r:embed="rId2" cstate="screen"/>
          <a:srcRect/>
          <a:stretch>
            <a:fillRect/>
          </a:stretch>
        </p:blipFill>
        <p:spPr bwMode="black">
          <a:xfrm>
            <a:off x="7826490" y="5499951"/>
            <a:ext cx="1023494" cy="1023494"/>
          </a:xfrm>
          <a:prstGeom prst="rect">
            <a:avLst/>
          </a:prstGeom>
          <a:noFill/>
          <a:ln w="9525">
            <a:noFill/>
            <a:miter lim="800000"/>
            <a:headEnd/>
            <a:tailEnd/>
          </a:ln>
        </p:spPr>
      </p:pic>
    </p:spTree>
    <p:extLst>
      <p:ext uri="{BB962C8B-B14F-4D97-AF65-F5344CB8AC3E}">
        <p14:creationId xmlns:p14="http://schemas.microsoft.com/office/powerpoint/2010/main" val="2730887216"/>
      </p:ext>
    </p:extLst>
  </p:cSld>
  <p:clrMapOvr>
    <a:masterClrMapping/>
  </p:clrMapOvr>
  <p:transition spd="med">
    <p:wipe dir="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Content with Dell Blue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baseline="0"/>
            </a:lvl1pPr>
          </a:lstStyle>
          <a:p>
            <a:r>
              <a:rPr lang="en-US" dirty="0"/>
              <a:t>Click to edit content page title</a:t>
            </a:r>
          </a:p>
        </p:txBody>
      </p:sp>
      <p:sp>
        <p:nvSpPr>
          <p:cNvPr id="6" name="Content Placeholder 2"/>
          <p:cNvSpPr>
            <a:spLocks noGrp="1"/>
          </p:cNvSpPr>
          <p:nvPr>
            <p:ph sz="half" idx="1" hasCustomPrompt="1"/>
          </p:nvPr>
        </p:nvSpPr>
        <p:spPr>
          <a:xfrm>
            <a:off x="364632"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2086314934"/>
      </p:ext>
    </p:extLst>
  </p:cSld>
  <p:clrMapOvr>
    <a:masterClrMapping/>
  </p:clrMapOvr>
  <p:transition spd="med">
    <p:wipe dir="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4631" y="362515"/>
            <a:ext cx="7955280" cy="853440"/>
          </a:xfrm>
        </p:spPr>
        <p:txBody>
          <a:bodyPr/>
          <a:lstStyle>
            <a:lvl1pPr>
              <a:defRPr baseline="0"/>
            </a:lvl1pPr>
          </a:lstStyle>
          <a:p>
            <a:r>
              <a:rPr lang="en-US" dirty="0"/>
              <a:t>Click to edit content page title</a:t>
            </a:r>
          </a:p>
        </p:txBody>
      </p:sp>
      <p:sp>
        <p:nvSpPr>
          <p:cNvPr id="6" name="Content Placeholder 2"/>
          <p:cNvSpPr>
            <a:spLocks noGrp="1"/>
          </p:cNvSpPr>
          <p:nvPr>
            <p:ph sz="half" idx="1" hasCustomPrompt="1"/>
          </p:nvPr>
        </p:nvSpPr>
        <p:spPr>
          <a:xfrm>
            <a:off x="364632" y="1706880"/>
            <a:ext cx="7924386" cy="4267200"/>
          </a:xfr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400" baseline="0">
                <a:solidFill>
                  <a:schemeClr val="tx1"/>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1078062111"/>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21.xml"/><Relationship Id="rId3" Type="http://schemas.openxmlformats.org/officeDocument/2006/relationships/slideLayout" Target="../slideLayouts/slideLayout116.xml"/><Relationship Id="rId7" Type="http://schemas.openxmlformats.org/officeDocument/2006/relationships/slideLayout" Target="../slideLayouts/slideLayout120.xml"/><Relationship Id="rId2" Type="http://schemas.openxmlformats.org/officeDocument/2006/relationships/slideLayout" Target="../slideLayouts/slideLayout115.xml"/><Relationship Id="rId1" Type="http://schemas.openxmlformats.org/officeDocument/2006/relationships/slideLayout" Target="../slideLayouts/slideLayout114.xml"/><Relationship Id="rId6" Type="http://schemas.openxmlformats.org/officeDocument/2006/relationships/slideLayout" Target="../slideLayouts/slideLayout119.xml"/><Relationship Id="rId11" Type="http://schemas.openxmlformats.org/officeDocument/2006/relationships/image" Target="../media/image1.png"/><Relationship Id="rId5" Type="http://schemas.openxmlformats.org/officeDocument/2006/relationships/slideLayout" Target="../slideLayouts/slideLayout118.xml"/><Relationship Id="rId10" Type="http://schemas.openxmlformats.org/officeDocument/2006/relationships/theme" Target="../theme/theme10.xml"/><Relationship Id="rId4" Type="http://schemas.openxmlformats.org/officeDocument/2006/relationships/slideLayout" Target="../slideLayouts/slideLayout117.xml"/><Relationship Id="rId9" Type="http://schemas.openxmlformats.org/officeDocument/2006/relationships/slideLayout" Target="../slideLayouts/slideLayout122.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30.xml"/><Relationship Id="rId3" Type="http://schemas.openxmlformats.org/officeDocument/2006/relationships/slideLayout" Target="../slideLayouts/slideLayout125.xml"/><Relationship Id="rId7" Type="http://schemas.openxmlformats.org/officeDocument/2006/relationships/slideLayout" Target="../slideLayouts/slideLayout129.xml"/><Relationship Id="rId12" Type="http://schemas.openxmlformats.org/officeDocument/2006/relationships/image" Target="../media/image1.png"/><Relationship Id="rId2" Type="http://schemas.openxmlformats.org/officeDocument/2006/relationships/slideLayout" Target="../slideLayouts/slideLayout124.xml"/><Relationship Id="rId1" Type="http://schemas.openxmlformats.org/officeDocument/2006/relationships/slideLayout" Target="../slideLayouts/slideLayout123.xml"/><Relationship Id="rId6" Type="http://schemas.openxmlformats.org/officeDocument/2006/relationships/slideLayout" Target="../slideLayouts/slideLayout128.xml"/><Relationship Id="rId11" Type="http://schemas.openxmlformats.org/officeDocument/2006/relationships/theme" Target="../theme/theme11.xml"/><Relationship Id="rId5" Type="http://schemas.openxmlformats.org/officeDocument/2006/relationships/slideLayout" Target="../slideLayouts/slideLayout127.xml"/><Relationship Id="rId10" Type="http://schemas.openxmlformats.org/officeDocument/2006/relationships/slideLayout" Target="../slideLayouts/slideLayout132.xml"/><Relationship Id="rId4" Type="http://schemas.openxmlformats.org/officeDocument/2006/relationships/slideLayout" Target="../slideLayouts/slideLayout126.xml"/><Relationship Id="rId9" Type="http://schemas.openxmlformats.org/officeDocument/2006/relationships/slideLayout" Target="../slideLayouts/slideLayout13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2.pn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image" Target="../media/image1.png"/><Relationship Id="rId2" Type="http://schemas.openxmlformats.org/officeDocument/2006/relationships/slideLayout" Target="../slideLayouts/slideLayout22.xml"/><Relationship Id="rId16" Type="http://schemas.openxmlformats.org/officeDocument/2006/relationships/theme" Target="../theme/theme3.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image" Target="../media/image1.png"/><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1.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5" Type="http://schemas.openxmlformats.org/officeDocument/2006/relationships/image" Target="../media/image1.png"/><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2.xml"/><Relationship Id="rId13" Type="http://schemas.openxmlformats.org/officeDocument/2006/relationships/slideLayout" Target="../slideLayouts/slideLayout87.xml"/><Relationship Id="rId3" Type="http://schemas.openxmlformats.org/officeDocument/2006/relationships/slideLayout" Target="../slideLayouts/slideLayout77.xml"/><Relationship Id="rId7" Type="http://schemas.openxmlformats.org/officeDocument/2006/relationships/slideLayout" Target="../slideLayouts/slideLayout81.xml"/><Relationship Id="rId12" Type="http://schemas.openxmlformats.org/officeDocument/2006/relationships/slideLayout" Target="../slideLayouts/slideLayout86.xml"/><Relationship Id="rId2" Type="http://schemas.openxmlformats.org/officeDocument/2006/relationships/slideLayout" Target="../slideLayouts/slideLayout76.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5" Type="http://schemas.openxmlformats.org/officeDocument/2006/relationships/slideLayout" Target="../slideLayouts/slideLayout79.xml"/><Relationship Id="rId15" Type="http://schemas.openxmlformats.org/officeDocument/2006/relationships/image" Target="../media/image1.png"/><Relationship Id="rId10" Type="http://schemas.openxmlformats.org/officeDocument/2006/relationships/slideLayout" Target="../slideLayouts/slideLayout84.xml"/><Relationship Id="rId4" Type="http://schemas.openxmlformats.org/officeDocument/2006/relationships/slideLayout" Target="../slideLayouts/slideLayout78.xml"/><Relationship Id="rId9" Type="http://schemas.openxmlformats.org/officeDocument/2006/relationships/slideLayout" Target="../slideLayouts/slideLayout83.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5.xml"/><Relationship Id="rId13" Type="http://schemas.openxmlformats.org/officeDocument/2006/relationships/slideLayout" Target="../slideLayouts/slideLayout100.xml"/><Relationship Id="rId3" Type="http://schemas.openxmlformats.org/officeDocument/2006/relationships/slideLayout" Target="../slideLayouts/slideLayout90.xml"/><Relationship Id="rId7" Type="http://schemas.openxmlformats.org/officeDocument/2006/relationships/slideLayout" Target="../slideLayouts/slideLayout94.xml"/><Relationship Id="rId12" Type="http://schemas.openxmlformats.org/officeDocument/2006/relationships/slideLayout" Target="../slideLayouts/slideLayout99.xml"/><Relationship Id="rId2" Type="http://schemas.openxmlformats.org/officeDocument/2006/relationships/slideLayout" Target="../slideLayouts/slideLayout89.xml"/><Relationship Id="rId1" Type="http://schemas.openxmlformats.org/officeDocument/2006/relationships/slideLayout" Target="../slideLayouts/slideLayout88.xml"/><Relationship Id="rId6" Type="http://schemas.openxmlformats.org/officeDocument/2006/relationships/slideLayout" Target="../slideLayouts/slideLayout93.xml"/><Relationship Id="rId11" Type="http://schemas.openxmlformats.org/officeDocument/2006/relationships/slideLayout" Target="../slideLayouts/slideLayout98.xml"/><Relationship Id="rId5" Type="http://schemas.openxmlformats.org/officeDocument/2006/relationships/slideLayout" Target="../slideLayouts/slideLayout92.xml"/><Relationship Id="rId15" Type="http://schemas.openxmlformats.org/officeDocument/2006/relationships/image" Target="../media/image1.png"/><Relationship Id="rId10" Type="http://schemas.openxmlformats.org/officeDocument/2006/relationships/slideLayout" Target="../slideLayouts/slideLayout97.xml"/><Relationship Id="rId4" Type="http://schemas.openxmlformats.org/officeDocument/2006/relationships/slideLayout" Target="../slideLayouts/slideLayout91.xml"/><Relationship Id="rId9" Type="http://schemas.openxmlformats.org/officeDocument/2006/relationships/slideLayout" Target="../slideLayouts/slideLayout96.xml"/><Relationship Id="rId1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slideLayout" Target="../slideLayouts/slideLayout113.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slideLayout" Target="../slideLayouts/slideLayout112.xml"/><Relationship Id="rId2" Type="http://schemas.openxmlformats.org/officeDocument/2006/relationships/slideLayout" Target="../slideLayouts/slideLayout102.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5" Type="http://schemas.openxmlformats.org/officeDocument/2006/relationships/image" Target="../media/image1.png"/><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353344" y="362515"/>
            <a:ext cx="7930595" cy="85344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a:t>Click to edit content page title. </a:t>
            </a:r>
          </a:p>
        </p:txBody>
      </p:sp>
      <p:sp>
        <p:nvSpPr>
          <p:cNvPr id="1029" name="Text Placeholder 12"/>
          <p:cNvSpPr>
            <a:spLocks noGrp="1"/>
          </p:cNvSpPr>
          <p:nvPr>
            <p:ph type="body" idx="1"/>
          </p:nvPr>
        </p:nvSpPr>
        <p:spPr bwMode="auto">
          <a:xfrm>
            <a:off x="353344" y="1706880"/>
            <a:ext cx="7926969" cy="42672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a:t>Click to edit text</a:t>
            </a:r>
          </a:p>
          <a:p>
            <a:pPr lvl="1"/>
            <a:r>
              <a:rPr lang="en-US" dirty="0"/>
              <a:t>Second level</a:t>
            </a:r>
          </a:p>
          <a:p>
            <a:pPr lvl="2"/>
            <a:r>
              <a:rPr lang="en-US" dirty="0"/>
              <a:t>Third level</a:t>
            </a:r>
          </a:p>
          <a:p>
            <a:pPr lvl="3"/>
            <a:r>
              <a:rPr lang="en-US" dirty="0"/>
              <a:t>Fourth level</a:t>
            </a:r>
          </a:p>
        </p:txBody>
      </p:sp>
      <p:sp>
        <p:nvSpPr>
          <p:cNvPr id="16" name="TextBox 15"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5/28/2019</a:t>
            </a:fld>
            <a:endParaRPr lang="en-US" sz="900" dirty="0">
              <a:solidFill>
                <a:schemeClr val="bg2">
                  <a:lumMod val="50000"/>
                  <a:lumOff val="50000"/>
                </a:schemeClr>
              </a:solidFill>
              <a:latin typeface="+mn-lt"/>
            </a:endParaRPr>
          </a:p>
        </p:txBody>
      </p:sp>
      <p:sp>
        <p:nvSpPr>
          <p:cNvPr id="13" name="TextBox 12"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5/28/2019</a:t>
            </a:fld>
            <a:endParaRPr lang="en-US" sz="900" dirty="0">
              <a:solidFill>
                <a:schemeClr val="bg2">
                  <a:lumMod val="50000"/>
                  <a:lumOff val="50000"/>
                </a:schemeClr>
              </a:solidFill>
              <a:latin typeface="+mn-lt"/>
            </a:endParaRPr>
          </a:p>
        </p:txBody>
      </p:sp>
      <p:sp>
        <p:nvSpPr>
          <p:cNvPr id="9" name="TextBox 8"/>
          <p:cNvSpPr txBox="1"/>
          <p:nvPr/>
        </p:nvSpPr>
        <p:spPr>
          <a:xfrm>
            <a:off x="295274" y="6570392"/>
            <a:ext cx="265176" cy="118872"/>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fld id="{58EC7406-F4CC-4ABF-902E-2AF4E70E5C0F}" type="slidenum">
              <a:rPr lang="en-US" sz="90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900" kern="1200" dirty="0">
              <a:solidFill>
                <a:schemeClr val="bg2">
                  <a:lumMod val="50000"/>
                  <a:lumOff val="50000"/>
                </a:schemeClr>
              </a:solidFill>
              <a:latin typeface="+mn-lt"/>
              <a:ea typeface="+mn-ea"/>
              <a:cs typeface="+mn-cs"/>
            </a:endParaRPr>
          </a:p>
        </p:txBody>
      </p:sp>
      <p:pic>
        <p:nvPicPr>
          <p:cNvPr id="11" name="Picture 10" descr="dell_gray_logo.png"/>
          <p:cNvPicPr>
            <a:picLocks noChangeAspect="1"/>
          </p:cNvPicPr>
          <p:nvPr/>
        </p:nvPicPr>
        <p:blipFill>
          <a:blip r:embed="rId11" cstate="screen"/>
          <a:stretch>
            <a:fillRect/>
          </a:stretch>
        </p:blipFill>
        <p:spPr bwMode="black">
          <a:xfrm>
            <a:off x="8426047" y="6255468"/>
            <a:ext cx="470835" cy="470835"/>
          </a:xfrm>
          <a:prstGeom prst="rect">
            <a:avLst/>
          </a:prstGeom>
        </p:spPr>
      </p:pic>
      <p:sp>
        <p:nvSpPr>
          <p:cNvPr id="2" name="fl" descr="                              Dell - Internal Use - Confidential&#10;"/>
          <p:cNvSpPr txBox="1"/>
          <p:nvPr/>
        </p:nvSpPr>
        <p:spPr>
          <a:xfrm>
            <a:off x="0" y="6409690"/>
            <a:ext cx="9144000" cy="480901"/>
          </a:xfrm>
          <a:prstGeom prst="rect">
            <a:avLst/>
          </a:prstGeom>
          <a:noFill/>
        </p:spPr>
        <p:txBody>
          <a:bodyPr vert="horz" wrap="square" rtlCol="0">
            <a:spAutoFit/>
          </a:bodyPr>
          <a:lstStyle/>
          <a:p>
            <a:pPr algn="l">
              <a:lnSpc>
                <a:spcPct val="90000"/>
              </a:lnSpc>
              <a:spcBef>
                <a:spcPts val="600"/>
              </a:spcBef>
              <a:spcAft>
                <a:spcPts val="0"/>
              </a:spcAft>
              <a:buClr>
                <a:schemeClr val="bg1"/>
              </a:buClr>
            </a:pPr>
            <a:r>
              <a:rPr lang="en-US" sz="850" b="1" i="0" u="none" baseline="0">
                <a:solidFill>
                  <a:srgbClr val="7F7F7F"/>
                </a:solidFill>
                <a:latin typeface="museo sans for dell" panose="02000000000000000000" pitchFamily="2" charset="0"/>
              </a:rPr>
              <a:t>                              Dell - Internal Use - Confidential</a:t>
            </a:r>
          </a:p>
          <a:p>
            <a:pPr>
              <a:lnSpc>
                <a:spcPct val="90000"/>
              </a:lnSpc>
              <a:spcBef>
                <a:spcPts val="600"/>
              </a:spcBef>
              <a:spcAft>
                <a:spcPts val="0"/>
              </a:spcAft>
              <a:buClr>
                <a:schemeClr val="bg1"/>
              </a:buClr>
            </a:pPr>
            <a:endParaRPr lang="en-US" sz="1400" dirty="0">
              <a:solidFill>
                <a:schemeClr val="bg2"/>
              </a:solidFill>
              <a:latin typeface="+mn-lt"/>
            </a:endParaRPr>
          </a:p>
        </p:txBody>
      </p:sp>
    </p:spTree>
    <p:extLst>
      <p:ext uri="{BB962C8B-B14F-4D97-AF65-F5344CB8AC3E}">
        <p14:creationId xmlns:p14="http://schemas.microsoft.com/office/powerpoint/2010/main" val="2209482782"/>
      </p:ext>
    </p:extLst>
  </p:cSld>
  <p:clrMap bg1="dk2" tx1="lt1" bg2="dk1" tx2="lt2" accent1="accent1" accent2="accent2" accent3="accent3" accent4="accent4" accent5="accent5" accent6="accent6" hlink="hlink" folHlink="folHlink"/>
  <p:sldLayoutIdLst>
    <p:sldLayoutId id="2147484242" r:id="rId1"/>
    <p:sldLayoutId id="2147484244" r:id="rId2"/>
    <p:sldLayoutId id="2147484245" r:id="rId3"/>
    <p:sldLayoutId id="2147484246" r:id="rId4"/>
    <p:sldLayoutId id="2147484247" r:id="rId5"/>
    <p:sldLayoutId id="2147484248" r:id="rId6"/>
    <p:sldLayoutId id="2147484249" r:id="rId7"/>
    <p:sldLayoutId id="2147484250" r:id="rId8"/>
    <p:sldLayoutId id="2147484251" r:id="rId9"/>
  </p:sldLayoutIdLst>
  <p:transition spd="med">
    <p:wipe dir="r"/>
  </p:transition>
  <p:hf hdr="0" ftr="0" dt="0"/>
  <p:txStyles>
    <p:titleStyle>
      <a:lvl1pPr algn="l" rtl="0" eaLnBrk="1" fontAlgn="base" hangingPunct="1">
        <a:lnSpc>
          <a:spcPct val="90000"/>
        </a:lnSpc>
        <a:spcBef>
          <a:spcPct val="0"/>
        </a:spcBef>
        <a:spcAft>
          <a:spcPct val="0"/>
        </a:spcAft>
        <a:defRPr sz="2800" b="0" cap="none" baseline="0">
          <a:solidFill>
            <a:schemeClr val="bg1"/>
          </a:solidFill>
          <a:latin typeface="Museo Sans For Dell" panose="02000000000000000000" pitchFamily="2" charset="0"/>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chemeClr val="bg2"/>
          </a:solidFill>
          <a:latin typeface="Museo Sans For Dell" pitchFamily="2" charset="0"/>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chemeClr val="bg2"/>
          </a:solidFill>
          <a:latin typeface="Museo Sans For Dell" pitchFamily="2" charset="0"/>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baseline="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364633" y="362515"/>
            <a:ext cx="7930595" cy="85344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a:t>Click to edit content page title</a:t>
            </a:r>
          </a:p>
        </p:txBody>
      </p:sp>
      <p:sp>
        <p:nvSpPr>
          <p:cNvPr id="1029" name="Text Placeholder 12"/>
          <p:cNvSpPr>
            <a:spLocks noGrp="1"/>
          </p:cNvSpPr>
          <p:nvPr>
            <p:ph type="body" idx="1"/>
          </p:nvPr>
        </p:nvSpPr>
        <p:spPr bwMode="auto">
          <a:xfrm>
            <a:off x="364633" y="1706880"/>
            <a:ext cx="7926969" cy="42672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a:t>Click to edit text</a:t>
            </a:r>
          </a:p>
          <a:p>
            <a:pPr lvl="1"/>
            <a:r>
              <a:rPr lang="en-US" dirty="0"/>
              <a:t>Second level</a:t>
            </a:r>
          </a:p>
          <a:p>
            <a:pPr lvl="2"/>
            <a:r>
              <a:rPr lang="en-US" dirty="0"/>
              <a:t>Third level</a:t>
            </a:r>
          </a:p>
          <a:p>
            <a:pPr lvl="3"/>
            <a:r>
              <a:rPr lang="en-US" dirty="0"/>
              <a:t>Fourth level</a:t>
            </a:r>
          </a:p>
        </p:txBody>
      </p:sp>
      <p:sp>
        <p:nvSpPr>
          <p:cNvPr id="16" name="TextBox 15"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5/28/2019</a:t>
            </a:fld>
            <a:endParaRPr lang="en-US" sz="900" dirty="0">
              <a:solidFill>
                <a:schemeClr val="bg2">
                  <a:lumMod val="50000"/>
                  <a:lumOff val="50000"/>
                </a:schemeClr>
              </a:solidFill>
              <a:latin typeface="+mn-lt"/>
            </a:endParaRPr>
          </a:p>
        </p:txBody>
      </p:sp>
      <p:sp>
        <p:nvSpPr>
          <p:cNvPr id="13" name="TextBox 12"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5/28/2019</a:t>
            </a:fld>
            <a:endParaRPr lang="en-US" sz="900" dirty="0">
              <a:solidFill>
                <a:schemeClr val="bg2">
                  <a:lumMod val="50000"/>
                  <a:lumOff val="50000"/>
                </a:schemeClr>
              </a:solidFill>
              <a:latin typeface="+mn-lt"/>
            </a:endParaRPr>
          </a:p>
        </p:txBody>
      </p:sp>
      <p:sp>
        <p:nvSpPr>
          <p:cNvPr id="9" name="fl" descr="                              Dell - Internal Use - Confidential&#10;"/>
          <p:cNvSpPr txBox="1"/>
          <p:nvPr/>
        </p:nvSpPr>
        <p:spPr>
          <a:xfrm>
            <a:off x="0" y="6535928"/>
            <a:ext cx="9144000" cy="353430"/>
          </a:xfrm>
          <a:prstGeom prst="rect">
            <a:avLst/>
          </a:prstGeom>
          <a:noFill/>
        </p:spPr>
        <p:txBody>
          <a:bodyPr vert="horz" wrap="square" rtlCol="0">
            <a:spAutoFit/>
          </a:bodyPr>
          <a:lstStyle/>
          <a:p>
            <a:pPr algn="l">
              <a:lnSpc>
                <a:spcPct val="90000"/>
              </a:lnSpc>
              <a:spcBef>
                <a:spcPts val="100"/>
              </a:spcBef>
              <a:spcAft>
                <a:spcPts val="100"/>
              </a:spcAft>
            </a:pPr>
            <a:r>
              <a:rPr lang="en-US" sz="850" b="1" i="0" u="none" baseline="0">
                <a:solidFill>
                  <a:srgbClr val="7F7F7F"/>
                </a:solidFill>
                <a:latin typeface="museo sans for dell" panose="02000000000000000000" pitchFamily="2" charset="0"/>
              </a:rPr>
              <a:t>                              Dell - Internal Use - Confidential</a:t>
            </a:r>
          </a:p>
          <a:p>
            <a:pPr algn="l">
              <a:lnSpc>
                <a:spcPct val="90000"/>
              </a:lnSpc>
              <a:spcBef>
                <a:spcPts val="100"/>
              </a:spcBef>
              <a:spcAft>
                <a:spcPts val="100"/>
              </a:spcAft>
            </a:pPr>
            <a:endParaRPr lang="en-US" sz="850" b="1" i="0" u="none" baseline="0" dirty="0">
              <a:solidFill>
                <a:srgbClr val="7F7F7F"/>
              </a:solidFill>
              <a:latin typeface="museo sans for dell" panose="02000000000000000000" pitchFamily="2" charset="0"/>
            </a:endParaRPr>
          </a:p>
        </p:txBody>
      </p:sp>
      <p:sp>
        <p:nvSpPr>
          <p:cNvPr id="11" name="TextBox 10"/>
          <p:cNvSpPr txBox="1"/>
          <p:nvPr/>
        </p:nvSpPr>
        <p:spPr>
          <a:xfrm>
            <a:off x="295274" y="6570392"/>
            <a:ext cx="265176" cy="118872"/>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fld id="{58EC7406-F4CC-4ABF-902E-2AF4E70E5C0F}" type="slidenum">
              <a:rPr lang="en-US" sz="90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900" kern="1200" dirty="0">
              <a:solidFill>
                <a:schemeClr val="bg2">
                  <a:lumMod val="50000"/>
                  <a:lumOff val="50000"/>
                </a:schemeClr>
              </a:solidFill>
              <a:latin typeface="+mn-lt"/>
              <a:ea typeface="+mn-ea"/>
              <a:cs typeface="+mn-cs"/>
            </a:endParaRPr>
          </a:p>
        </p:txBody>
      </p:sp>
      <p:pic>
        <p:nvPicPr>
          <p:cNvPr id="12" name="Picture 11" descr="dell_gray_logo.png"/>
          <p:cNvPicPr>
            <a:picLocks noChangeAspect="1"/>
          </p:cNvPicPr>
          <p:nvPr/>
        </p:nvPicPr>
        <p:blipFill>
          <a:blip r:embed="rId11" cstate="screen"/>
          <a:stretch>
            <a:fillRect/>
          </a:stretch>
        </p:blipFill>
        <p:spPr bwMode="black">
          <a:xfrm>
            <a:off x="8426047" y="6255468"/>
            <a:ext cx="470835" cy="470835"/>
          </a:xfrm>
          <a:prstGeom prst="rect">
            <a:avLst/>
          </a:prstGeom>
        </p:spPr>
      </p:pic>
      <p:sp>
        <p:nvSpPr>
          <p:cNvPr id="14" name="Rectangle 13"/>
          <p:cNvSpPr/>
          <p:nvPr/>
        </p:nvSpPr>
        <p:spPr>
          <a:xfrm>
            <a:off x="0" y="6726303"/>
            <a:ext cx="9144000" cy="131697"/>
          </a:xfrm>
          <a:prstGeom prst="rect">
            <a:avLst/>
          </a:prstGeom>
          <a:solidFill>
            <a:schemeClr val="accent6"/>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a:solidFill>
                <a:schemeClr val="tx2"/>
              </a:solidFill>
              <a:latin typeface="+mn-lt"/>
            </a:endParaRPr>
          </a:p>
        </p:txBody>
      </p:sp>
    </p:spTree>
    <p:extLst>
      <p:ext uri="{BB962C8B-B14F-4D97-AF65-F5344CB8AC3E}">
        <p14:creationId xmlns:p14="http://schemas.microsoft.com/office/powerpoint/2010/main" val="1276237706"/>
      </p:ext>
    </p:extLst>
  </p:cSld>
  <p:clrMap bg1="dk2" tx1="lt1" bg2="dk1" tx2="lt2" accent1="accent1" accent2="accent2" accent3="accent3" accent4="accent4" accent5="accent5" accent6="accent6" hlink="hlink" folHlink="folHlink"/>
  <p:sldLayoutIdLst>
    <p:sldLayoutId id="2147484365" r:id="rId1"/>
    <p:sldLayoutId id="2147484322" r:id="rId2"/>
    <p:sldLayoutId id="2147484323" r:id="rId3"/>
    <p:sldLayoutId id="2147484324" r:id="rId4"/>
    <p:sldLayoutId id="2147484325" r:id="rId5"/>
    <p:sldLayoutId id="2147484326" r:id="rId6"/>
    <p:sldLayoutId id="2147484327" r:id="rId7"/>
    <p:sldLayoutId id="2147484328" r:id="rId8"/>
    <p:sldLayoutId id="2147484364" r:id="rId9"/>
  </p:sldLayoutIdLst>
  <p:transition spd="med">
    <p:wipe dir="r"/>
  </p:transition>
  <p:hf hdr="0" ftr="0" dt="0"/>
  <p:txStyles>
    <p:titleStyle>
      <a:lvl1pPr algn="l" rtl="0" eaLnBrk="1" fontAlgn="base" hangingPunct="1">
        <a:lnSpc>
          <a:spcPct val="90000"/>
        </a:lnSpc>
        <a:spcBef>
          <a:spcPct val="0"/>
        </a:spcBef>
        <a:spcAft>
          <a:spcPct val="0"/>
        </a:spcAft>
        <a:defRPr sz="2800" b="0" cap="none" baseline="0">
          <a:solidFill>
            <a:schemeClr val="accent6"/>
          </a:solidFill>
          <a:latin typeface="Museo Sans For Dell" panose="02000000000000000000" pitchFamily="2" charset="0"/>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chemeClr val="bg2"/>
          </a:solidFill>
          <a:latin typeface="Museo Sans For Dell" pitchFamily="2" charset="0"/>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chemeClr val="bg2"/>
          </a:solidFill>
          <a:latin typeface="Museo Sans For Dell" pitchFamily="2" charset="0"/>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274323" y="362515"/>
            <a:ext cx="7930595" cy="85344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a:t>Click to edit content page title. </a:t>
            </a:r>
          </a:p>
        </p:txBody>
      </p:sp>
      <p:sp>
        <p:nvSpPr>
          <p:cNvPr id="1029" name="Text Placeholder 12"/>
          <p:cNvSpPr>
            <a:spLocks noGrp="1"/>
          </p:cNvSpPr>
          <p:nvPr>
            <p:ph type="body" idx="1"/>
          </p:nvPr>
        </p:nvSpPr>
        <p:spPr bwMode="auto">
          <a:xfrm>
            <a:off x="274323" y="1706880"/>
            <a:ext cx="7926969" cy="42672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a:t>Click to edit text</a:t>
            </a:r>
          </a:p>
          <a:p>
            <a:pPr lvl="1"/>
            <a:r>
              <a:rPr lang="en-US" dirty="0"/>
              <a:t>Second level</a:t>
            </a:r>
          </a:p>
          <a:p>
            <a:pPr lvl="2"/>
            <a:r>
              <a:rPr lang="en-US" dirty="0"/>
              <a:t>Third level</a:t>
            </a:r>
          </a:p>
          <a:p>
            <a:pPr lvl="3"/>
            <a:r>
              <a:rPr lang="en-US" sz="1000" dirty="0"/>
              <a:t>Fourth level</a:t>
            </a:r>
            <a:endParaRPr lang="en-US" dirty="0"/>
          </a:p>
        </p:txBody>
      </p:sp>
      <p:sp>
        <p:nvSpPr>
          <p:cNvPr id="16" name="TextBox 15" hidden="1"/>
          <p:cNvSpPr txBox="1"/>
          <p:nvPr/>
        </p:nvSpPr>
        <p:spPr>
          <a:xfrm>
            <a:off x="1895479"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rgbClr val="0085C3"/>
              </a:buClr>
            </a:pPr>
            <a:fld id="{E00CF047-7350-4707-AA1A-E56FA69586CC}" type="datetime1">
              <a:rPr lang="en-US" sz="900" smtClean="0">
                <a:solidFill>
                  <a:srgbClr val="444444">
                    <a:lumMod val="50000"/>
                    <a:lumOff val="50000"/>
                  </a:srgbClr>
                </a:solidFill>
                <a:latin typeface="Museo Sans For Dell"/>
              </a:rPr>
              <a:pPr>
                <a:lnSpc>
                  <a:spcPct val="90000"/>
                </a:lnSpc>
                <a:spcBef>
                  <a:spcPts val="600"/>
                </a:spcBef>
                <a:spcAft>
                  <a:spcPts val="0"/>
                </a:spcAft>
                <a:buClr>
                  <a:srgbClr val="0085C3"/>
                </a:buClr>
              </a:pPr>
              <a:t>5/28/2019</a:t>
            </a:fld>
            <a:endParaRPr lang="en-US" sz="900" dirty="0">
              <a:solidFill>
                <a:srgbClr val="444444">
                  <a:lumMod val="50000"/>
                  <a:lumOff val="50000"/>
                </a:srgbClr>
              </a:solidFill>
              <a:latin typeface="Museo Sans For Dell"/>
            </a:endParaRPr>
          </a:p>
        </p:txBody>
      </p:sp>
      <p:sp>
        <p:nvSpPr>
          <p:cNvPr id="13" name="TextBox 12" hidden="1"/>
          <p:cNvSpPr txBox="1"/>
          <p:nvPr/>
        </p:nvSpPr>
        <p:spPr>
          <a:xfrm>
            <a:off x="1895479"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rgbClr val="0085C3"/>
              </a:buClr>
            </a:pPr>
            <a:fld id="{E00CF047-7350-4707-AA1A-E56FA69586CC}" type="datetime1">
              <a:rPr lang="en-US" sz="900" smtClean="0">
                <a:solidFill>
                  <a:srgbClr val="444444">
                    <a:lumMod val="50000"/>
                    <a:lumOff val="50000"/>
                  </a:srgbClr>
                </a:solidFill>
                <a:latin typeface="Museo Sans For Dell"/>
              </a:rPr>
              <a:pPr>
                <a:lnSpc>
                  <a:spcPct val="90000"/>
                </a:lnSpc>
                <a:spcBef>
                  <a:spcPts val="600"/>
                </a:spcBef>
                <a:spcAft>
                  <a:spcPts val="0"/>
                </a:spcAft>
                <a:buClr>
                  <a:srgbClr val="0085C3"/>
                </a:buClr>
              </a:pPr>
              <a:t>5/28/2019</a:t>
            </a:fld>
            <a:endParaRPr lang="en-US" sz="900" dirty="0">
              <a:solidFill>
                <a:srgbClr val="444444">
                  <a:lumMod val="50000"/>
                  <a:lumOff val="50000"/>
                </a:srgbClr>
              </a:solidFill>
              <a:latin typeface="Museo Sans For Dell"/>
            </a:endParaRPr>
          </a:p>
        </p:txBody>
      </p:sp>
      <p:sp>
        <p:nvSpPr>
          <p:cNvPr id="11" name="TextBox 10"/>
          <p:cNvSpPr txBox="1"/>
          <p:nvPr/>
        </p:nvSpPr>
        <p:spPr>
          <a:xfrm>
            <a:off x="295274" y="6498463"/>
            <a:ext cx="265176" cy="118872"/>
          </a:xfrm>
          <a:prstGeom prst="rect">
            <a:avLst/>
          </a:prstGeom>
        </p:spPr>
        <p:txBody>
          <a:bodyPr vert="horz" lIns="0" tIns="0" rIns="0" bIns="0" rtlCol="0" anchor="ctr">
            <a:noAutofit/>
          </a:bodyPr>
          <a:lstStyle/>
          <a:p>
            <a:pPr>
              <a:lnSpc>
                <a:spcPct val="90000"/>
              </a:lnSpc>
              <a:buClr>
                <a:srgbClr val="0085C3"/>
              </a:buClr>
            </a:pPr>
            <a:endParaRPr lang="en-US" sz="900" dirty="0">
              <a:solidFill>
                <a:srgbClr val="444444">
                  <a:lumMod val="50000"/>
                  <a:lumOff val="50000"/>
                </a:srgbClr>
              </a:solidFill>
              <a:latin typeface="Museo Sans For Dell"/>
            </a:endParaRPr>
          </a:p>
        </p:txBody>
      </p:sp>
      <p:sp>
        <p:nvSpPr>
          <p:cNvPr id="15" name="fl" descr="                              Dell - Internal Use - Confidential&#10;"/>
          <p:cNvSpPr txBox="1"/>
          <p:nvPr/>
        </p:nvSpPr>
        <p:spPr>
          <a:xfrm>
            <a:off x="0" y="6535928"/>
            <a:ext cx="9144000" cy="353430"/>
          </a:xfrm>
          <a:prstGeom prst="rect">
            <a:avLst/>
          </a:prstGeom>
          <a:noFill/>
        </p:spPr>
        <p:txBody>
          <a:bodyPr vert="horz" wrap="square" rtlCol="0">
            <a:spAutoFit/>
          </a:bodyPr>
          <a:lstStyle/>
          <a:p>
            <a:pPr algn="l">
              <a:lnSpc>
                <a:spcPct val="90000"/>
              </a:lnSpc>
              <a:spcBef>
                <a:spcPts val="100"/>
              </a:spcBef>
              <a:spcAft>
                <a:spcPts val="100"/>
              </a:spcAft>
            </a:pPr>
            <a:r>
              <a:rPr lang="en-US" sz="850" b="1" i="0" u="none" baseline="0">
                <a:solidFill>
                  <a:srgbClr val="7F7F7F"/>
                </a:solidFill>
                <a:latin typeface="museo sans for dell" panose="02000000000000000000" pitchFamily="2" charset="0"/>
              </a:rPr>
              <a:t>                              Dell - Internal Use - Confidential</a:t>
            </a:r>
          </a:p>
          <a:p>
            <a:pPr>
              <a:lnSpc>
                <a:spcPct val="90000"/>
              </a:lnSpc>
              <a:spcBef>
                <a:spcPts val="100"/>
              </a:spcBef>
              <a:spcAft>
                <a:spcPts val="100"/>
              </a:spcAft>
            </a:pPr>
            <a:endParaRPr lang="en-US" sz="850" b="1" dirty="0">
              <a:solidFill>
                <a:srgbClr val="7F7F7F"/>
              </a:solidFill>
              <a:latin typeface="museo sans for dell" panose="02000000000000000000" pitchFamily="2" charset="0"/>
            </a:endParaRPr>
          </a:p>
        </p:txBody>
      </p:sp>
      <p:sp>
        <p:nvSpPr>
          <p:cNvPr id="18" name="TextBox 17"/>
          <p:cNvSpPr txBox="1"/>
          <p:nvPr/>
        </p:nvSpPr>
        <p:spPr>
          <a:xfrm>
            <a:off x="295274" y="6498463"/>
            <a:ext cx="265176" cy="118872"/>
          </a:xfrm>
          <a:prstGeom prst="rect">
            <a:avLst/>
          </a:prstGeom>
        </p:spPr>
        <p:txBody>
          <a:bodyPr vert="horz" lIns="0" tIns="0" rIns="0" bIns="0" rtlCol="0" anchor="ctr">
            <a:noAutofit/>
          </a:bodyPr>
          <a:lstStyle/>
          <a:p>
            <a:pPr>
              <a:lnSpc>
                <a:spcPct val="90000"/>
              </a:lnSpc>
              <a:buClr>
                <a:srgbClr val="0085C3"/>
              </a:buClr>
            </a:pPr>
            <a:endParaRPr lang="en-US" sz="900" dirty="0">
              <a:solidFill>
                <a:srgbClr val="444444">
                  <a:lumMod val="50000"/>
                  <a:lumOff val="50000"/>
                </a:srgbClr>
              </a:solidFill>
              <a:latin typeface="Museo Sans For Dell"/>
            </a:endParaRPr>
          </a:p>
        </p:txBody>
      </p:sp>
      <p:sp>
        <p:nvSpPr>
          <p:cNvPr id="20" name="TextBox 19"/>
          <p:cNvSpPr txBox="1"/>
          <p:nvPr/>
        </p:nvSpPr>
        <p:spPr>
          <a:xfrm>
            <a:off x="295274" y="6498463"/>
            <a:ext cx="265176" cy="118872"/>
          </a:xfrm>
          <a:prstGeom prst="rect">
            <a:avLst/>
          </a:prstGeom>
        </p:spPr>
        <p:txBody>
          <a:bodyPr vert="horz" lIns="0" tIns="0" rIns="0" bIns="0" rtlCol="0" anchor="ctr">
            <a:noAutofit/>
          </a:bodyPr>
          <a:lstStyle/>
          <a:p>
            <a:pPr>
              <a:lnSpc>
                <a:spcPct val="90000"/>
              </a:lnSpc>
              <a:buClr>
                <a:srgbClr val="0085C3"/>
              </a:buClr>
            </a:pPr>
            <a:fld id="{58EC7406-F4CC-4ABF-902E-2AF4E70E5C0F}" type="slidenum">
              <a:rPr lang="en-US" sz="900" smtClean="0">
                <a:solidFill>
                  <a:srgbClr val="444444">
                    <a:lumMod val="50000"/>
                    <a:lumOff val="50000"/>
                  </a:srgbClr>
                </a:solidFill>
                <a:latin typeface="Museo Sans For Dell"/>
              </a:rPr>
              <a:pPr>
                <a:lnSpc>
                  <a:spcPct val="90000"/>
                </a:lnSpc>
                <a:buClr>
                  <a:srgbClr val="0085C3"/>
                </a:buClr>
              </a:pPr>
              <a:t>‹#›</a:t>
            </a:fld>
            <a:endParaRPr lang="en-US" sz="900" dirty="0">
              <a:solidFill>
                <a:srgbClr val="444444">
                  <a:lumMod val="50000"/>
                  <a:lumOff val="50000"/>
                </a:srgbClr>
              </a:solidFill>
              <a:latin typeface="Museo Sans For Dell"/>
            </a:endParaRPr>
          </a:p>
        </p:txBody>
      </p:sp>
      <p:pic>
        <p:nvPicPr>
          <p:cNvPr id="21" name="Picture 20" descr="dell_gray_logo.png"/>
          <p:cNvPicPr>
            <a:picLocks noChangeAspect="1"/>
          </p:cNvPicPr>
          <p:nvPr/>
        </p:nvPicPr>
        <p:blipFill>
          <a:blip r:embed="rId12" cstate="screen"/>
          <a:stretch>
            <a:fillRect/>
          </a:stretch>
        </p:blipFill>
        <p:spPr bwMode="black">
          <a:xfrm>
            <a:off x="8414830" y="6064111"/>
            <a:ext cx="470835" cy="627780"/>
          </a:xfrm>
          <a:prstGeom prst="rect">
            <a:avLst/>
          </a:prstGeom>
        </p:spPr>
      </p:pic>
    </p:spTree>
    <p:extLst>
      <p:ext uri="{BB962C8B-B14F-4D97-AF65-F5344CB8AC3E}">
        <p14:creationId xmlns:p14="http://schemas.microsoft.com/office/powerpoint/2010/main" val="261839459"/>
      </p:ext>
    </p:extLst>
  </p:cSld>
  <p:clrMap bg1="dk2" tx1="lt1" bg2="dk1" tx2="lt2" accent1="accent1" accent2="accent2" accent3="accent3" accent4="accent4" accent5="accent5" accent6="accent6" hlink="hlink" folHlink="folHlink"/>
  <p:sldLayoutIdLst>
    <p:sldLayoutId id="2147484430" r:id="rId1"/>
    <p:sldLayoutId id="2147484431" r:id="rId2"/>
    <p:sldLayoutId id="2147484432" r:id="rId3"/>
    <p:sldLayoutId id="2147484433" r:id="rId4"/>
    <p:sldLayoutId id="2147484434" r:id="rId5"/>
    <p:sldLayoutId id="2147484435" r:id="rId6"/>
    <p:sldLayoutId id="2147484436" r:id="rId7"/>
    <p:sldLayoutId id="2147484437" r:id="rId8"/>
    <p:sldLayoutId id="2147484438" r:id="rId9"/>
    <p:sldLayoutId id="2147484439" r:id="rId10"/>
  </p:sldLayoutIdLst>
  <p:transition spd="med">
    <p:wipe dir="r"/>
  </p:transition>
  <p:hf hdr="0" ftr="0" dt="0"/>
  <p:txStyles>
    <p:titleStyle>
      <a:lvl1pPr algn="l" rtl="0" eaLnBrk="1" fontAlgn="base" hangingPunct="1">
        <a:lnSpc>
          <a:spcPct val="90000"/>
        </a:lnSpc>
        <a:spcBef>
          <a:spcPct val="0"/>
        </a:spcBef>
        <a:spcAft>
          <a:spcPct val="0"/>
        </a:spcAft>
        <a:defRPr sz="2800" b="0" cap="none" baseline="0">
          <a:solidFill>
            <a:schemeClr val="bg1"/>
          </a:solidFill>
          <a:latin typeface="Museo Sans For Dell" panose="02000000000000000000" pitchFamily="2" charset="0"/>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chemeClr val="bg2"/>
          </a:solidFill>
          <a:latin typeface="Museo Sans For Dell" pitchFamily="2" charset="0"/>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chemeClr val="bg2"/>
          </a:solidFill>
          <a:latin typeface="Museo Sans For Dell" pitchFamily="2" charset="0"/>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baseline="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84"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364632" y="370595"/>
            <a:ext cx="7955280" cy="38779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content page title</a:t>
            </a:r>
          </a:p>
        </p:txBody>
      </p:sp>
      <p:sp>
        <p:nvSpPr>
          <p:cNvPr id="1029" name="Text Placeholder 12"/>
          <p:cNvSpPr>
            <a:spLocks noGrp="1"/>
          </p:cNvSpPr>
          <p:nvPr>
            <p:ph type="body" idx="1"/>
          </p:nvPr>
        </p:nvSpPr>
        <p:spPr bwMode="auto">
          <a:xfrm>
            <a:off x="357878" y="1706880"/>
            <a:ext cx="7955280" cy="42672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a:t>Click to edit title</a:t>
            </a:r>
          </a:p>
          <a:p>
            <a:pPr lvl="1"/>
            <a:r>
              <a:rPr lang="en-US" dirty="0"/>
              <a:t>Second level</a:t>
            </a:r>
          </a:p>
          <a:p>
            <a:pPr lvl="2"/>
            <a:r>
              <a:rPr lang="en-US" dirty="0"/>
              <a:t>Third level</a:t>
            </a:r>
          </a:p>
          <a:p>
            <a:pPr lvl="3"/>
            <a:r>
              <a:rPr lang="en-US" sz="1000" dirty="0"/>
              <a:t>Fourth level</a:t>
            </a:r>
            <a:endParaRPr lang="en-US" dirty="0"/>
          </a:p>
          <a:p>
            <a:pPr lvl="3"/>
            <a:endParaRPr lang="en-US" dirty="0"/>
          </a:p>
        </p:txBody>
      </p:sp>
      <p:sp>
        <p:nvSpPr>
          <p:cNvPr id="15" name="TextBox 14" hidden="1"/>
          <p:cNvSpPr txBox="1"/>
          <p:nvPr/>
        </p:nvSpPr>
        <p:spPr>
          <a:xfrm>
            <a:off x="1895477" y="6454881"/>
            <a:ext cx="649537" cy="138499"/>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B8D0290F-9E23-41BA-BCF9-EF3BA4816832}" type="datetime1">
              <a:rPr lang="en-US" sz="1000" smtClean="0">
                <a:solidFill>
                  <a:schemeClr val="tx2"/>
                </a:solidFill>
                <a:latin typeface="+mn-lt"/>
              </a:rPr>
              <a:pPr>
                <a:lnSpc>
                  <a:spcPct val="90000"/>
                </a:lnSpc>
                <a:spcBef>
                  <a:spcPts val="600"/>
                </a:spcBef>
                <a:spcAft>
                  <a:spcPts val="0"/>
                </a:spcAft>
                <a:buClr>
                  <a:schemeClr val="bg1"/>
                </a:buClr>
              </a:pPr>
              <a:t>5/28/2019</a:t>
            </a:fld>
            <a:endParaRPr lang="en-US" sz="1000" dirty="0">
              <a:solidFill>
                <a:schemeClr val="tx2"/>
              </a:solidFill>
              <a:latin typeface="+mn-lt"/>
            </a:endParaRPr>
          </a:p>
        </p:txBody>
      </p:sp>
      <p:sp>
        <p:nvSpPr>
          <p:cNvPr id="9" name="TextBox 8"/>
          <p:cNvSpPr txBox="1"/>
          <p:nvPr/>
        </p:nvSpPr>
        <p:spPr>
          <a:xfrm>
            <a:off x="295274" y="6570392"/>
            <a:ext cx="265176" cy="118872"/>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fld id="{58EC7406-F4CC-4ABF-902E-2AF4E70E5C0F}" type="slidenum">
              <a:rPr lang="en-US" sz="900" kern="1200" smtClean="0">
                <a:solidFill>
                  <a:schemeClr val="tx1"/>
                </a:solidFill>
                <a:latin typeface="+mn-lt"/>
                <a:ea typeface="+mn-ea"/>
                <a:cs typeface="+mn-cs"/>
              </a:rPr>
              <a:pPr algn="l" rtl="0" fontAlgn="base">
                <a:lnSpc>
                  <a:spcPct val="90000"/>
                </a:lnSpc>
                <a:spcBef>
                  <a:spcPct val="0"/>
                </a:spcBef>
                <a:spcAft>
                  <a:spcPct val="0"/>
                </a:spcAft>
                <a:buClr>
                  <a:schemeClr val="bg1"/>
                </a:buClr>
              </a:pPr>
              <a:t>‹#›</a:t>
            </a:fld>
            <a:endParaRPr lang="en-US" sz="900" kern="1200" dirty="0">
              <a:solidFill>
                <a:schemeClr val="tx1"/>
              </a:solidFill>
              <a:latin typeface="+mn-lt"/>
              <a:ea typeface="+mn-ea"/>
              <a:cs typeface="+mn-cs"/>
            </a:endParaRPr>
          </a:p>
        </p:txBody>
      </p:sp>
      <p:pic>
        <p:nvPicPr>
          <p:cNvPr id="13" name="Picture 9" descr="white"/>
          <p:cNvPicPr>
            <a:picLocks noChangeAspect="1" noChangeArrowheads="1"/>
          </p:cNvPicPr>
          <p:nvPr/>
        </p:nvPicPr>
        <p:blipFill>
          <a:blip r:embed="rId13" cstate="screen"/>
          <a:srcRect/>
          <a:stretch>
            <a:fillRect/>
          </a:stretch>
        </p:blipFill>
        <p:spPr bwMode="black">
          <a:xfrm>
            <a:off x="8474442" y="6303863"/>
            <a:ext cx="374043" cy="374043"/>
          </a:xfrm>
          <a:prstGeom prst="rect">
            <a:avLst/>
          </a:prstGeom>
          <a:noFill/>
          <a:ln w="9525">
            <a:noFill/>
            <a:miter lim="800000"/>
            <a:headEnd/>
            <a:tailEnd/>
          </a:ln>
        </p:spPr>
      </p:pic>
      <p:sp>
        <p:nvSpPr>
          <p:cNvPr id="3" name="fl" descr="                              Dell - Internal Use - Confidential&#10;"/>
          <p:cNvSpPr txBox="1"/>
          <p:nvPr/>
        </p:nvSpPr>
        <p:spPr>
          <a:xfrm>
            <a:off x="0" y="6460490"/>
            <a:ext cx="9144000" cy="429605"/>
          </a:xfrm>
          <a:prstGeom prst="rect">
            <a:avLst/>
          </a:prstGeom>
          <a:noFill/>
        </p:spPr>
        <p:txBody>
          <a:bodyPr vert="horz" wrap="square" rtlCol="0">
            <a:spAutoFit/>
          </a:bodyPr>
          <a:lstStyle/>
          <a:p>
            <a:pPr algn="l">
              <a:lnSpc>
                <a:spcPct val="90000"/>
              </a:lnSpc>
              <a:spcBef>
                <a:spcPts val="100"/>
              </a:spcBef>
              <a:spcAft>
                <a:spcPts val="100"/>
              </a:spcAft>
            </a:pPr>
            <a:r>
              <a:rPr lang="en-US" sz="850" b="1" i="0" u="none" baseline="0">
                <a:solidFill>
                  <a:srgbClr val="7F7F7F"/>
                </a:solidFill>
                <a:latin typeface="museo sans for dell" panose="02000000000000000000" pitchFamily="2" charset="0"/>
              </a:rPr>
              <a:t>                              Dell - Internal Use - Confidential</a:t>
            </a:r>
          </a:p>
          <a:p>
            <a:pPr>
              <a:lnSpc>
                <a:spcPct val="90000"/>
              </a:lnSpc>
              <a:spcBef>
                <a:spcPts val="100"/>
              </a:spcBef>
              <a:spcAft>
                <a:spcPts val="100"/>
              </a:spcAft>
            </a:pPr>
            <a:endParaRPr lang="en-US" sz="1400" dirty="0">
              <a:solidFill>
                <a:schemeClr val="tx2"/>
              </a:solidFill>
              <a:latin typeface="+mn-lt"/>
            </a:endParaRPr>
          </a:p>
        </p:txBody>
      </p:sp>
    </p:spTree>
    <p:extLst>
      <p:ext uri="{BB962C8B-B14F-4D97-AF65-F5344CB8AC3E}">
        <p14:creationId xmlns:p14="http://schemas.microsoft.com/office/powerpoint/2010/main" val="996685686"/>
      </p:ext>
    </p:extLst>
  </p:cSld>
  <p:clrMap bg1="dk2" tx1="lt1" bg2="dk1" tx2="lt2" accent1="accent1" accent2="accent2" accent3="accent3" accent4="accent4" accent5="accent5" accent6="accent6" hlink="hlink" folHlink="folHlink"/>
  <p:sldLayoutIdLst>
    <p:sldLayoutId id="2147484168" r:id="rId1"/>
    <p:sldLayoutId id="2147484163" r:id="rId2"/>
    <p:sldLayoutId id="2147484164" r:id="rId3"/>
    <p:sldLayoutId id="2147484165" r:id="rId4"/>
    <p:sldLayoutId id="2147484166" r:id="rId5"/>
    <p:sldLayoutId id="2147484167" r:id="rId6"/>
    <p:sldLayoutId id="2147484169" r:id="rId7"/>
    <p:sldLayoutId id="2147484392" r:id="rId8"/>
    <p:sldLayoutId id="2147484393" r:id="rId9"/>
    <p:sldLayoutId id="2147484394" r:id="rId10"/>
    <p:sldLayoutId id="2147484395" r:id="rId11"/>
  </p:sldLayoutIdLst>
  <p:transition spd="med">
    <p:wipe dir="r"/>
  </p:transition>
  <p:hf hdr="0" ftr="0" dt="0"/>
  <p:txStyles>
    <p:titleStyle>
      <a:lvl1pPr algn="l" rtl="0" eaLnBrk="1" fontAlgn="base" hangingPunct="1">
        <a:lnSpc>
          <a:spcPct val="90000"/>
        </a:lnSpc>
        <a:spcBef>
          <a:spcPct val="0"/>
        </a:spcBef>
        <a:spcAft>
          <a:spcPct val="0"/>
        </a:spcAft>
        <a:defRPr sz="2800" b="0" cap="none" baseline="0">
          <a:solidFill>
            <a:schemeClr val="tx2"/>
          </a:solidFill>
          <a:latin typeface="Museo Sans For Dell" panose="02000000000000000000" pitchFamily="2" charset="0"/>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0"/>
        </a:spcBef>
        <a:spcAft>
          <a:spcPts val="0"/>
        </a:spcAft>
        <a:buClr>
          <a:schemeClr val="tx2"/>
        </a:buClr>
        <a:buFont typeface="Arial" pitchFamily="34" charset="0"/>
        <a:buChar char="•"/>
        <a:defRPr sz="1400">
          <a:solidFill>
            <a:schemeClr val="tx2"/>
          </a:solidFill>
          <a:latin typeface="Museo Sans For Dell" pitchFamily="2" charset="0"/>
          <a:ea typeface="Museo Sans For Dell" pitchFamily="2" charset="0"/>
          <a:cs typeface="+mn-cs"/>
        </a:defRPr>
      </a:lvl1pPr>
      <a:lvl2pPr marL="574675" indent="-223838" algn="l" rtl="0" eaLnBrk="1" fontAlgn="base" hangingPunct="1">
        <a:lnSpc>
          <a:spcPct val="100000"/>
        </a:lnSpc>
        <a:spcBef>
          <a:spcPts val="0"/>
        </a:spcBef>
        <a:spcAft>
          <a:spcPts val="0"/>
        </a:spcAft>
        <a:buClr>
          <a:schemeClr val="tx2"/>
        </a:buClr>
        <a:buSzPct val="100000"/>
        <a:buFont typeface="Museo Sans For Dell" pitchFamily="2" charset="0"/>
        <a:buChar char="–"/>
        <a:defRPr sz="1200" baseline="0">
          <a:solidFill>
            <a:schemeClr val="tx2"/>
          </a:solidFill>
          <a:latin typeface="Museo Sans For Dell" pitchFamily="2" charset="0"/>
          <a:ea typeface="Museo Sans For Dell" pitchFamily="2" charset="0"/>
        </a:defRPr>
      </a:lvl2pPr>
      <a:lvl3pPr marL="909638" indent="-220663" algn="l" rtl="0" eaLnBrk="1" fontAlgn="base" hangingPunct="1">
        <a:lnSpc>
          <a:spcPct val="100000"/>
        </a:lnSpc>
        <a:spcBef>
          <a:spcPts val="0"/>
        </a:spcBef>
        <a:spcAft>
          <a:spcPts val="0"/>
        </a:spcAft>
        <a:buClr>
          <a:schemeClr val="tx2"/>
        </a:buClr>
        <a:buFont typeface="Museo Sans For Dell" pitchFamily="2" charset="0"/>
        <a:buChar char="›"/>
        <a:defRPr sz="1000">
          <a:solidFill>
            <a:schemeClr val="tx2"/>
          </a:solidFill>
          <a:latin typeface="Museo Sans For Dell" pitchFamily="2" charset="0"/>
          <a:ea typeface="Museo Sans For Dell" pitchFamily="2" charset="0"/>
        </a:defRPr>
      </a:lvl3pPr>
      <a:lvl4pPr marL="1246188" indent="-222250" algn="l" rtl="0" eaLnBrk="1" fontAlgn="base" hangingPunct="1">
        <a:lnSpc>
          <a:spcPct val="100000"/>
        </a:lnSpc>
        <a:spcBef>
          <a:spcPts val="0"/>
        </a:spcBef>
        <a:spcAft>
          <a:spcPct val="0"/>
        </a:spcAft>
        <a:buClr>
          <a:schemeClr val="tx2"/>
        </a:buClr>
        <a:buFont typeface="Courier New" panose="02070309020205020404" pitchFamily="49" charset="0"/>
        <a:buChar char="o"/>
        <a:defRPr sz="1000" baseline="0">
          <a:solidFill>
            <a:schemeClr val="tx1"/>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9" name="fl" descr="                              Dell - Internal Use - Confidential&#10;"/>
          <p:cNvSpPr txBox="1"/>
          <p:nvPr/>
        </p:nvSpPr>
        <p:spPr>
          <a:xfrm>
            <a:off x="0" y="6535928"/>
            <a:ext cx="9144000" cy="353430"/>
          </a:xfrm>
          <a:prstGeom prst="rect">
            <a:avLst/>
          </a:prstGeom>
          <a:noFill/>
        </p:spPr>
        <p:txBody>
          <a:bodyPr vert="horz" wrap="square" rtlCol="0">
            <a:spAutoFit/>
          </a:bodyPr>
          <a:lstStyle/>
          <a:p>
            <a:pPr algn="l">
              <a:lnSpc>
                <a:spcPct val="90000"/>
              </a:lnSpc>
              <a:spcBef>
                <a:spcPts val="100"/>
              </a:spcBef>
              <a:spcAft>
                <a:spcPts val="100"/>
              </a:spcAft>
            </a:pPr>
            <a:r>
              <a:rPr lang="en-US" sz="850" b="1" i="0" u="none" baseline="0">
                <a:solidFill>
                  <a:srgbClr val="7F7F7F"/>
                </a:solidFill>
                <a:latin typeface="museo sans for dell" panose="02000000000000000000" pitchFamily="2" charset="0"/>
              </a:rPr>
              <a:t>                              Dell - Internal Use - Confidential</a:t>
            </a:r>
          </a:p>
          <a:p>
            <a:pPr algn="l">
              <a:lnSpc>
                <a:spcPct val="90000"/>
              </a:lnSpc>
              <a:spcBef>
                <a:spcPts val="100"/>
              </a:spcBef>
              <a:spcAft>
                <a:spcPts val="100"/>
              </a:spcAft>
            </a:pPr>
            <a:endParaRPr lang="en-US" sz="850" b="1" i="0" u="none" baseline="0" dirty="0">
              <a:solidFill>
                <a:srgbClr val="7F7F7F"/>
              </a:solidFill>
              <a:latin typeface="museo sans for dell" panose="02000000000000000000" pitchFamily="2" charset="0"/>
            </a:endParaRPr>
          </a:p>
        </p:txBody>
      </p:sp>
      <p:sp>
        <p:nvSpPr>
          <p:cNvPr id="1028" name="Title Placeholder 21"/>
          <p:cNvSpPr>
            <a:spLocks noGrp="1"/>
          </p:cNvSpPr>
          <p:nvPr>
            <p:ph type="title"/>
          </p:nvPr>
        </p:nvSpPr>
        <p:spPr bwMode="auto">
          <a:xfrm>
            <a:off x="364633" y="362515"/>
            <a:ext cx="7930595" cy="85344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a:t>Click to edit content page title</a:t>
            </a:r>
          </a:p>
        </p:txBody>
      </p:sp>
      <p:sp>
        <p:nvSpPr>
          <p:cNvPr id="1029" name="Text Placeholder 12"/>
          <p:cNvSpPr>
            <a:spLocks noGrp="1"/>
          </p:cNvSpPr>
          <p:nvPr>
            <p:ph type="body" idx="1"/>
          </p:nvPr>
        </p:nvSpPr>
        <p:spPr bwMode="auto">
          <a:xfrm>
            <a:off x="364633" y="1706880"/>
            <a:ext cx="7926969" cy="42672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a:t>Click to edit text</a:t>
            </a:r>
          </a:p>
          <a:p>
            <a:pPr lvl="1"/>
            <a:r>
              <a:rPr lang="en-US" dirty="0"/>
              <a:t>Second level</a:t>
            </a:r>
          </a:p>
          <a:p>
            <a:pPr lvl="2"/>
            <a:r>
              <a:rPr lang="en-US" dirty="0"/>
              <a:t>Third level</a:t>
            </a:r>
          </a:p>
          <a:p>
            <a:pPr lvl="3"/>
            <a:r>
              <a:rPr lang="en-US" sz="1000" dirty="0"/>
              <a:t>Fourth level </a:t>
            </a:r>
            <a:endParaRPr lang="en-US" dirty="0"/>
          </a:p>
        </p:txBody>
      </p:sp>
      <p:sp>
        <p:nvSpPr>
          <p:cNvPr id="14" name="TextBox 13"/>
          <p:cNvSpPr txBox="1"/>
          <p:nvPr/>
        </p:nvSpPr>
        <p:spPr>
          <a:xfrm>
            <a:off x="295274" y="6570392"/>
            <a:ext cx="265176" cy="118872"/>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fld id="{58EC7406-F4CC-4ABF-902E-2AF4E70E5C0F}" type="slidenum">
              <a:rPr lang="en-US" sz="90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900" kern="1200" dirty="0">
              <a:solidFill>
                <a:schemeClr val="bg2">
                  <a:lumMod val="50000"/>
                  <a:lumOff val="50000"/>
                </a:schemeClr>
              </a:solidFill>
              <a:latin typeface="+mn-lt"/>
              <a:ea typeface="+mn-ea"/>
              <a:cs typeface="+mn-cs"/>
            </a:endParaRPr>
          </a:p>
        </p:txBody>
      </p:sp>
      <p:sp>
        <p:nvSpPr>
          <p:cNvPr id="16" name="TextBox 15"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5/28/2019</a:t>
            </a:fld>
            <a:endParaRPr lang="en-US" sz="900" dirty="0">
              <a:solidFill>
                <a:schemeClr val="bg2">
                  <a:lumMod val="50000"/>
                  <a:lumOff val="50000"/>
                </a:schemeClr>
              </a:solidFill>
              <a:latin typeface="+mn-lt"/>
            </a:endParaRPr>
          </a:p>
        </p:txBody>
      </p:sp>
      <p:sp>
        <p:nvSpPr>
          <p:cNvPr id="13" name="TextBox 12"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5/28/2019</a:t>
            </a:fld>
            <a:endParaRPr lang="en-US" sz="900" dirty="0">
              <a:solidFill>
                <a:schemeClr val="bg2">
                  <a:lumMod val="50000"/>
                  <a:lumOff val="50000"/>
                </a:schemeClr>
              </a:solidFill>
              <a:latin typeface="+mn-lt"/>
            </a:endParaRPr>
          </a:p>
        </p:txBody>
      </p:sp>
      <p:pic>
        <p:nvPicPr>
          <p:cNvPr id="12" name="Picture 11" descr="dell_gray_logo.png"/>
          <p:cNvPicPr>
            <a:picLocks noChangeAspect="1"/>
          </p:cNvPicPr>
          <p:nvPr/>
        </p:nvPicPr>
        <p:blipFill>
          <a:blip r:embed="rId17" cstate="screen"/>
          <a:stretch>
            <a:fillRect/>
          </a:stretch>
        </p:blipFill>
        <p:spPr bwMode="black">
          <a:xfrm>
            <a:off x="8426047" y="6255468"/>
            <a:ext cx="470835" cy="470835"/>
          </a:xfrm>
          <a:prstGeom prst="rect">
            <a:avLst/>
          </a:prstGeom>
        </p:spPr>
      </p:pic>
      <p:sp>
        <p:nvSpPr>
          <p:cNvPr id="2" name="Rectangle 1"/>
          <p:cNvSpPr/>
          <p:nvPr/>
        </p:nvSpPr>
        <p:spPr>
          <a:xfrm>
            <a:off x="0" y="6726303"/>
            <a:ext cx="9144000" cy="131697"/>
          </a:xfrm>
          <a:prstGeom prst="rect">
            <a:avLst/>
          </a:prstGeom>
          <a:solidFill>
            <a:srgbClr val="0085C3"/>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a:solidFill>
                <a:schemeClr val="tx2"/>
              </a:solidFill>
              <a:latin typeface="+mn-lt"/>
            </a:endParaRPr>
          </a:p>
        </p:txBody>
      </p:sp>
    </p:spTree>
    <p:extLst>
      <p:ext uri="{BB962C8B-B14F-4D97-AF65-F5344CB8AC3E}">
        <p14:creationId xmlns:p14="http://schemas.microsoft.com/office/powerpoint/2010/main" val="116772283"/>
      </p:ext>
    </p:extLst>
  </p:cSld>
  <p:clrMap bg1="dk2" tx1="lt1" bg2="dk1" tx2="lt2" accent1="accent1" accent2="accent2" accent3="accent3" accent4="accent4" accent5="accent5" accent6="accent6" hlink="hlink" folHlink="folHlink"/>
  <p:sldLayoutIdLst>
    <p:sldLayoutId id="2147484351" r:id="rId1"/>
    <p:sldLayoutId id="2147484258" r:id="rId2"/>
    <p:sldLayoutId id="2147484259" r:id="rId3"/>
    <p:sldLayoutId id="2147484260" r:id="rId4"/>
    <p:sldLayoutId id="2147484261" r:id="rId5"/>
    <p:sldLayoutId id="2147484262" r:id="rId6"/>
    <p:sldLayoutId id="2147484263" r:id="rId7"/>
    <p:sldLayoutId id="2147484264" r:id="rId8"/>
    <p:sldLayoutId id="2147484350" r:id="rId9"/>
    <p:sldLayoutId id="2147484368" r:id="rId10"/>
    <p:sldLayoutId id="2147484427" r:id="rId11"/>
    <p:sldLayoutId id="2147484428" r:id="rId12"/>
    <p:sldLayoutId id="2147484421" r:id="rId13"/>
    <p:sldLayoutId id="2147484422" r:id="rId14"/>
    <p:sldLayoutId id="2147484424" r:id="rId15"/>
  </p:sldLayoutIdLst>
  <p:transition spd="med">
    <p:wipe dir="r"/>
  </p:transition>
  <p:hf hdr="0" ftr="0" dt="0"/>
  <p:txStyles>
    <p:titleStyle>
      <a:lvl1pPr algn="l" rtl="0" eaLnBrk="1" fontAlgn="base" hangingPunct="1">
        <a:lnSpc>
          <a:spcPct val="90000"/>
        </a:lnSpc>
        <a:spcBef>
          <a:spcPct val="0"/>
        </a:spcBef>
        <a:spcAft>
          <a:spcPct val="0"/>
        </a:spcAft>
        <a:defRPr sz="2800" b="0" cap="none" baseline="0">
          <a:solidFill>
            <a:schemeClr val="bg1"/>
          </a:solidFill>
          <a:latin typeface="Museo Sans For Dell" panose="02000000000000000000" pitchFamily="2" charset="0"/>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chemeClr val="bg2"/>
          </a:solidFill>
          <a:latin typeface="Museo Sans For Dell" pitchFamily="2" charset="0"/>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chemeClr val="bg2"/>
          </a:solidFill>
          <a:latin typeface="Museo Sans For Dell" pitchFamily="2" charset="0"/>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364633" y="362515"/>
            <a:ext cx="7930595" cy="85344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a:t>Click to edit content page title</a:t>
            </a:r>
          </a:p>
        </p:txBody>
      </p:sp>
      <p:sp>
        <p:nvSpPr>
          <p:cNvPr id="1029" name="Text Placeholder 12"/>
          <p:cNvSpPr>
            <a:spLocks noGrp="1"/>
          </p:cNvSpPr>
          <p:nvPr>
            <p:ph type="body" idx="1"/>
          </p:nvPr>
        </p:nvSpPr>
        <p:spPr bwMode="auto">
          <a:xfrm>
            <a:off x="364633" y="1706880"/>
            <a:ext cx="7926969" cy="42672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a:t>Click to edit text</a:t>
            </a:r>
          </a:p>
          <a:p>
            <a:pPr lvl="1"/>
            <a:r>
              <a:rPr lang="en-US" dirty="0"/>
              <a:t>Second level</a:t>
            </a:r>
          </a:p>
          <a:p>
            <a:pPr lvl="2"/>
            <a:r>
              <a:rPr lang="en-US" dirty="0"/>
              <a:t>Third level</a:t>
            </a:r>
          </a:p>
          <a:p>
            <a:pPr lvl="3"/>
            <a:r>
              <a:rPr lang="en-US" sz="1000" dirty="0"/>
              <a:t>Fourth level</a:t>
            </a:r>
            <a:endParaRPr lang="en-US" dirty="0"/>
          </a:p>
        </p:txBody>
      </p:sp>
      <p:sp>
        <p:nvSpPr>
          <p:cNvPr id="16" name="TextBox 15"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5/28/2019</a:t>
            </a:fld>
            <a:endParaRPr lang="en-US" sz="900" dirty="0">
              <a:solidFill>
                <a:schemeClr val="bg2">
                  <a:lumMod val="50000"/>
                  <a:lumOff val="50000"/>
                </a:schemeClr>
              </a:solidFill>
              <a:latin typeface="+mn-lt"/>
            </a:endParaRPr>
          </a:p>
        </p:txBody>
      </p:sp>
      <p:sp>
        <p:nvSpPr>
          <p:cNvPr id="13" name="TextBox 12"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5/28/2019</a:t>
            </a:fld>
            <a:endParaRPr lang="en-US" sz="900" dirty="0">
              <a:solidFill>
                <a:schemeClr val="bg2">
                  <a:lumMod val="50000"/>
                  <a:lumOff val="50000"/>
                </a:schemeClr>
              </a:solidFill>
              <a:latin typeface="+mn-lt"/>
            </a:endParaRPr>
          </a:p>
        </p:txBody>
      </p:sp>
      <p:sp>
        <p:nvSpPr>
          <p:cNvPr id="9" name="fl" descr="                              Dell - Internal Use - Confidential&#10;"/>
          <p:cNvSpPr txBox="1"/>
          <p:nvPr/>
        </p:nvSpPr>
        <p:spPr>
          <a:xfrm>
            <a:off x="0" y="6535928"/>
            <a:ext cx="9144000" cy="353430"/>
          </a:xfrm>
          <a:prstGeom prst="rect">
            <a:avLst/>
          </a:prstGeom>
          <a:noFill/>
        </p:spPr>
        <p:txBody>
          <a:bodyPr vert="horz" wrap="square" rtlCol="0">
            <a:spAutoFit/>
          </a:bodyPr>
          <a:lstStyle/>
          <a:p>
            <a:pPr algn="l">
              <a:lnSpc>
                <a:spcPct val="90000"/>
              </a:lnSpc>
              <a:spcBef>
                <a:spcPts val="100"/>
              </a:spcBef>
              <a:spcAft>
                <a:spcPts val="100"/>
              </a:spcAft>
            </a:pPr>
            <a:r>
              <a:rPr lang="en-US" sz="850" b="1" i="0" u="none" baseline="0">
                <a:solidFill>
                  <a:srgbClr val="7F7F7F"/>
                </a:solidFill>
                <a:latin typeface="museo sans for dell" panose="02000000000000000000" pitchFamily="2" charset="0"/>
              </a:rPr>
              <a:t>                              Dell - Internal Use - Confidential</a:t>
            </a:r>
          </a:p>
          <a:p>
            <a:pPr algn="l">
              <a:lnSpc>
                <a:spcPct val="90000"/>
              </a:lnSpc>
              <a:spcBef>
                <a:spcPts val="100"/>
              </a:spcBef>
              <a:spcAft>
                <a:spcPts val="100"/>
              </a:spcAft>
            </a:pPr>
            <a:endParaRPr lang="en-US" sz="850" b="1" i="0" u="none" baseline="0" dirty="0">
              <a:solidFill>
                <a:srgbClr val="7F7F7F"/>
              </a:solidFill>
              <a:latin typeface="museo sans for dell" panose="02000000000000000000" pitchFamily="2" charset="0"/>
            </a:endParaRPr>
          </a:p>
        </p:txBody>
      </p:sp>
      <p:sp>
        <p:nvSpPr>
          <p:cNvPr id="11" name="TextBox 10"/>
          <p:cNvSpPr txBox="1"/>
          <p:nvPr/>
        </p:nvSpPr>
        <p:spPr>
          <a:xfrm>
            <a:off x="295274" y="6570392"/>
            <a:ext cx="265176" cy="118872"/>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fld id="{58EC7406-F4CC-4ABF-902E-2AF4E70E5C0F}" type="slidenum">
              <a:rPr lang="en-US" sz="90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900" kern="1200" dirty="0">
              <a:solidFill>
                <a:schemeClr val="bg2">
                  <a:lumMod val="50000"/>
                  <a:lumOff val="50000"/>
                </a:schemeClr>
              </a:solidFill>
              <a:latin typeface="+mn-lt"/>
              <a:ea typeface="+mn-ea"/>
              <a:cs typeface="+mn-cs"/>
            </a:endParaRPr>
          </a:p>
        </p:txBody>
      </p:sp>
      <p:pic>
        <p:nvPicPr>
          <p:cNvPr id="12" name="Picture 11" descr="dell_gray_logo.png"/>
          <p:cNvPicPr>
            <a:picLocks noChangeAspect="1"/>
          </p:cNvPicPr>
          <p:nvPr/>
        </p:nvPicPr>
        <p:blipFill>
          <a:blip r:embed="rId15" cstate="screen"/>
          <a:stretch>
            <a:fillRect/>
          </a:stretch>
        </p:blipFill>
        <p:spPr bwMode="black">
          <a:xfrm>
            <a:off x="8426047" y="6255468"/>
            <a:ext cx="470835" cy="470835"/>
          </a:xfrm>
          <a:prstGeom prst="rect">
            <a:avLst/>
          </a:prstGeom>
        </p:spPr>
      </p:pic>
      <p:sp>
        <p:nvSpPr>
          <p:cNvPr id="15" name="Rectangle 14"/>
          <p:cNvSpPr/>
          <p:nvPr/>
        </p:nvSpPr>
        <p:spPr>
          <a:xfrm>
            <a:off x="0" y="6726303"/>
            <a:ext cx="9144000" cy="131697"/>
          </a:xfrm>
          <a:prstGeom prst="rect">
            <a:avLst/>
          </a:prstGeom>
          <a:solidFill>
            <a:srgbClr val="AAAAAA"/>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a:solidFill>
                <a:schemeClr val="tx2"/>
              </a:solidFill>
              <a:latin typeface="+mn-lt"/>
            </a:endParaRPr>
          </a:p>
        </p:txBody>
      </p:sp>
    </p:spTree>
    <p:extLst>
      <p:ext uri="{BB962C8B-B14F-4D97-AF65-F5344CB8AC3E}">
        <p14:creationId xmlns:p14="http://schemas.microsoft.com/office/powerpoint/2010/main" val="450389760"/>
      </p:ext>
    </p:extLst>
  </p:cSld>
  <p:clrMap bg1="dk2" tx1="lt1" bg2="dk1" tx2="lt2" accent1="accent1" accent2="accent2" accent3="accent3" accent4="accent4" accent5="accent5" accent6="accent6" hlink="hlink" folHlink="folHlink"/>
  <p:sldLayoutIdLst>
    <p:sldLayoutId id="2147484352" r:id="rId1"/>
    <p:sldLayoutId id="2147484266" r:id="rId2"/>
    <p:sldLayoutId id="2147484267" r:id="rId3"/>
    <p:sldLayoutId id="2147484268" r:id="rId4"/>
    <p:sldLayoutId id="2147484269" r:id="rId5"/>
    <p:sldLayoutId id="2147484270" r:id="rId6"/>
    <p:sldLayoutId id="2147484271" r:id="rId7"/>
    <p:sldLayoutId id="2147484272" r:id="rId8"/>
    <p:sldLayoutId id="2147484353" r:id="rId9"/>
    <p:sldLayoutId id="2147484388" r:id="rId10"/>
    <p:sldLayoutId id="2147484389" r:id="rId11"/>
    <p:sldLayoutId id="2147484390" r:id="rId12"/>
    <p:sldLayoutId id="2147484391" r:id="rId13"/>
  </p:sldLayoutIdLst>
  <p:transition spd="med">
    <p:wipe dir="r"/>
  </p:transition>
  <p:hf hdr="0" ftr="0" dt="0"/>
  <p:txStyles>
    <p:titleStyle>
      <a:lvl1pPr algn="l" rtl="0" eaLnBrk="1" fontAlgn="base" hangingPunct="1">
        <a:lnSpc>
          <a:spcPct val="90000"/>
        </a:lnSpc>
        <a:spcBef>
          <a:spcPct val="0"/>
        </a:spcBef>
        <a:spcAft>
          <a:spcPct val="0"/>
        </a:spcAft>
        <a:defRPr sz="2800" b="0" cap="none" baseline="0">
          <a:solidFill>
            <a:srgbClr val="AAAAAA"/>
          </a:solidFill>
          <a:latin typeface="Museo Sans For Dell" panose="02000000000000000000" pitchFamily="2" charset="0"/>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chemeClr val="bg2"/>
          </a:solidFill>
          <a:latin typeface="Museo Sans For Dell" pitchFamily="2" charset="0"/>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chemeClr val="bg2"/>
          </a:solidFill>
          <a:latin typeface="Museo Sans For Dell" pitchFamily="2" charset="0"/>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364633" y="362515"/>
            <a:ext cx="7930595" cy="85344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a:t>Click to edit content page title</a:t>
            </a:r>
          </a:p>
        </p:txBody>
      </p:sp>
      <p:sp>
        <p:nvSpPr>
          <p:cNvPr id="1029" name="Text Placeholder 12"/>
          <p:cNvSpPr>
            <a:spLocks noGrp="1"/>
          </p:cNvSpPr>
          <p:nvPr>
            <p:ph type="body" idx="1"/>
          </p:nvPr>
        </p:nvSpPr>
        <p:spPr bwMode="auto">
          <a:xfrm>
            <a:off x="364633" y="1706880"/>
            <a:ext cx="7926969" cy="42672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a:t>Click to edit text</a:t>
            </a:r>
          </a:p>
          <a:p>
            <a:pPr lvl="1"/>
            <a:r>
              <a:rPr lang="en-US" dirty="0"/>
              <a:t>Second level</a:t>
            </a:r>
          </a:p>
          <a:p>
            <a:pPr lvl="2"/>
            <a:r>
              <a:rPr lang="en-US" dirty="0"/>
              <a:t>Third level</a:t>
            </a:r>
          </a:p>
          <a:p>
            <a:pPr lvl="3"/>
            <a:r>
              <a:rPr lang="en-US" sz="1000" dirty="0"/>
              <a:t>Fourth level</a:t>
            </a:r>
            <a:endParaRPr lang="en-US" dirty="0"/>
          </a:p>
        </p:txBody>
      </p:sp>
      <p:sp>
        <p:nvSpPr>
          <p:cNvPr id="16" name="TextBox 15"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5/28/2019</a:t>
            </a:fld>
            <a:endParaRPr lang="en-US" sz="900" dirty="0">
              <a:solidFill>
                <a:schemeClr val="bg2">
                  <a:lumMod val="50000"/>
                  <a:lumOff val="50000"/>
                </a:schemeClr>
              </a:solidFill>
              <a:latin typeface="+mn-lt"/>
            </a:endParaRPr>
          </a:p>
        </p:txBody>
      </p:sp>
      <p:sp>
        <p:nvSpPr>
          <p:cNvPr id="13" name="TextBox 12"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5/28/2019</a:t>
            </a:fld>
            <a:endParaRPr lang="en-US" sz="900" dirty="0">
              <a:solidFill>
                <a:schemeClr val="bg2">
                  <a:lumMod val="50000"/>
                  <a:lumOff val="50000"/>
                </a:schemeClr>
              </a:solidFill>
              <a:latin typeface="+mn-lt"/>
            </a:endParaRPr>
          </a:p>
        </p:txBody>
      </p:sp>
      <p:sp>
        <p:nvSpPr>
          <p:cNvPr id="9" name="fl" descr="                              Dell - Internal Use - Confidential&#10;"/>
          <p:cNvSpPr txBox="1"/>
          <p:nvPr/>
        </p:nvSpPr>
        <p:spPr>
          <a:xfrm>
            <a:off x="0" y="6535928"/>
            <a:ext cx="9144000" cy="353430"/>
          </a:xfrm>
          <a:prstGeom prst="rect">
            <a:avLst/>
          </a:prstGeom>
          <a:noFill/>
        </p:spPr>
        <p:txBody>
          <a:bodyPr vert="horz" wrap="square" rtlCol="0">
            <a:spAutoFit/>
          </a:bodyPr>
          <a:lstStyle/>
          <a:p>
            <a:pPr algn="l">
              <a:lnSpc>
                <a:spcPct val="90000"/>
              </a:lnSpc>
              <a:spcBef>
                <a:spcPts val="100"/>
              </a:spcBef>
              <a:spcAft>
                <a:spcPts val="100"/>
              </a:spcAft>
            </a:pPr>
            <a:r>
              <a:rPr lang="en-US" sz="850" b="1" i="0" u="none" baseline="0">
                <a:solidFill>
                  <a:srgbClr val="7F7F7F"/>
                </a:solidFill>
                <a:latin typeface="museo sans for dell" panose="02000000000000000000" pitchFamily="2" charset="0"/>
              </a:rPr>
              <a:t>                              Dell - Internal Use - Confidential</a:t>
            </a:r>
          </a:p>
          <a:p>
            <a:pPr algn="l">
              <a:lnSpc>
                <a:spcPct val="90000"/>
              </a:lnSpc>
              <a:spcBef>
                <a:spcPts val="100"/>
              </a:spcBef>
              <a:spcAft>
                <a:spcPts val="100"/>
              </a:spcAft>
            </a:pPr>
            <a:endParaRPr lang="en-US" sz="850" b="1" i="0" u="none" baseline="0" dirty="0">
              <a:solidFill>
                <a:srgbClr val="7F7F7F"/>
              </a:solidFill>
              <a:latin typeface="museo sans for dell" panose="02000000000000000000" pitchFamily="2" charset="0"/>
            </a:endParaRPr>
          </a:p>
        </p:txBody>
      </p:sp>
      <p:sp>
        <p:nvSpPr>
          <p:cNvPr id="11" name="TextBox 10"/>
          <p:cNvSpPr txBox="1"/>
          <p:nvPr/>
        </p:nvSpPr>
        <p:spPr>
          <a:xfrm>
            <a:off x="295274" y="6570392"/>
            <a:ext cx="265176" cy="118872"/>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fld id="{58EC7406-F4CC-4ABF-902E-2AF4E70E5C0F}" type="slidenum">
              <a:rPr lang="en-US" sz="90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900" kern="1200" dirty="0">
              <a:solidFill>
                <a:schemeClr val="bg2">
                  <a:lumMod val="50000"/>
                  <a:lumOff val="50000"/>
                </a:schemeClr>
              </a:solidFill>
              <a:latin typeface="+mn-lt"/>
              <a:ea typeface="+mn-ea"/>
              <a:cs typeface="+mn-cs"/>
            </a:endParaRPr>
          </a:p>
        </p:txBody>
      </p:sp>
      <p:pic>
        <p:nvPicPr>
          <p:cNvPr id="12" name="Picture 11" descr="dell_gray_logo.png"/>
          <p:cNvPicPr>
            <a:picLocks noChangeAspect="1"/>
          </p:cNvPicPr>
          <p:nvPr/>
        </p:nvPicPr>
        <p:blipFill>
          <a:blip r:embed="rId15" cstate="screen"/>
          <a:stretch>
            <a:fillRect/>
          </a:stretch>
        </p:blipFill>
        <p:spPr bwMode="black">
          <a:xfrm>
            <a:off x="8426047" y="6255468"/>
            <a:ext cx="470835" cy="470835"/>
          </a:xfrm>
          <a:prstGeom prst="rect">
            <a:avLst/>
          </a:prstGeom>
        </p:spPr>
      </p:pic>
      <p:sp>
        <p:nvSpPr>
          <p:cNvPr id="15" name="Rectangle 14"/>
          <p:cNvSpPr/>
          <p:nvPr/>
        </p:nvSpPr>
        <p:spPr>
          <a:xfrm>
            <a:off x="0" y="6726303"/>
            <a:ext cx="9144000" cy="131697"/>
          </a:xfrm>
          <a:prstGeom prst="rect">
            <a:avLst/>
          </a:prstGeom>
          <a:solidFill>
            <a:srgbClr val="00447C"/>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a:solidFill>
                <a:schemeClr val="tx2"/>
              </a:solidFill>
              <a:latin typeface="+mn-lt"/>
            </a:endParaRPr>
          </a:p>
        </p:txBody>
      </p:sp>
    </p:spTree>
    <p:extLst>
      <p:ext uri="{BB962C8B-B14F-4D97-AF65-F5344CB8AC3E}">
        <p14:creationId xmlns:p14="http://schemas.microsoft.com/office/powerpoint/2010/main" val="2803440583"/>
      </p:ext>
    </p:extLst>
  </p:cSld>
  <p:clrMap bg1="dk2" tx1="lt1" bg2="dk1" tx2="lt2" accent1="accent1" accent2="accent2" accent3="accent3" accent4="accent4" accent5="accent5" accent6="accent6" hlink="hlink" folHlink="folHlink"/>
  <p:sldLayoutIdLst>
    <p:sldLayoutId id="2147484354" r:id="rId1"/>
    <p:sldLayoutId id="2147484274" r:id="rId2"/>
    <p:sldLayoutId id="2147484275" r:id="rId3"/>
    <p:sldLayoutId id="2147484276" r:id="rId4"/>
    <p:sldLayoutId id="2147484277" r:id="rId5"/>
    <p:sldLayoutId id="2147484278" r:id="rId6"/>
    <p:sldLayoutId id="2147484279" r:id="rId7"/>
    <p:sldLayoutId id="2147484280" r:id="rId8"/>
    <p:sldLayoutId id="2147484355" r:id="rId9"/>
    <p:sldLayoutId id="2147484366" r:id="rId10"/>
    <p:sldLayoutId id="2147484367" r:id="rId11"/>
    <p:sldLayoutId id="2147484386" r:id="rId12"/>
    <p:sldLayoutId id="2147484387" r:id="rId13"/>
  </p:sldLayoutIdLst>
  <p:transition spd="med">
    <p:wipe dir="r"/>
  </p:transition>
  <p:hf hdr="0" ftr="0" dt="0"/>
  <p:txStyles>
    <p:titleStyle>
      <a:lvl1pPr algn="l" rtl="0" eaLnBrk="1" fontAlgn="base" hangingPunct="1">
        <a:lnSpc>
          <a:spcPct val="90000"/>
        </a:lnSpc>
        <a:spcBef>
          <a:spcPct val="0"/>
        </a:spcBef>
        <a:spcAft>
          <a:spcPct val="0"/>
        </a:spcAft>
        <a:defRPr sz="2800" b="0" cap="none" baseline="0">
          <a:solidFill>
            <a:srgbClr val="00447C"/>
          </a:solidFill>
          <a:latin typeface="Museo Sans For Dell" panose="02000000000000000000" pitchFamily="2" charset="0"/>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chemeClr val="bg2"/>
          </a:solidFill>
          <a:latin typeface="Museo Sans For Dell" pitchFamily="2" charset="0"/>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chemeClr val="bg2"/>
          </a:solidFill>
          <a:latin typeface="Museo Sans For Dell" pitchFamily="2" charset="0"/>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364633" y="362515"/>
            <a:ext cx="7930595" cy="85344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a:t>Click to edit content page title</a:t>
            </a:r>
          </a:p>
        </p:txBody>
      </p:sp>
      <p:sp>
        <p:nvSpPr>
          <p:cNvPr id="1029" name="Text Placeholder 12"/>
          <p:cNvSpPr>
            <a:spLocks noGrp="1"/>
          </p:cNvSpPr>
          <p:nvPr>
            <p:ph type="body" idx="1"/>
          </p:nvPr>
        </p:nvSpPr>
        <p:spPr bwMode="auto">
          <a:xfrm>
            <a:off x="364633" y="1706880"/>
            <a:ext cx="7926969" cy="42672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a:t>Click to edit text</a:t>
            </a:r>
          </a:p>
          <a:p>
            <a:pPr lvl="1"/>
            <a:r>
              <a:rPr lang="en-US" dirty="0"/>
              <a:t>Second level</a:t>
            </a:r>
          </a:p>
          <a:p>
            <a:pPr lvl="2"/>
            <a:r>
              <a:rPr lang="en-US" dirty="0"/>
              <a:t>Third level</a:t>
            </a:r>
          </a:p>
          <a:p>
            <a:pPr lvl="3"/>
            <a:r>
              <a:rPr lang="en-US" sz="1000" dirty="0"/>
              <a:t>Fourth level</a:t>
            </a:r>
            <a:endParaRPr lang="en-US" dirty="0"/>
          </a:p>
        </p:txBody>
      </p:sp>
      <p:sp>
        <p:nvSpPr>
          <p:cNvPr id="16" name="TextBox 15"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5/28/2019</a:t>
            </a:fld>
            <a:endParaRPr lang="en-US" sz="900" dirty="0">
              <a:solidFill>
                <a:schemeClr val="bg2">
                  <a:lumMod val="50000"/>
                  <a:lumOff val="50000"/>
                </a:schemeClr>
              </a:solidFill>
              <a:latin typeface="+mn-lt"/>
            </a:endParaRPr>
          </a:p>
        </p:txBody>
      </p:sp>
      <p:sp>
        <p:nvSpPr>
          <p:cNvPr id="13" name="TextBox 12"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5/28/2019</a:t>
            </a:fld>
            <a:endParaRPr lang="en-US" sz="900" dirty="0">
              <a:solidFill>
                <a:schemeClr val="bg2">
                  <a:lumMod val="50000"/>
                  <a:lumOff val="50000"/>
                </a:schemeClr>
              </a:solidFill>
              <a:latin typeface="+mn-lt"/>
            </a:endParaRPr>
          </a:p>
        </p:txBody>
      </p:sp>
      <p:sp>
        <p:nvSpPr>
          <p:cNvPr id="9" name="fl" descr="                              Dell - Internal Use - Confidential&#10;"/>
          <p:cNvSpPr txBox="1"/>
          <p:nvPr/>
        </p:nvSpPr>
        <p:spPr>
          <a:xfrm>
            <a:off x="0" y="6535928"/>
            <a:ext cx="9144000" cy="353430"/>
          </a:xfrm>
          <a:prstGeom prst="rect">
            <a:avLst/>
          </a:prstGeom>
          <a:noFill/>
        </p:spPr>
        <p:txBody>
          <a:bodyPr vert="horz" wrap="square" rtlCol="0">
            <a:spAutoFit/>
          </a:bodyPr>
          <a:lstStyle/>
          <a:p>
            <a:pPr algn="l">
              <a:lnSpc>
                <a:spcPct val="90000"/>
              </a:lnSpc>
              <a:spcBef>
                <a:spcPts val="100"/>
              </a:spcBef>
              <a:spcAft>
                <a:spcPts val="100"/>
              </a:spcAft>
            </a:pPr>
            <a:r>
              <a:rPr lang="en-US" sz="850" b="1" i="0" u="none" baseline="0">
                <a:solidFill>
                  <a:srgbClr val="7F7F7F"/>
                </a:solidFill>
                <a:latin typeface="museo sans for dell" panose="02000000000000000000" pitchFamily="2" charset="0"/>
              </a:rPr>
              <a:t>                              Dell - Internal Use - Confidential</a:t>
            </a:r>
          </a:p>
          <a:p>
            <a:pPr algn="l">
              <a:lnSpc>
                <a:spcPct val="90000"/>
              </a:lnSpc>
              <a:spcBef>
                <a:spcPts val="100"/>
              </a:spcBef>
              <a:spcAft>
                <a:spcPts val="100"/>
              </a:spcAft>
            </a:pPr>
            <a:endParaRPr lang="en-US" sz="850" b="1" i="0" u="none" baseline="0" dirty="0">
              <a:solidFill>
                <a:srgbClr val="7F7F7F"/>
              </a:solidFill>
              <a:latin typeface="museo sans for dell" panose="02000000000000000000" pitchFamily="2" charset="0"/>
            </a:endParaRPr>
          </a:p>
        </p:txBody>
      </p:sp>
      <p:sp>
        <p:nvSpPr>
          <p:cNvPr id="11" name="TextBox 10"/>
          <p:cNvSpPr txBox="1"/>
          <p:nvPr/>
        </p:nvSpPr>
        <p:spPr>
          <a:xfrm>
            <a:off x="295274" y="6570392"/>
            <a:ext cx="265176" cy="118872"/>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fld id="{58EC7406-F4CC-4ABF-902E-2AF4E70E5C0F}" type="slidenum">
              <a:rPr lang="en-US" sz="90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900" kern="1200" dirty="0">
              <a:solidFill>
                <a:schemeClr val="bg2">
                  <a:lumMod val="50000"/>
                  <a:lumOff val="50000"/>
                </a:schemeClr>
              </a:solidFill>
              <a:latin typeface="+mn-lt"/>
              <a:ea typeface="+mn-ea"/>
              <a:cs typeface="+mn-cs"/>
            </a:endParaRPr>
          </a:p>
        </p:txBody>
      </p:sp>
      <p:pic>
        <p:nvPicPr>
          <p:cNvPr id="12" name="Picture 11" descr="dell_gray_logo.png"/>
          <p:cNvPicPr>
            <a:picLocks noChangeAspect="1"/>
          </p:cNvPicPr>
          <p:nvPr/>
        </p:nvPicPr>
        <p:blipFill>
          <a:blip r:embed="rId15" cstate="screen"/>
          <a:stretch>
            <a:fillRect/>
          </a:stretch>
        </p:blipFill>
        <p:spPr bwMode="black">
          <a:xfrm>
            <a:off x="8426047" y="6255468"/>
            <a:ext cx="470835" cy="470835"/>
          </a:xfrm>
          <a:prstGeom prst="rect">
            <a:avLst/>
          </a:prstGeom>
        </p:spPr>
      </p:pic>
      <p:sp>
        <p:nvSpPr>
          <p:cNvPr id="15" name="Rectangle 14"/>
          <p:cNvSpPr/>
          <p:nvPr/>
        </p:nvSpPr>
        <p:spPr>
          <a:xfrm>
            <a:off x="0" y="6726303"/>
            <a:ext cx="9144000" cy="131697"/>
          </a:xfrm>
          <a:prstGeom prst="rect">
            <a:avLst/>
          </a:prstGeom>
          <a:solidFill>
            <a:srgbClr val="74CAC7"/>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a:solidFill>
                <a:schemeClr val="tx2"/>
              </a:solidFill>
              <a:latin typeface="+mn-lt"/>
            </a:endParaRPr>
          </a:p>
        </p:txBody>
      </p:sp>
    </p:spTree>
    <p:extLst>
      <p:ext uri="{BB962C8B-B14F-4D97-AF65-F5344CB8AC3E}">
        <p14:creationId xmlns:p14="http://schemas.microsoft.com/office/powerpoint/2010/main" val="3675758542"/>
      </p:ext>
    </p:extLst>
  </p:cSld>
  <p:clrMap bg1="dk2" tx1="lt1" bg2="dk1" tx2="lt2" accent1="accent1" accent2="accent2" accent3="accent3" accent4="accent4" accent5="accent5" accent6="accent6" hlink="hlink" folHlink="folHlink"/>
  <p:sldLayoutIdLst>
    <p:sldLayoutId id="2147484357" r:id="rId1"/>
    <p:sldLayoutId id="2147484282" r:id="rId2"/>
    <p:sldLayoutId id="2147484283" r:id="rId3"/>
    <p:sldLayoutId id="2147484284" r:id="rId4"/>
    <p:sldLayoutId id="2147484285" r:id="rId5"/>
    <p:sldLayoutId id="2147484286" r:id="rId6"/>
    <p:sldLayoutId id="2147484287" r:id="rId7"/>
    <p:sldLayoutId id="2147484288" r:id="rId8"/>
    <p:sldLayoutId id="2147484356" r:id="rId9"/>
    <p:sldLayoutId id="2147484370" r:id="rId10"/>
    <p:sldLayoutId id="2147484371" r:id="rId11"/>
    <p:sldLayoutId id="2147484372" r:id="rId12"/>
    <p:sldLayoutId id="2147484373" r:id="rId13"/>
  </p:sldLayoutIdLst>
  <p:transition spd="med">
    <p:wipe dir="r"/>
  </p:transition>
  <p:hf hdr="0" ftr="0" dt="0"/>
  <p:txStyles>
    <p:titleStyle>
      <a:lvl1pPr algn="l" rtl="0" eaLnBrk="1" fontAlgn="base" hangingPunct="1">
        <a:lnSpc>
          <a:spcPct val="90000"/>
        </a:lnSpc>
        <a:spcBef>
          <a:spcPct val="0"/>
        </a:spcBef>
        <a:spcAft>
          <a:spcPct val="0"/>
        </a:spcAft>
        <a:defRPr sz="2800" b="0" cap="none" baseline="0">
          <a:solidFill>
            <a:schemeClr val="bg2"/>
          </a:solidFill>
          <a:latin typeface="Museo Sans For Dell" panose="02000000000000000000" pitchFamily="2" charset="0"/>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chemeClr val="bg2"/>
          </a:solidFill>
          <a:latin typeface="Museo Sans For Dell" pitchFamily="2" charset="0"/>
          <a:ea typeface="Museo Sans For Dell" pitchFamily="2" charset="0"/>
        </a:defRPr>
      </a:lvl2pPr>
      <a:lvl3pPr marL="860425" indent="-171450" algn="l" rtl="0" eaLnBrk="1" fontAlgn="base" hangingPunct="1">
        <a:lnSpc>
          <a:spcPct val="100000"/>
        </a:lnSpc>
        <a:spcBef>
          <a:spcPts val="300"/>
        </a:spcBef>
        <a:spcAft>
          <a:spcPts val="0"/>
        </a:spcAft>
        <a:buClr>
          <a:srgbClr val="AAAAAA"/>
        </a:buClr>
        <a:buFont typeface="Museo Sans For Dell" panose="02000000000000000000" pitchFamily="2" charset="0"/>
        <a:buChar char="›"/>
        <a:defRPr sz="1000" baseline="0">
          <a:solidFill>
            <a:schemeClr val="bg2"/>
          </a:solidFill>
          <a:latin typeface="Museo Sans For Dell" pitchFamily="2" charset="0"/>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364633" y="362515"/>
            <a:ext cx="7930595" cy="85344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a:t>Click to edit content page title</a:t>
            </a:r>
          </a:p>
        </p:txBody>
      </p:sp>
      <p:sp>
        <p:nvSpPr>
          <p:cNvPr id="1029" name="Text Placeholder 12"/>
          <p:cNvSpPr>
            <a:spLocks noGrp="1"/>
          </p:cNvSpPr>
          <p:nvPr>
            <p:ph type="body" idx="1"/>
          </p:nvPr>
        </p:nvSpPr>
        <p:spPr bwMode="auto">
          <a:xfrm>
            <a:off x="364633" y="1706880"/>
            <a:ext cx="7926969" cy="42672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a:t>Click to edit text</a:t>
            </a:r>
          </a:p>
          <a:p>
            <a:pPr lvl="1"/>
            <a:r>
              <a:rPr lang="en-US" dirty="0"/>
              <a:t>Second level</a:t>
            </a:r>
          </a:p>
          <a:p>
            <a:pPr lvl="2"/>
            <a:r>
              <a:rPr lang="en-US" dirty="0"/>
              <a:t>Third level</a:t>
            </a:r>
          </a:p>
          <a:p>
            <a:pPr lvl="3"/>
            <a:r>
              <a:rPr lang="en-US" sz="1000" dirty="0"/>
              <a:t>Fourth level</a:t>
            </a:r>
            <a:endParaRPr lang="en-US" dirty="0"/>
          </a:p>
        </p:txBody>
      </p:sp>
      <p:sp>
        <p:nvSpPr>
          <p:cNvPr id="16" name="TextBox 15"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5/28/2019</a:t>
            </a:fld>
            <a:endParaRPr lang="en-US" sz="900" dirty="0">
              <a:solidFill>
                <a:schemeClr val="bg2">
                  <a:lumMod val="50000"/>
                  <a:lumOff val="50000"/>
                </a:schemeClr>
              </a:solidFill>
              <a:latin typeface="+mn-lt"/>
            </a:endParaRPr>
          </a:p>
        </p:txBody>
      </p:sp>
      <p:sp>
        <p:nvSpPr>
          <p:cNvPr id="13" name="TextBox 12"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5/28/2019</a:t>
            </a:fld>
            <a:endParaRPr lang="en-US" sz="900" dirty="0">
              <a:solidFill>
                <a:schemeClr val="bg2">
                  <a:lumMod val="50000"/>
                  <a:lumOff val="50000"/>
                </a:schemeClr>
              </a:solidFill>
              <a:latin typeface="+mn-lt"/>
            </a:endParaRPr>
          </a:p>
        </p:txBody>
      </p:sp>
      <p:sp>
        <p:nvSpPr>
          <p:cNvPr id="9" name="fl" descr="                              Dell - Internal Use - Confidential&#10;"/>
          <p:cNvSpPr txBox="1"/>
          <p:nvPr/>
        </p:nvSpPr>
        <p:spPr>
          <a:xfrm>
            <a:off x="0" y="6535928"/>
            <a:ext cx="9144000" cy="353430"/>
          </a:xfrm>
          <a:prstGeom prst="rect">
            <a:avLst/>
          </a:prstGeom>
          <a:noFill/>
        </p:spPr>
        <p:txBody>
          <a:bodyPr vert="horz" wrap="square" rtlCol="0">
            <a:spAutoFit/>
          </a:bodyPr>
          <a:lstStyle/>
          <a:p>
            <a:pPr algn="l">
              <a:lnSpc>
                <a:spcPct val="90000"/>
              </a:lnSpc>
              <a:spcBef>
                <a:spcPts val="100"/>
              </a:spcBef>
              <a:spcAft>
                <a:spcPts val="100"/>
              </a:spcAft>
            </a:pPr>
            <a:r>
              <a:rPr lang="en-US" sz="850" b="1" i="0" u="none" baseline="0">
                <a:solidFill>
                  <a:srgbClr val="7F7F7F"/>
                </a:solidFill>
                <a:latin typeface="museo sans for dell" panose="02000000000000000000" pitchFamily="2" charset="0"/>
              </a:rPr>
              <a:t>                              Dell - Internal Use - Confidential</a:t>
            </a:r>
          </a:p>
          <a:p>
            <a:pPr algn="l">
              <a:lnSpc>
                <a:spcPct val="90000"/>
              </a:lnSpc>
              <a:spcBef>
                <a:spcPts val="100"/>
              </a:spcBef>
              <a:spcAft>
                <a:spcPts val="100"/>
              </a:spcAft>
            </a:pPr>
            <a:endParaRPr lang="en-US" sz="850" b="1" i="0" u="none" baseline="0" dirty="0">
              <a:solidFill>
                <a:srgbClr val="7F7F7F"/>
              </a:solidFill>
              <a:latin typeface="museo sans for dell" panose="02000000000000000000" pitchFamily="2" charset="0"/>
            </a:endParaRPr>
          </a:p>
        </p:txBody>
      </p:sp>
      <p:sp>
        <p:nvSpPr>
          <p:cNvPr id="11" name="TextBox 10"/>
          <p:cNvSpPr txBox="1"/>
          <p:nvPr/>
        </p:nvSpPr>
        <p:spPr>
          <a:xfrm>
            <a:off x="295274" y="6570392"/>
            <a:ext cx="265176" cy="118872"/>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fld id="{58EC7406-F4CC-4ABF-902E-2AF4E70E5C0F}" type="slidenum">
              <a:rPr lang="en-US" sz="90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900" kern="1200" dirty="0">
              <a:solidFill>
                <a:schemeClr val="bg2">
                  <a:lumMod val="50000"/>
                  <a:lumOff val="50000"/>
                </a:schemeClr>
              </a:solidFill>
              <a:latin typeface="+mn-lt"/>
              <a:ea typeface="+mn-ea"/>
              <a:cs typeface="+mn-cs"/>
            </a:endParaRPr>
          </a:p>
        </p:txBody>
      </p:sp>
      <p:pic>
        <p:nvPicPr>
          <p:cNvPr id="12" name="Picture 11" descr="dell_gray_logo.png"/>
          <p:cNvPicPr>
            <a:picLocks noChangeAspect="1"/>
          </p:cNvPicPr>
          <p:nvPr/>
        </p:nvPicPr>
        <p:blipFill>
          <a:blip r:embed="rId15" cstate="screen"/>
          <a:stretch>
            <a:fillRect/>
          </a:stretch>
        </p:blipFill>
        <p:spPr bwMode="black">
          <a:xfrm>
            <a:off x="8426047" y="6255468"/>
            <a:ext cx="470835" cy="470835"/>
          </a:xfrm>
          <a:prstGeom prst="rect">
            <a:avLst/>
          </a:prstGeom>
        </p:spPr>
      </p:pic>
      <p:sp>
        <p:nvSpPr>
          <p:cNvPr id="15" name="Rectangle 14"/>
          <p:cNvSpPr/>
          <p:nvPr/>
        </p:nvSpPr>
        <p:spPr>
          <a:xfrm>
            <a:off x="0" y="6726303"/>
            <a:ext cx="9144000" cy="131697"/>
          </a:xfrm>
          <a:prstGeom prst="rect">
            <a:avLst/>
          </a:prstGeom>
          <a:solidFill>
            <a:schemeClr val="accent3"/>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a:solidFill>
                <a:schemeClr val="tx2"/>
              </a:solidFill>
              <a:latin typeface="+mn-lt"/>
            </a:endParaRPr>
          </a:p>
        </p:txBody>
      </p:sp>
    </p:spTree>
    <p:extLst>
      <p:ext uri="{BB962C8B-B14F-4D97-AF65-F5344CB8AC3E}">
        <p14:creationId xmlns:p14="http://schemas.microsoft.com/office/powerpoint/2010/main" val="1002690004"/>
      </p:ext>
    </p:extLst>
  </p:cSld>
  <p:clrMap bg1="dk2" tx1="lt1" bg2="dk1" tx2="lt2" accent1="accent1" accent2="accent2" accent3="accent3" accent4="accent4" accent5="accent5" accent6="accent6" hlink="hlink" folHlink="folHlink"/>
  <p:sldLayoutIdLst>
    <p:sldLayoutId id="2147484359" r:id="rId1"/>
    <p:sldLayoutId id="2147484290" r:id="rId2"/>
    <p:sldLayoutId id="2147484291" r:id="rId3"/>
    <p:sldLayoutId id="2147484292" r:id="rId4"/>
    <p:sldLayoutId id="2147484293" r:id="rId5"/>
    <p:sldLayoutId id="2147484294" r:id="rId6"/>
    <p:sldLayoutId id="2147484295" r:id="rId7"/>
    <p:sldLayoutId id="2147484296" r:id="rId8"/>
    <p:sldLayoutId id="2147484358" r:id="rId9"/>
    <p:sldLayoutId id="2147484374" r:id="rId10"/>
    <p:sldLayoutId id="2147484375" r:id="rId11"/>
    <p:sldLayoutId id="2147484376" r:id="rId12"/>
    <p:sldLayoutId id="2147484377" r:id="rId13"/>
  </p:sldLayoutIdLst>
  <p:transition spd="med">
    <p:wipe dir="r"/>
  </p:transition>
  <p:hf hdr="0" ftr="0" dt="0"/>
  <p:txStyles>
    <p:titleStyle>
      <a:lvl1pPr algn="l" rtl="0" eaLnBrk="1" fontAlgn="base" hangingPunct="1">
        <a:lnSpc>
          <a:spcPct val="90000"/>
        </a:lnSpc>
        <a:spcBef>
          <a:spcPct val="0"/>
        </a:spcBef>
        <a:spcAft>
          <a:spcPct val="0"/>
        </a:spcAft>
        <a:defRPr sz="2800" b="0" cap="none" baseline="0">
          <a:solidFill>
            <a:schemeClr val="accent3"/>
          </a:solidFill>
          <a:latin typeface="Museo Sans For Dell" panose="02000000000000000000" pitchFamily="2" charset="0"/>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chemeClr val="bg2"/>
          </a:solidFill>
          <a:latin typeface="Museo Sans For Dell" pitchFamily="2" charset="0"/>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chemeClr val="bg2"/>
          </a:solidFill>
          <a:latin typeface="Museo Sans For Dell" pitchFamily="2" charset="0"/>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353344" y="362515"/>
            <a:ext cx="7930595" cy="85344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a:t>Click to edit content page title</a:t>
            </a:r>
          </a:p>
        </p:txBody>
      </p:sp>
      <p:sp>
        <p:nvSpPr>
          <p:cNvPr id="1029" name="Text Placeholder 12"/>
          <p:cNvSpPr>
            <a:spLocks noGrp="1"/>
          </p:cNvSpPr>
          <p:nvPr>
            <p:ph type="body" idx="1"/>
          </p:nvPr>
        </p:nvSpPr>
        <p:spPr bwMode="auto">
          <a:xfrm>
            <a:off x="353344" y="1706880"/>
            <a:ext cx="7926969" cy="42672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a:t>Click to edit text</a:t>
            </a:r>
          </a:p>
          <a:p>
            <a:pPr lvl="1"/>
            <a:r>
              <a:rPr lang="en-US" dirty="0"/>
              <a:t>Second level</a:t>
            </a:r>
          </a:p>
          <a:p>
            <a:pPr lvl="2"/>
            <a:r>
              <a:rPr lang="en-US" dirty="0"/>
              <a:t>Third level</a:t>
            </a:r>
          </a:p>
          <a:p>
            <a:pPr lvl="3"/>
            <a:r>
              <a:rPr lang="en-US" dirty="0"/>
              <a:t>Fourth level</a:t>
            </a:r>
          </a:p>
        </p:txBody>
      </p:sp>
      <p:sp>
        <p:nvSpPr>
          <p:cNvPr id="16" name="TextBox 15"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5/28/2019</a:t>
            </a:fld>
            <a:endParaRPr lang="en-US" sz="900" dirty="0">
              <a:solidFill>
                <a:schemeClr val="bg2">
                  <a:lumMod val="50000"/>
                  <a:lumOff val="50000"/>
                </a:schemeClr>
              </a:solidFill>
              <a:latin typeface="+mn-lt"/>
            </a:endParaRPr>
          </a:p>
        </p:txBody>
      </p:sp>
      <p:sp>
        <p:nvSpPr>
          <p:cNvPr id="13" name="TextBox 12"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5/28/2019</a:t>
            </a:fld>
            <a:endParaRPr lang="en-US" sz="900" dirty="0">
              <a:solidFill>
                <a:schemeClr val="bg2">
                  <a:lumMod val="50000"/>
                  <a:lumOff val="50000"/>
                </a:schemeClr>
              </a:solidFill>
              <a:latin typeface="+mn-lt"/>
            </a:endParaRPr>
          </a:p>
        </p:txBody>
      </p:sp>
      <p:sp>
        <p:nvSpPr>
          <p:cNvPr id="9" name="fl" descr="                              Dell - Internal Use - Confidential&#10;"/>
          <p:cNvSpPr txBox="1"/>
          <p:nvPr/>
        </p:nvSpPr>
        <p:spPr>
          <a:xfrm>
            <a:off x="0" y="6535928"/>
            <a:ext cx="9144000" cy="353430"/>
          </a:xfrm>
          <a:prstGeom prst="rect">
            <a:avLst/>
          </a:prstGeom>
          <a:noFill/>
        </p:spPr>
        <p:txBody>
          <a:bodyPr vert="horz" wrap="square" rtlCol="0">
            <a:spAutoFit/>
          </a:bodyPr>
          <a:lstStyle/>
          <a:p>
            <a:pPr algn="l">
              <a:lnSpc>
                <a:spcPct val="90000"/>
              </a:lnSpc>
              <a:spcBef>
                <a:spcPts val="100"/>
              </a:spcBef>
              <a:spcAft>
                <a:spcPts val="100"/>
              </a:spcAft>
            </a:pPr>
            <a:r>
              <a:rPr lang="en-US" sz="850" b="1" i="0" u="none" baseline="0">
                <a:solidFill>
                  <a:srgbClr val="7F7F7F"/>
                </a:solidFill>
                <a:latin typeface="museo sans for dell" panose="02000000000000000000" pitchFamily="2" charset="0"/>
              </a:rPr>
              <a:t>                              Dell - Internal Use - Confidential</a:t>
            </a:r>
          </a:p>
          <a:p>
            <a:pPr algn="l">
              <a:lnSpc>
                <a:spcPct val="90000"/>
              </a:lnSpc>
              <a:spcBef>
                <a:spcPts val="100"/>
              </a:spcBef>
              <a:spcAft>
                <a:spcPts val="100"/>
              </a:spcAft>
            </a:pPr>
            <a:endParaRPr lang="en-US" sz="850" b="1" i="0" u="none" baseline="0" dirty="0">
              <a:solidFill>
                <a:srgbClr val="7F7F7F"/>
              </a:solidFill>
              <a:latin typeface="museo sans for dell" panose="02000000000000000000" pitchFamily="2" charset="0"/>
            </a:endParaRPr>
          </a:p>
        </p:txBody>
      </p:sp>
      <p:sp>
        <p:nvSpPr>
          <p:cNvPr id="11" name="TextBox 10"/>
          <p:cNvSpPr txBox="1"/>
          <p:nvPr/>
        </p:nvSpPr>
        <p:spPr>
          <a:xfrm>
            <a:off x="295274" y="6570392"/>
            <a:ext cx="265176" cy="118872"/>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fld id="{58EC7406-F4CC-4ABF-902E-2AF4E70E5C0F}" type="slidenum">
              <a:rPr lang="en-US" sz="90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900" kern="1200" dirty="0">
              <a:solidFill>
                <a:schemeClr val="bg2">
                  <a:lumMod val="50000"/>
                  <a:lumOff val="50000"/>
                </a:schemeClr>
              </a:solidFill>
              <a:latin typeface="+mn-lt"/>
              <a:ea typeface="+mn-ea"/>
              <a:cs typeface="+mn-cs"/>
            </a:endParaRPr>
          </a:p>
        </p:txBody>
      </p:sp>
      <p:pic>
        <p:nvPicPr>
          <p:cNvPr id="12" name="Picture 11" descr="dell_gray_logo.png"/>
          <p:cNvPicPr>
            <a:picLocks noChangeAspect="1"/>
          </p:cNvPicPr>
          <p:nvPr/>
        </p:nvPicPr>
        <p:blipFill>
          <a:blip r:embed="rId15" cstate="screen"/>
          <a:stretch>
            <a:fillRect/>
          </a:stretch>
        </p:blipFill>
        <p:spPr bwMode="black">
          <a:xfrm>
            <a:off x="8426047" y="6255468"/>
            <a:ext cx="470835" cy="470835"/>
          </a:xfrm>
          <a:prstGeom prst="rect">
            <a:avLst/>
          </a:prstGeom>
        </p:spPr>
      </p:pic>
      <p:sp>
        <p:nvSpPr>
          <p:cNvPr id="15" name="Rectangle 14"/>
          <p:cNvSpPr/>
          <p:nvPr/>
        </p:nvSpPr>
        <p:spPr>
          <a:xfrm>
            <a:off x="0" y="6726303"/>
            <a:ext cx="9144000" cy="131697"/>
          </a:xfrm>
          <a:prstGeom prst="rect">
            <a:avLst/>
          </a:prstGeom>
          <a:solidFill>
            <a:schemeClr val="accent4"/>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a:solidFill>
                <a:schemeClr val="tx2"/>
              </a:solidFill>
              <a:latin typeface="+mn-lt"/>
            </a:endParaRPr>
          </a:p>
        </p:txBody>
      </p:sp>
    </p:spTree>
    <p:extLst>
      <p:ext uri="{BB962C8B-B14F-4D97-AF65-F5344CB8AC3E}">
        <p14:creationId xmlns:p14="http://schemas.microsoft.com/office/powerpoint/2010/main" val="379995058"/>
      </p:ext>
    </p:extLst>
  </p:cSld>
  <p:clrMap bg1="dk2" tx1="lt1" bg2="dk1" tx2="lt2" accent1="accent1" accent2="accent2" accent3="accent3" accent4="accent4" accent5="accent5" accent6="accent6" hlink="hlink" folHlink="folHlink"/>
  <p:sldLayoutIdLst>
    <p:sldLayoutId id="2147484361" r:id="rId1"/>
    <p:sldLayoutId id="2147484298" r:id="rId2"/>
    <p:sldLayoutId id="2147484299" r:id="rId3"/>
    <p:sldLayoutId id="2147484300" r:id="rId4"/>
    <p:sldLayoutId id="2147484301" r:id="rId5"/>
    <p:sldLayoutId id="2147484302" r:id="rId6"/>
    <p:sldLayoutId id="2147484303" r:id="rId7"/>
    <p:sldLayoutId id="2147484304" r:id="rId8"/>
    <p:sldLayoutId id="2147484360" r:id="rId9"/>
    <p:sldLayoutId id="2147484378" r:id="rId10"/>
    <p:sldLayoutId id="2147484379" r:id="rId11"/>
    <p:sldLayoutId id="2147484380" r:id="rId12"/>
    <p:sldLayoutId id="2147484381" r:id="rId13"/>
  </p:sldLayoutIdLst>
  <p:transition spd="med">
    <p:wipe dir="r"/>
  </p:transition>
  <p:hf hdr="0" ftr="0" dt="0"/>
  <p:txStyles>
    <p:titleStyle>
      <a:lvl1pPr algn="l" rtl="0" eaLnBrk="1" fontAlgn="base" hangingPunct="1">
        <a:lnSpc>
          <a:spcPct val="90000"/>
        </a:lnSpc>
        <a:spcBef>
          <a:spcPct val="0"/>
        </a:spcBef>
        <a:spcAft>
          <a:spcPct val="0"/>
        </a:spcAft>
        <a:defRPr sz="2800" b="0" cap="none" baseline="0">
          <a:solidFill>
            <a:schemeClr val="accent4"/>
          </a:solidFill>
          <a:latin typeface="Museo Sans For Dell" panose="02000000000000000000" pitchFamily="2" charset="0"/>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chemeClr val="bg2"/>
          </a:solidFill>
          <a:latin typeface="Museo Sans For Dell" pitchFamily="2" charset="0"/>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chemeClr val="bg2"/>
          </a:solidFill>
          <a:latin typeface="Museo Sans For Dell" pitchFamily="2" charset="0"/>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baseline="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8" name="Title Placeholder 21"/>
          <p:cNvSpPr>
            <a:spLocks noGrp="1"/>
          </p:cNvSpPr>
          <p:nvPr>
            <p:ph type="title"/>
          </p:nvPr>
        </p:nvSpPr>
        <p:spPr bwMode="auto">
          <a:xfrm>
            <a:off x="364633" y="362515"/>
            <a:ext cx="7930595" cy="85344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a:t>Click to edit content page title</a:t>
            </a:r>
          </a:p>
        </p:txBody>
      </p:sp>
      <p:sp>
        <p:nvSpPr>
          <p:cNvPr id="1029" name="Text Placeholder 12"/>
          <p:cNvSpPr>
            <a:spLocks noGrp="1"/>
          </p:cNvSpPr>
          <p:nvPr>
            <p:ph type="body" idx="1"/>
          </p:nvPr>
        </p:nvSpPr>
        <p:spPr bwMode="auto">
          <a:xfrm>
            <a:off x="364633" y="1706880"/>
            <a:ext cx="7926969" cy="42672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a:t>Click to edit text</a:t>
            </a:r>
          </a:p>
          <a:p>
            <a:pPr lvl="1"/>
            <a:r>
              <a:rPr lang="en-US" dirty="0"/>
              <a:t>Second level</a:t>
            </a:r>
          </a:p>
          <a:p>
            <a:pPr lvl="2"/>
            <a:r>
              <a:rPr lang="en-US" dirty="0"/>
              <a:t>Third level</a:t>
            </a:r>
          </a:p>
          <a:p>
            <a:pPr lvl="3"/>
            <a:r>
              <a:rPr lang="en-US" dirty="0"/>
              <a:t>Fourth level</a:t>
            </a:r>
          </a:p>
        </p:txBody>
      </p:sp>
      <p:sp>
        <p:nvSpPr>
          <p:cNvPr id="16" name="TextBox 15"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5/28/2019</a:t>
            </a:fld>
            <a:endParaRPr lang="en-US" sz="900" dirty="0">
              <a:solidFill>
                <a:schemeClr val="bg2">
                  <a:lumMod val="50000"/>
                  <a:lumOff val="50000"/>
                </a:schemeClr>
              </a:solidFill>
              <a:latin typeface="+mn-lt"/>
            </a:endParaRPr>
          </a:p>
        </p:txBody>
      </p:sp>
      <p:sp>
        <p:nvSpPr>
          <p:cNvPr id="13" name="TextBox 12" hidden="1"/>
          <p:cNvSpPr txBox="1"/>
          <p:nvPr/>
        </p:nvSpPr>
        <p:spPr>
          <a:xfrm>
            <a:off x="1895477" y="6454546"/>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5/28/2019</a:t>
            </a:fld>
            <a:endParaRPr lang="en-US" sz="900" dirty="0">
              <a:solidFill>
                <a:schemeClr val="bg2">
                  <a:lumMod val="50000"/>
                  <a:lumOff val="50000"/>
                </a:schemeClr>
              </a:solidFill>
              <a:latin typeface="+mn-lt"/>
            </a:endParaRPr>
          </a:p>
        </p:txBody>
      </p:sp>
      <p:sp>
        <p:nvSpPr>
          <p:cNvPr id="9" name="fl" descr="                              Dell - Internal Use - Confidential&#10;"/>
          <p:cNvSpPr txBox="1"/>
          <p:nvPr/>
        </p:nvSpPr>
        <p:spPr>
          <a:xfrm>
            <a:off x="0" y="6535928"/>
            <a:ext cx="9144000" cy="353430"/>
          </a:xfrm>
          <a:prstGeom prst="rect">
            <a:avLst/>
          </a:prstGeom>
          <a:noFill/>
        </p:spPr>
        <p:txBody>
          <a:bodyPr vert="horz" wrap="square" rtlCol="0">
            <a:spAutoFit/>
          </a:bodyPr>
          <a:lstStyle/>
          <a:p>
            <a:pPr algn="l">
              <a:lnSpc>
                <a:spcPct val="90000"/>
              </a:lnSpc>
              <a:spcBef>
                <a:spcPts val="100"/>
              </a:spcBef>
              <a:spcAft>
                <a:spcPts val="100"/>
              </a:spcAft>
            </a:pPr>
            <a:r>
              <a:rPr lang="en-US" sz="850" b="1" i="0" u="none" baseline="0">
                <a:solidFill>
                  <a:srgbClr val="7F7F7F"/>
                </a:solidFill>
                <a:latin typeface="museo sans for dell" panose="02000000000000000000" pitchFamily="2" charset="0"/>
              </a:rPr>
              <a:t>                              Dell - Internal Use - Confidential</a:t>
            </a:r>
          </a:p>
          <a:p>
            <a:pPr algn="l">
              <a:lnSpc>
                <a:spcPct val="90000"/>
              </a:lnSpc>
              <a:spcBef>
                <a:spcPts val="100"/>
              </a:spcBef>
              <a:spcAft>
                <a:spcPts val="100"/>
              </a:spcAft>
            </a:pPr>
            <a:endParaRPr lang="en-US" sz="850" b="1" i="0" u="none" baseline="0" dirty="0">
              <a:solidFill>
                <a:srgbClr val="7F7F7F"/>
              </a:solidFill>
              <a:latin typeface="museo sans for dell" panose="02000000000000000000" pitchFamily="2" charset="0"/>
            </a:endParaRPr>
          </a:p>
        </p:txBody>
      </p:sp>
      <p:sp>
        <p:nvSpPr>
          <p:cNvPr id="11" name="TextBox 10"/>
          <p:cNvSpPr txBox="1"/>
          <p:nvPr/>
        </p:nvSpPr>
        <p:spPr>
          <a:xfrm>
            <a:off x="295274" y="6570392"/>
            <a:ext cx="265176" cy="118872"/>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fld id="{58EC7406-F4CC-4ABF-902E-2AF4E70E5C0F}" type="slidenum">
              <a:rPr lang="en-US" sz="90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900" kern="1200" dirty="0">
              <a:solidFill>
                <a:schemeClr val="bg2">
                  <a:lumMod val="50000"/>
                  <a:lumOff val="50000"/>
                </a:schemeClr>
              </a:solidFill>
              <a:latin typeface="+mn-lt"/>
              <a:ea typeface="+mn-ea"/>
              <a:cs typeface="+mn-cs"/>
            </a:endParaRPr>
          </a:p>
        </p:txBody>
      </p:sp>
      <p:pic>
        <p:nvPicPr>
          <p:cNvPr id="12" name="Picture 11" descr="dell_gray_logo.png"/>
          <p:cNvPicPr>
            <a:picLocks noChangeAspect="1"/>
          </p:cNvPicPr>
          <p:nvPr/>
        </p:nvPicPr>
        <p:blipFill>
          <a:blip r:embed="rId15" cstate="screen"/>
          <a:stretch>
            <a:fillRect/>
          </a:stretch>
        </p:blipFill>
        <p:spPr bwMode="black">
          <a:xfrm>
            <a:off x="8426047" y="6255468"/>
            <a:ext cx="470835" cy="470835"/>
          </a:xfrm>
          <a:prstGeom prst="rect">
            <a:avLst/>
          </a:prstGeom>
        </p:spPr>
      </p:pic>
      <p:sp>
        <p:nvSpPr>
          <p:cNvPr id="15" name="Rectangle 14"/>
          <p:cNvSpPr/>
          <p:nvPr/>
        </p:nvSpPr>
        <p:spPr>
          <a:xfrm>
            <a:off x="0" y="6726303"/>
            <a:ext cx="9144000" cy="131697"/>
          </a:xfrm>
          <a:prstGeom prst="rect">
            <a:avLst/>
          </a:prstGeom>
          <a:solidFill>
            <a:schemeClr val="accent5"/>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a:solidFill>
                <a:schemeClr val="tx2"/>
              </a:solidFill>
              <a:latin typeface="+mn-lt"/>
            </a:endParaRPr>
          </a:p>
        </p:txBody>
      </p:sp>
    </p:spTree>
    <p:extLst>
      <p:ext uri="{BB962C8B-B14F-4D97-AF65-F5344CB8AC3E}">
        <p14:creationId xmlns:p14="http://schemas.microsoft.com/office/powerpoint/2010/main" val="2730904318"/>
      </p:ext>
    </p:extLst>
  </p:cSld>
  <p:clrMap bg1="dk2" tx1="lt1" bg2="dk1" tx2="lt2" accent1="accent1" accent2="accent2" accent3="accent3" accent4="accent4" accent5="accent5" accent6="accent6" hlink="hlink" folHlink="folHlink"/>
  <p:sldLayoutIdLst>
    <p:sldLayoutId id="2147484362" r:id="rId1"/>
    <p:sldLayoutId id="2147484314" r:id="rId2"/>
    <p:sldLayoutId id="2147484315" r:id="rId3"/>
    <p:sldLayoutId id="2147484316" r:id="rId4"/>
    <p:sldLayoutId id="2147484317" r:id="rId5"/>
    <p:sldLayoutId id="2147484318" r:id="rId6"/>
    <p:sldLayoutId id="2147484319" r:id="rId7"/>
    <p:sldLayoutId id="2147484320" r:id="rId8"/>
    <p:sldLayoutId id="2147484363" r:id="rId9"/>
    <p:sldLayoutId id="2147484382" r:id="rId10"/>
    <p:sldLayoutId id="2147484383" r:id="rId11"/>
    <p:sldLayoutId id="2147484384" r:id="rId12"/>
    <p:sldLayoutId id="2147484385" r:id="rId13"/>
  </p:sldLayoutIdLst>
  <p:transition spd="med">
    <p:wipe dir="r"/>
  </p:transition>
  <p:hf hdr="0" ftr="0" dt="0"/>
  <p:txStyles>
    <p:titleStyle>
      <a:lvl1pPr algn="l" rtl="0" eaLnBrk="1" fontAlgn="base" hangingPunct="1">
        <a:lnSpc>
          <a:spcPct val="90000"/>
        </a:lnSpc>
        <a:spcBef>
          <a:spcPct val="0"/>
        </a:spcBef>
        <a:spcAft>
          <a:spcPct val="0"/>
        </a:spcAft>
        <a:defRPr sz="2800" b="0" cap="none" baseline="0">
          <a:solidFill>
            <a:schemeClr val="accent5"/>
          </a:solidFill>
          <a:latin typeface="Museo Sans For Dell" panose="02000000000000000000" pitchFamily="2" charset="0"/>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chemeClr val="bg2"/>
          </a:solidFill>
          <a:latin typeface="Museo Sans For Dell" pitchFamily="2" charset="0"/>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chemeClr val="bg2"/>
          </a:solidFill>
          <a:latin typeface="Museo Sans For Dell" pitchFamily="2" charset="0"/>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chemeClr val="bg2"/>
          </a:solidFill>
          <a:latin typeface="Museo Sans For Dell" pitchFamily="2" charset="0"/>
          <a:ea typeface="Museo Sans For Dell" pitchFamily="2" charset="0"/>
        </a:defRPr>
      </a:lvl3pPr>
      <a:lvl4pPr marL="1195388" indent="-1714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a:solidFill>
            <a:schemeClr val="bg2"/>
          </a:solidFill>
          <a:latin typeface="Museo Sans For Dell" pitchFamily="2" charset="0"/>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1.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3776" y="338329"/>
            <a:ext cx="5981304" cy="1711395"/>
          </a:xfrm>
        </p:spPr>
        <p:txBody>
          <a:bodyPr>
            <a:normAutofit fontScale="90000"/>
          </a:bodyPr>
          <a:lstStyle/>
          <a:p>
            <a:r>
              <a:rPr lang="en-US" sz="4000" b="1" dirty="0">
                <a:cs typeface="Microsoft Tai Le" panose="020B0502040204020203" pitchFamily="34" charset="0"/>
              </a:rPr>
              <a:t>Python – Modules and Packages</a:t>
            </a:r>
            <a:br>
              <a:rPr lang="en-US" sz="4000" dirty="0">
                <a:cs typeface="Microsoft Tai Le" panose="020B0502040204020203" pitchFamily="34" charset="0"/>
              </a:rPr>
            </a:br>
            <a:br>
              <a:rPr lang="en-US" sz="4000" dirty="0">
                <a:cs typeface="Microsoft Tai Le" panose="020B0502040204020203" pitchFamily="34" charset="0"/>
              </a:rPr>
            </a:br>
            <a:br>
              <a:rPr lang="en-US" sz="4000" dirty="0">
                <a:cs typeface="Microsoft Tai Le" panose="020B0502040204020203" pitchFamily="34" charset="0"/>
              </a:rPr>
            </a:br>
            <a:br>
              <a:rPr lang="en-US" sz="4000" dirty="0">
                <a:cs typeface="Microsoft Tai Le" panose="020B0502040204020203" pitchFamily="34" charset="0"/>
              </a:rPr>
            </a:br>
            <a:br>
              <a:rPr lang="en-US" sz="4000" dirty="0">
                <a:cs typeface="Microsoft Tai Le" panose="020B0502040204020203" pitchFamily="34" charset="0"/>
              </a:rPr>
            </a:br>
            <a:br>
              <a:rPr lang="en-US" sz="4000" dirty="0">
                <a:cs typeface="Microsoft Tai Le" panose="020B0502040204020203" pitchFamily="34" charset="0"/>
              </a:rPr>
            </a:br>
            <a:br>
              <a:rPr lang="en-US" sz="4000" dirty="0">
                <a:cs typeface="Microsoft Tai Le" panose="020B0502040204020203" pitchFamily="34" charset="0"/>
              </a:rPr>
            </a:br>
            <a:br>
              <a:rPr lang="en-US" sz="4000" dirty="0">
                <a:cs typeface="Microsoft Tai Le" panose="020B0502040204020203" pitchFamily="34" charset="0"/>
              </a:rPr>
            </a:br>
            <a:r>
              <a:rPr lang="en-US" sz="2700" b="1" dirty="0">
                <a:cs typeface="Microsoft Tai Le" panose="020B0502040204020203" pitchFamily="34" charset="0"/>
              </a:rPr>
              <a:t>Manikandan R.</a:t>
            </a:r>
          </a:p>
        </p:txBody>
      </p:sp>
    </p:spTree>
    <p:extLst>
      <p:ext uri="{BB962C8B-B14F-4D97-AF65-F5344CB8AC3E}">
        <p14:creationId xmlns:p14="http://schemas.microsoft.com/office/powerpoint/2010/main" val="1292460572"/>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br>
              <a:rPr lang="en-US" sz="800" dirty="0"/>
            </a:br>
            <a:r>
              <a:rPr lang="en-US" sz="2800" dirty="0"/>
              <a:t>Agenda</a:t>
            </a:r>
          </a:p>
        </p:txBody>
      </p:sp>
      <p:sp>
        <p:nvSpPr>
          <p:cNvPr id="3" name="TextBox 2"/>
          <p:cNvSpPr txBox="1"/>
          <p:nvPr/>
        </p:nvSpPr>
        <p:spPr>
          <a:xfrm>
            <a:off x="249632" y="1115123"/>
            <a:ext cx="7871254" cy="4096506"/>
          </a:xfrm>
          <a:prstGeom prst="rect">
            <a:avLst/>
          </a:prstGeom>
          <a:noFill/>
        </p:spPr>
        <p:txBody>
          <a:bodyPr wrap="square" rtlCol="0">
            <a:spAutoFit/>
          </a:bodyPr>
          <a:lstStyle/>
          <a:p>
            <a:pPr marL="342900" indent="-342900">
              <a:lnSpc>
                <a:spcPct val="90000"/>
              </a:lnSpc>
              <a:spcBef>
                <a:spcPts val="600"/>
              </a:spcBef>
              <a:spcAft>
                <a:spcPts val="600"/>
              </a:spcAft>
              <a:buClr>
                <a:schemeClr val="bg1"/>
              </a:buClr>
              <a:buAutoNum type="arabicPeriod"/>
            </a:pPr>
            <a:endParaRPr lang="en-US" sz="700" dirty="0">
              <a:solidFill>
                <a:schemeClr val="bg2"/>
              </a:solidFill>
              <a:latin typeface="Museo Sans For Dell" pitchFamily="2" charset="0"/>
              <a:ea typeface="Museo Sans For Dell" pitchFamily="2" charset="0"/>
            </a:endParaRPr>
          </a:p>
          <a:p>
            <a:pPr marL="342900" indent="-342900">
              <a:lnSpc>
                <a:spcPct val="90000"/>
              </a:lnSpc>
              <a:spcBef>
                <a:spcPts val="600"/>
              </a:spcBef>
              <a:spcAft>
                <a:spcPts val="600"/>
              </a:spcAft>
              <a:buClr>
                <a:schemeClr val="bg1"/>
              </a:buClr>
              <a:buAutoNum type="arabicPeriod"/>
            </a:pPr>
            <a:endParaRPr lang="en-US" sz="700" dirty="0">
              <a:solidFill>
                <a:schemeClr val="bg2"/>
              </a:solidFill>
              <a:latin typeface="Museo Sans For Dell" pitchFamily="2" charset="0"/>
              <a:ea typeface="Museo Sans For Dell" pitchFamily="2" charset="0"/>
            </a:endParaRPr>
          </a:p>
          <a:p>
            <a:pPr marL="342900" indent="-342900">
              <a:lnSpc>
                <a:spcPct val="90000"/>
              </a:lnSpc>
              <a:spcBef>
                <a:spcPts val="600"/>
              </a:spcBef>
              <a:spcAft>
                <a:spcPts val="600"/>
              </a:spcAft>
              <a:buClr>
                <a:schemeClr val="bg1"/>
              </a:buClr>
              <a:buFontTx/>
              <a:buAutoNum type="arabicPeriod"/>
            </a:pPr>
            <a:r>
              <a:rPr lang="en-US" sz="2000" b="1" dirty="0">
                <a:solidFill>
                  <a:schemeClr val="bg2"/>
                </a:solidFill>
                <a:latin typeface="Museo Sans For Dell" pitchFamily="2" charset="0"/>
                <a:ea typeface="Museo Sans For Dell" pitchFamily="2" charset="0"/>
              </a:rPr>
              <a:t>Introduction to Modules and Packages</a:t>
            </a:r>
          </a:p>
          <a:p>
            <a:pPr marL="342900" indent="-342900">
              <a:lnSpc>
                <a:spcPct val="90000"/>
              </a:lnSpc>
              <a:spcBef>
                <a:spcPts val="600"/>
              </a:spcBef>
              <a:spcAft>
                <a:spcPts val="600"/>
              </a:spcAft>
              <a:buClr>
                <a:schemeClr val="bg1"/>
              </a:buClr>
              <a:buFontTx/>
              <a:buAutoNum type="arabicPeriod"/>
            </a:pPr>
            <a:r>
              <a:rPr lang="en-US" sz="2000" b="1" dirty="0">
                <a:solidFill>
                  <a:schemeClr val="bg2"/>
                </a:solidFill>
                <a:latin typeface="Museo Sans For Dell" pitchFamily="2" charset="0"/>
                <a:ea typeface="Museo Sans For Dell" pitchFamily="2" charset="0"/>
              </a:rPr>
              <a:t>Using Import Statement</a:t>
            </a:r>
          </a:p>
          <a:p>
            <a:pPr marL="342900" indent="-342900">
              <a:lnSpc>
                <a:spcPct val="90000"/>
              </a:lnSpc>
              <a:spcBef>
                <a:spcPts val="600"/>
              </a:spcBef>
              <a:spcAft>
                <a:spcPts val="600"/>
              </a:spcAft>
              <a:buClr>
                <a:schemeClr val="bg1"/>
              </a:buClr>
              <a:buFontTx/>
              <a:buAutoNum type="arabicPeriod"/>
            </a:pPr>
            <a:r>
              <a:rPr lang="en-US" sz="2000" b="1" dirty="0">
                <a:solidFill>
                  <a:schemeClr val="bg2"/>
                </a:solidFill>
                <a:latin typeface="Museo Sans For Dell" pitchFamily="2" charset="0"/>
                <a:ea typeface="Museo Sans For Dell" pitchFamily="2" charset="0"/>
              </a:rPr>
              <a:t>Using if __name__ == "__main__"</a:t>
            </a:r>
          </a:p>
          <a:p>
            <a:pPr marL="342900" indent="-342900">
              <a:lnSpc>
                <a:spcPct val="90000"/>
              </a:lnSpc>
              <a:spcBef>
                <a:spcPts val="600"/>
              </a:spcBef>
              <a:spcAft>
                <a:spcPts val="600"/>
              </a:spcAft>
              <a:buClr>
                <a:schemeClr val="bg1"/>
              </a:buClr>
              <a:buAutoNum type="arabicPeriod"/>
            </a:pPr>
            <a:r>
              <a:rPr lang="en-US" sz="2000" b="1" dirty="0">
                <a:solidFill>
                  <a:schemeClr val="bg2"/>
                </a:solidFill>
                <a:latin typeface="Museo Sans For Dell" pitchFamily="2" charset="0"/>
                <a:ea typeface="Museo Sans For Dell" pitchFamily="2" charset="0"/>
              </a:rPr>
              <a:t>Package Initialization</a:t>
            </a:r>
          </a:p>
          <a:p>
            <a:pPr marL="342900" indent="-342900">
              <a:lnSpc>
                <a:spcPct val="90000"/>
              </a:lnSpc>
              <a:spcBef>
                <a:spcPts val="600"/>
              </a:spcBef>
              <a:spcAft>
                <a:spcPts val="600"/>
              </a:spcAft>
              <a:buClr>
                <a:schemeClr val="bg1"/>
              </a:buClr>
              <a:buAutoNum type="arabicPeriod"/>
            </a:pPr>
            <a:r>
              <a:rPr lang="en-US" sz="2000" b="1" dirty="0">
                <a:solidFill>
                  <a:schemeClr val="bg2"/>
                </a:solidFill>
                <a:latin typeface="Museo Sans For Dell" pitchFamily="2" charset="0"/>
                <a:ea typeface="Museo Sans For Dell" pitchFamily="2" charset="0"/>
              </a:rPr>
              <a:t>Assignment</a:t>
            </a:r>
            <a:endParaRPr lang="en-US" sz="1600" dirty="0">
              <a:solidFill>
                <a:schemeClr val="bg2"/>
              </a:solidFill>
              <a:latin typeface="Museo Sans For Dell" pitchFamily="2" charset="0"/>
              <a:ea typeface="Museo Sans For Dell" pitchFamily="2" charset="0"/>
            </a:endParaRPr>
          </a:p>
          <a:p>
            <a:pPr marL="342900" indent="-342900">
              <a:lnSpc>
                <a:spcPct val="90000"/>
              </a:lnSpc>
              <a:spcBef>
                <a:spcPts val="600"/>
              </a:spcBef>
              <a:spcAft>
                <a:spcPts val="600"/>
              </a:spcAft>
              <a:buClr>
                <a:schemeClr val="bg1"/>
              </a:buClr>
              <a:buAutoNum type="arabicPeriod"/>
            </a:pPr>
            <a:endParaRPr lang="en-US" sz="1600" dirty="0">
              <a:solidFill>
                <a:schemeClr val="bg2"/>
              </a:solidFill>
              <a:latin typeface="Museo Sans For Dell" pitchFamily="2" charset="0"/>
              <a:ea typeface="Museo Sans For Dell" pitchFamily="2" charset="0"/>
            </a:endParaRPr>
          </a:p>
          <a:p>
            <a:pPr>
              <a:lnSpc>
                <a:spcPct val="90000"/>
              </a:lnSpc>
              <a:spcBef>
                <a:spcPts val="600"/>
              </a:spcBef>
              <a:spcAft>
                <a:spcPts val="600"/>
              </a:spcAft>
              <a:buClr>
                <a:schemeClr val="bg1"/>
              </a:buClr>
            </a:pPr>
            <a:endParaRPr lang="en-US" sz="1600" dirty="0">
              <a:solidFill>
                <a:schemeClr val="bg2"/>
              </a:solidFill>
              <a:latin typeface="Museo Sans For Dell" pitchFamily="2" charset="0"/>
              <a:ea typeface="Museo Sans For Dell" pitchFamily="2" charset="0"/>
            </a:endParaRPr>
          </a:p>
          <a:p>
            <a:pPr marL="342900" indent="-342900">
              <a:lnSpc>
                <a:spcPct val="90000"/>
              </a:lnSpc>
              <a:spcBef>
                <a:spcPts val="600"/>
              </a:spcBef>
              <a:spcAft>
                <a:spcPts val="600"/>
              </a:spcAft>
              <a:buClr>
                <a:schemeClr val="bg1"/>
              </a:buClr>
              <a:buAutoNum type="arabicPeriod"/>
            </a:pPr>
            <a:endParaRPr lang="en-US" sz="1600" dirty="0">
              <a:solidFill>
                <a:schemeClr val="bg2"/>
              </a:solidFill>
              <a:latin typeface="Museo Sans For Dell" pitchFamily="2" charset="0"/>
              <a:ea typeface="Museo Sans For Dell" pitchFamily="2" charset="0"/>
            </a:endParaRPr>
          </a:p>
          <a:p>
            <a:pPr marL="342900" indent="-342900">
              <a:lnSpc>
                <a:spcPct val="90000"/>
              </a:lnSpc>
              <a:spcBef>
                <a:spcPts val="600"/>
              </a:spcBef>
              <a:spcAft>
                <a:spcPts val="600"/>
              </a:spcAft>
              <a:buClr>
                <a:schemeClr val="bg1"/>
              </a:buClr>
              <a:buAutoNum type="arabicPeriod"/>
            </a:pPr>
            <a:endParaRPr lang="en-US" sz="1600" dirty="0">
              <a:solidFill>
                <a:schemeClr val="bg2"/>
              </a:solidFill>
              <a:latin typeface="Museo Sans For Dell" pitchFamily="2" charset="0"/>
              <a:ea typeface="Museo Sans For Dell" pitchFamily="2" charset="0"/>
            </a:endParaRPr>
          </a:p>
        </p:txBody>
      </p:sp>
    </p:spTree>
    <p:extLst>
      <p:ext uri="{BB962C8B-B14F-4D97-AF65-F5344CB8AC3E}">
        <p14:creationId xmlns:p14="http://schemas.microsoft.com/office/powerpoint/2010/main" val="431783348"/>
      </p:ext>
    </p:extLst>
  </p:cSld>
  <p:clrMapOvr>
    <a:overrideClrMapping bg1="dk2" tx1="lt1" bg2="dk1" tx2="lt2" accent1="accent1" accent2="accent2" accent3="accent3" accent4="accent4" accent5="accent5" accent6="accent6" hlink="hlink" folHlink="folHlink"/>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4633" y="362515"/>
            <a:ext cx="7930595" cy="524453"/>
          </a:xfrm>
        </p:spPr>
        <p:txBody>
          <a:bodyPr>
            <a:normAutofit fontScale="90000"/>
          </a:bodyPr>
          <a:lstStyle/>
          <a:p>
            <a:r>
              <a:rPr lang="en-US" dirty="0">
                <a:solidFill>
                  <a:schemeClr val="bg1">
                    <a:lumMod val="75000"/>
                  </a:schemeClr>
                </a:solidFill>
              </a:rPr>
              <a:t>Introduction to Modules and Packages</a:t>
            </a:r>
            <a:br>
              <a:rPr lang="en-US" dirty="0">
                <a:solidFill>
                  <a:schemeClr val="bg1">
                    <a:lumMod val="75000"/>
                  </a:schemeClr>
                </a:solidFill>
              </a:rPr>
            </a:br>
            <a:endParaRPr lang="en-US" dirty="0">
              <a:solidFill>
                <a:schemeClr val="bg1">
                  <a:lumMod val="75000"/>
                </a:schemeClr>
              </a:solidFill>
            </a:endParaRPr>
          </a:p>
        </p:txBody>
      </p:sp>
      <p:sp>
        <p:nvSpPr>
          <p:cNvPr id="6" name="Rectangle 5"/>
          <p:cNvSpPr/>
          <p:nvPr/>
        </p:nvSpPr>
        <p:spPr>
          <a:xfrm>
            <a:off x="3717439" y="3305890"/>
            <a:ext cx="1709122" cy="246221"/>
          </a:xfrm>
          <a:prstGeom prst="rect">
            <a:avLst/>
          </a:prstGeom>
        </p:spPr>
        <p:txBody>
          <a:bodyPr wrap="none">
            <a:spAutoFit/>
          </a:bodyPr>
          <a:lstStyle/>
          <a:p>
            <a:r>
              <a:rPr lang="en-US" sz="1000" i="1" dirty="0">
                <a:latin typeface="Birka-Italic"/>
              </a:rPr>
              <a:t>Arrays of object references</a:t>
            </a:r>
            <a:endParaRPr lang="en-US" dirty="0"/>
          </a:p>
        </p:txBody>
      </p:sp>
      <p:sp>
        <p:nvSpPr>
          <p:cNvPr id="5" name="Content Placeholder 4">
            <a:extLst>
              <a:ext uri="{FF2B5EF4-FFF2-40B4-BE49-F238E27FC236}">
                <a16:creationId xmlns:a16="http://schemas.microsoft.com/office/drawing/2014/main" id="{72B0FD38-D7FE-4328-81E5-4088DB2A920D}"/>
              </a:ext>
            </a:extLst>
          </p:cNvPr>
          <p:cNvSpPr>
            <a:spLocks noGrp="1"/>
          </p:cNvSpPr>
          <p:nvPr>
            <p:ph sz="half" idx="1"/>
          </p:nvPr>
        </p:nvSpPr>
        <p:spPr>
          <a:xfrm>
            <a:off x="457200" y="1002182"/>
            <a:ext cx="8229600" cy="5032858"/>
          </a:xfrm>
        </p:spPr>
        <p:txBody>
          <a:bodyPr/>
          <a:lstStyle/>
          <a:p>
            <a:pPr marL="0" indent="0">
              <a:buNone/>
            </a:pPr>
            <a:r>
              <a:rPr lang="en-US" b="1" dirty="0"/>
              <a:t>Modules:</a:t>
            </a:r>
          </a:p>
          <a:p>
            <a:r>
              <a:rPr lang="en-US" sz="1400" b="1" dirty="0"/>
              <a:t>What </a:t>
            </a:r>
            <a:r>
              <a:rPr lang="en-US" sz="1400" dirty="0"/>
              <a:t>is module</a:t>
            </a:r>
            <a:r>
              <a:rPr lang="en-US" sz="1400" b="1" dirty="0"/>
              <a:t>? - </a:t>
            </a:r>
            <a:r>
              <a:rPr lang="en-US" sz="1400" dirty="0"/>
              <a:t>A python file containing definitions and statements. A module can define functions, classes and variables.</a:t>
            </a:r>
          </a:p>
          <a:p>
            <a:pPr marL="0" indent="0">
              <a:buNone/>
            </a:pPr>
            <a:endParaRPr lang="en-US" sz="1400" dirty="0"/>
          </a:p>
          <a:p>
            <a:r>
              <a:rPr lang="en-US" sz="1400" b="1" dirty="0"/>
              <a:t>Why </a:t>
            </a:r>
            <a:r>
              <a:rPr lang="en-US" sz="1400" dirty="0"/>
              <a:t>it is better option to use modules? – Minimization of dependencies is the goal. When we build a large application, dividing tasks into minimal is becoming mandatory for manageability.</a:t>
            </a:r>
          </a:p>
          <a:p>
            <a:pPr marL="0" indent="0">
              <a:buNone/>
            </a:pPr>
            <a:endParaRPr lang="en-US" sz="1400" b="1" dirty="0"/>
          </a:p>
          <a:p>
            <a:pPr marL="0" indent="0">
              <a:buNone/>
            </a:pPr>
            <a:endParaRPr lang="en-US" sz="1400" dirty="0"/>
          </a:p>
          <a:p>
            <a:pPr marL="0" indent="0">
              <a:buNone/>
            </a:pPr>
            <a:endParaRPr lang="en-US" sz="1400" dirty="0"/>
          </a:p>
          <a:p>
            <a:pPr marL="0" indent="0">
              <a:buNone/>
            </a:pPr>
            <a:r>
              <a:rPr lang="en-US" b="1" dirty="0"/>
              <a:t>Packages</a:t>
            </a:r>
            <a:r>
              <a:rPr lang="en-US" sz="1400" b="1" dirty="0"/>
              <a:t>:</a:t>
            </a:r>
          </a:p>
          <a:p>
            <a:pPr marL="0" indent="0">
              <a:buNone/>
            </a:pPr>
            <a:r>
              <a:rPr lang="en-US" sz="1400" b="1" dirty="0"/>
              <a:t>What </a:t>
            </a:r>
            <a:r>
              <a:rPr lang="en-US" sz="1400" dirty="0"/>
              <a:t>is Package? - Packages are namespaces which contain multiple packages and modules themselves. </a:t>
            </a:r>
            <a:r>
              <a:rPr lang="en-US" sz="1400" dirty="0" err="1"/>
              <a:t>E.g</a:t>
            </a:r>
            <a:r>
              <a:rPr lang="en-US" sz="1400" dirty="0"/>
              <a:t> - Directory with multiple sub-directory.</a:t>
            </a:r>
          </a:p>
          <a:p>
            <a:pPr marL="0" indent="0">
              <a:buNone/>
            </a:pPr>
            <a:endParaRPr lang="en-US" sz="1400" dirty="0"/>
          </a:p>
          <a:p>
            <a:pPr marL="0" indent="0">
              <a:buNone/>
            </a:pPr>
            <a:r>
              <a:rPr lang="en-US" sz="1400" b="1" dirty="0"/>
              <a:t>Why</a:t>
            </a:r>
            <a:r>
              <a:rPr lang="en-US" sz="1400" dirty="0"/>
              <a:t> Packages are required ? – Assume you have developed a very large application that includes many modules. As the number of modules grows, it becomes difficult to keep track of them all if they are dumped into one location. Packages allow for a hierarchical structuring of the module namespace using dot notation. </a:t>
            </a:r>
          </a:p>
          <a:p>
            <a:pPr marL="0" indent="0">
              <a:buNone/>
            </a:pPr>
            <a:endParaRPr lang="en-US" sz="1400" dirty="0"/>
          </a:p>
        </p:txBody>
      </p:sp>
    </p:spTree>
    <p:extLst>
      <p:ext uri="{BB962C8B-B14F-4D97-AF65-F5344CB8AC3E}">
        <p14:creationId xmlns:p14="http://schemas.microsoft.com/office/powerpoint/2010/main" val="221339686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 calcmode="lin" valueType="num">
                                      <p:cBhvr additive="base">
                                        <p:cTn id="1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anim calcmode="lin" valueType="num">
                                      <p:cBhvr>
                                        <p:cTn id="21" dur="500" fill="hold"/>
                                        <p:tgtEl>
                                          <p:spTgt spid="5">
                                            <p:txEl>
                                              <p:pRg st="7" end="7"/>
                                            </p:txEl>
                                          </p:spTgt>
                                        </p:tgtEl>
                                        <p:attrNameLst>
                                          <p:attrName>ppt_w</p:attrName>
                                        </p:attrNameLst>
                                      </p:cBhvr>
                                      <p:tavLst>
                                        <p:tav tm="0">
                                          <p:val>
                                            <p:fltVal val="0"/>
                                          </p:val>
                                        </p:tav>
                                        <p:tav tm="100000">
                                          <p:val>
                                            <p:strVal val="#ppt_w"/>
                                          </p:val>
                                        </p:tav>
                                      </p:tavLst>
                                    </p:anim>
                                    <p:anim calcmode="lin" valueType="num">
                                      <p:cBhvr>
                                        <p:cTn id="22" dur="500" fill="hold"/>
                                        <p:tgtEl>
                                          <p:spTgt spid="5">
                                            <p:txEl>
                                              <p:pRg st="7" end="7"/>
                                            </p:txEl>
                                          </p:spTgt>
                                        </p:tgtEl>
                                        <p:attrNameLst>
                                          <p:attrName>ppt_h</p:attrName>
                                        </p:attrNameLst>
                                      </p:cBhvr>
                                      <p:tavLst>
                                        <p:tav tm="0">
                                          <p:val>
                                            <p:fltVal val="0"/>
                                          </p:val>
                                        </p:tav>
                                        <p:tav tm="100000">
                                          <p:val>
                                            <p:strVal val="#ppt_h"/>
                                          </p:val>
                                        </p:tav>
                                      </p:tavLst>
                                    </p:anim>
                                    <p:animEffect transition="in" filter="fade">
                                      <p:cBhvr>
                                        <p:cTn id="23" dur="500"/>
                                        <p:tgtEl>
                                          <p:spTgt spid="5">
                                            <p:txEl>
                                              <p:pRg st="7" end="7"/>
                                            </p:txEl>
                                          </p:spTgt>
                                        </p:tgtEl>
                                      </p:cBhvr>
                                    </p:animEffect>
                                  </p:childTnLst>
                                </p:cTn>
                              </p:par>
                              <p:par>
                                <p:cTn id="24" presetID="53" presetClass="entr" presetSubtype="16" fill="hold" nodeType="withEffect">
                                  <p:stCondLst>
                                    <p:cond delay="0"/>
                                  </p:stCondLst>
                                  <p:childTnLst>
                                    <p:set>
                                      <p:cBhvr>
                                        <p:cTn id="25" dur="1" fill="hold">
                                          <p:stCondLst>
                                            <p:cond delay="0"/>
                                          </p:stCondLst>
                                        </p:cTn>
                                        <p:tgtEl>
                                          <p:spTgt spid="5">
                                            <p:txEl>
                                              <p:pRg st="8" end="8"/>
                                            </p:txEl>
                                          </p:spTgt>
                                        </p:tgtEl>
                                        <p:attrNameLst>
                                          <p:attrName>style.visibility</p:attrName>
                                        </p:attrNameLst>
                                      </p:cBhvr>
                                      <p:to>
                                        <p:strVal val="visible"/>
                                      </p:to>
                                    </p:set>
                                    <p:anim calcmode="lin" valueType="num">
                                      <p:cBhvr>
                                        <p:cTn id="26" dur="500" fill="hold"/>
                                        <p:tgtEl>
                                          <p:spTgt spid="5">
                                            <p:txEl>
                                              <p:pRg st="8" end="8"/>
                                            </p:txEl>
                                          </p:spTgt>
                                        </p:tgtEl>
                                        <p:attrNameLst>
                                          <p:attrName>ppt_w</p:attrName>
                                        </p:attrNameLst>
                                      </p:cBhvr>
                                      <p:tavLst>
                                        <p:tav tm="0">
                                          <p:val>
                                            <p:fltVal val="0"/>
                                          </p:val>
                                        </p:tav>
                                        <p:tav tm="100000">
                                          <p:val>
                                            <p:strVal val="#ppt_w"/>
                                          </p:val>
                                        </p:tav>
                                      </p:tavLst>
                                    </p:anim>
                                    <p:anim calcmode="lin" valueType="num">
                                      <p:cBhvr>
                                        <p:cTn id="27" dur="500" fill="hold"/>
                                        <p:tgtEl>
                                          <p:spTgt spid="5">
                                            <p:txEl>
                                              <p:pRg st="8" end="8"/>
                                            </p:txEl>
                                          </p:spTgt>
                                        </p:tgtEl>
                                        <p:attrNameLst>
                                          <p:attrName>ppt_h</p:attrName>
                                        </p:attrNameLst>
                                      </p:cBhvr>
                                      <p:tavLst>
                                        <p:tav tm="0">
                                          <p:val>
                                            <p:fltVal val="0"/>
                                          </p:val>
                                        </p:tav>
                                        <p:tav tm="100000">
                                          <p:val>
                                            <p:strVal val="#ppt_h"/>
                                          </p:val>
                                        </p:tav>
                                      </p:tavLst>
                                    </p:anim>
                                    <p:animEffect transition="in" filter="fade">
                                      <p:cBhvr>
                                        <p:cTn id="28" dur="500"/>
                                        <p:tgtEl>
                                          <p:spTgt spid="5">
                                            <p:txEl>
                                              <p:pRg st="8" end="8"/>
                                            </p:txEl>
                                          </p:spTgt>
                                        </p:tgtEl>
                                      </p:cBhvr>
                                    </p:animEffect>
                                  </p:childTnLst>
                                </p:cTn>
                              </p:par>
                              <p:par>
                                <p:cTn id="29" presetID="53" presetClass="entr" presetSubtype="16" fill="hold"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anim calcmode="lin" valueType="num">
                                      <p:cBhvr>
                                        <p:cTn id="31" dur="500" fill="hold"/>
                                        <p:tgtEl>
                                          <p:spTgt spid="5">
                                            <p:txEl>
                                              <p:pRg st="10" end="10"/>
                                            </p:txEl>
                                          </p:spTgt>
                                        </p:tgtEl>
                                        <p:attrNameLst>
                                          <p:attrName>ppt_w</p:attrName>
                                        </p:attrNameLst>
                                      </p:cBhvr>
                                      <p:tavLst>
                                        <p:tav tm="0">
                                          <p:val>
                                            <p:fltVal val="0"/>
                                          </p:val>
                                        </p:tav>
                                        <p:tav tm="100000">
                                          <p:val>
                                            <p:strVal val="#ppt_w"/>
                                          </p:val>
                                        </p:tav>
                                      </p:tavLst>
                                    </p:anim>
                                    <p:anim calcmode="lin" valueType="num">
                                      <p:cBhvr>
                                        <p:cTn id="32" dur="500" fill="hold"/>
                                        <p:tgtEl>
                                          <p:spTgt spid="5">
                                            <p:txEl>
                                              <p:pRg st="10" end="10"/>
                                            </p:txEl>
                                          </p:spTgt>
                                        </p:tgtEl>
                                        <p:attrNameLst>
                                          <p:attrName>ppt_h</p:attrName>
                                        </p:attrNameLst>
                                      </p:cBhvr>
                                      <p:tavLst>
                                        <p:tav tm="0">
                                          <p:val>
                                            <p:fltVal val="0"/>
                                          </p:val>
                                        </p:tav>
                                        <p:tav tm="100000">
                                          <p:val>
                                            <p:strVal val="#ppt_h"/>
                                          </p:val>
                                        </p:tav>
                                      </p:tavLst>
                                    </p:anim>
                                    <p:animEffect transition="in" filter="fade">
                                      <p:cBhvr>
                                        <p:cTn id="33"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4633" y="362515"/>
            <a:ext cx="7930595" cy="524453"/>
          </a:xfrm>
        </p:spPr>
        <p:txBody>
          <a:bodyPr>
            <a:normAutofit/>
          </a:bodyPr>
          <a:lstStyle/>
          <a:p>
            <a:r>
              <a:rPr lang="en-US" dirty="0">
                <a:solidFill>
                  <a:schemeClr val="bg1">
                    <a:lumMod val="75000"/>
                  </a:schemeClr>
                </a:solidFill>
              </a:rPr>
              <a:t>Using import statement</a:t>
            </a:r>
          </a:p>
        </p:txBody>
      </p:sp>
      <p:sp>
        <p:nvSpPr>
          <p:cNvPr id="6" name="Rectangle 5"/>
          <p:cNvSpPr/>
          <p:nvPr/>
        </p:nvSpPr>
        <p:spPr>
          <a:xfrm>
            <a:off x="3717439" y="3305890"/>
            <a:ext cx="1709122" cy="246221"/>
          </a:xfrm>
          <a:prstGeom prst="rect">
            <a:avLst/>
          </a:prstGeom>
        </p:spPr>
        <p:txBody>
          <a:bodyPr wrap="none">
            <a:spAutoFit/>
          </a:bodyPr>
          <a:lstStyle/>
          <a:p>
            <a:r>
              <a:rPr lang="en-US" sz="1000" i="1" dirty="0">
                <a:latin typeface="Birka-Italic"/>
              </a:rPr>
              <a:t>Arrays of object references</a:t>
            </a:r>
            <a:endParaRPr lang="en-US" dirty="0"/>
          </a:p>
        </p:txBody>
      </p:sp>
      <p:sp>
        <p:nvSpPr>
          <p:cNvPr id="5" name="Content Placeholder 4">
            <a:extLst>
              <a:ext uri="{FF2B5EF4-FFF2-40B4-BE49-F238E27FC236}">
                <a16:creationId xmlns:a16="http://schemas.microsoft.com/office/drawing/2014/main" id="{6F57BEC1-54B0-43A9-85D8-0E9AA0709448}"/>
              </a:ext>
            </a:extLst>
          </p:cNvPr>
          <p:cNvSpPr>
            <a:spLocks noGrp="1"/>
          </p:cNvSpPr>
          <p:nvPr>
            <p:ph sz="half" idx="1"/>
          </p:nvPr>
        </p:nvSpPr>
        <p:spPr>
          <a:xfrm>
            <a:off x="364633" y="928450"/>
            <a:ext cx="8229600" cy="4754880"/>
          </a:xfrm>
        </p:spPr>
        <p:txBody>
          <a:bodyPr>
            <a:normAutofit/>
          </a:bodyPr>
          <a:lstStyle/>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r>
              <a:rPr lang="en-US" sz="1400" dirty="0"/>
              <a:t>└── project</a:t>
            </a:r>
          </a:p>
          <a:p>
            <a:pPr marL="0" indent="0">
              <a:buNone/>
            </a:pPr>
            <a:r>
              <a:rPr lang="en-US" sz="1400" dirty="0"/>
              <a:t>    ├── package1</a:t>
            </a:r>
          </a:p>
          <a:p>
            <a:pPr marL="0" indent="0">
              <a:buNone/>
            </a:pPr>
            <a:r>
              <a:rPr lang="en-US" sz="1400" dirty="0"/>
              <a:t>    │   ├── module1.py</a:t>
            </a:r>
          </a:p>
          <a:p>
            <a:pPr marL="0" indent="0">
              <a:buNone/>
            </a:pPr>
            <a:r>
              <a:rPr lang="en-US" sz="1400" dirty="0"/>
              <a:t>    │   └── module2.py</a:t>
            </a:r>
          </a:p>
          <a:p>
            <a:pPr marL="0" indent="0">
              <a:buNone/>
            </a:pPr>
            <a:r>
              <a:rPr lang="en-US" sz="1400" dirty="0"/>
              <a:t>    └── package2</a:t>
            </a:r>
          </a:p>
          <a:p>
            <a:pPr marL="0" indent="0">
              <a:buNone/>
            </a:pPr>
            <a:r>
              <a:rPr lang="en-US" sz="1400" dirty="0"/>
              <a:t>        ├── __init__.py</a:t>
            </a:r>
          </a:p>
          <a:p>
            <a:pPr marL="0" indent="0">
              <a:buNone/>
            </a:pPr>
            <a:r>
              <a:rPr lang="en-US" sz="1400" dirty="0"/>
              <a:t>        ├── module3.py</a:t>
            </a:r>
          </a:p>
          <a:p>
            <a:pPr marL="0" indent="0">
              <a:buNone/>
            </a:pPr>
            <a:r>
              <a:rPr lang="en-US" sz="1400" dirty="0"/>
              <a:t>        ├── module4.py</a:t>
            </a:r>
          </a:p>
          <a:p>
            <a:pPr marL="0" indent="0">
              <a:buNone/>
            </a:pPr>
            <a:r>
              <a:rPr lang="en-US" sz="1400" dirty="0"/>
              <a:t>        └── subpackage1</a:t>
            </a:r>
          </a:p>
          <a:p>
            <a:pPr marL="0" indent="0">
              <a:buNone/>
            </a:pPr>
            <a:r>
              <a:rPr lang="en-US" sz="1400" dirty="0"/>
              <a:t>            └── module5.py</a:t>
            </a:r>
          </a:p>
        </p:txBody>
      </p:sp>
      <p:cxnSp>
        <p:nvCxnSpPr>
          <p:cNvPr id="8" name="Straight Connector 7">
            <a:extLst>
              <a:ext uri="{FF2B5EF4-FFF2-40B4-BE49-F238E27FC236}">
                <a16:creationId xmlns:a16="http://schemas.microsoft.com/office/drawing/2014/main" id="{90B6BD3F-AB1E-4BD9-9844-9257B006C997}"/>
              </a:ext>
            </a:extLst>
          </p:cNvPr>
          <p:cNvCxnSpPr>
            <a:cxnSpLocks/>
          </p:cNvCxnSpPr>
          <p:nvPr/>
        </p:nvCxnSpPr>
        <p:spPr>
          <a:xfrm>
            <a:off x="3013866" y="1250899"/>
            <a:ext cx="8021" cy="3613709"/>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00E5707-CC8A-45A1-AAC2-22CCB5FA560E}"/>
              </a:ext>
            </a:extLst>
          </p:cNvPr>
          <p:cNvSpPr txBox="1"/>
          <p:nvPr/>
        </p:nvSpPr>
        <p:spPr>
          <a:xfrm>
            <a:off x="3386728" y="2369835"/>
            <a:ext cx="4893869" cy="1098762"/>
          </a:xfrm>
          <a:prstGeom prst="rect">
            <a:avLst/>
          </a:prstGeom>
          <a:noFill/>
        </p:spPr>
        <p:txBody>
          <a:bodyPr wrap="square" rtlCol="0">
            <a:spAutoFit/>
          </a:bodyPr>
          <a:lstStyle/>
          <a:p>
            <a:pPr>
              <a:lnSpc>
                <a:spcPct val="90000"/>
              </a:lnSpc>
              <a:spcBef>
                <a:spcPts val="600"/>
              </a:spcBef>
              <a:spcAft>
                <a:spcPts val="0"/>
              </a:spcAft>
              <a:buClr>
                <a:schemeClr val="bg1"/>
              </a:buClr>
            </a:pPr>
            <a:r>
              <a:rPr lang="en-US" sz="1400" dirty="0">
                <a:solidFill>
                  <a:schemeClr val="bg2"/>
                </a:solidFill>
                <a:latin typeface="+mn-lt"/>
              </a:rPr>
              <a:t>from package1 import module1</a:t>
            </a:r>
          </a:p>
          <a:p>
            <a:pPr>
              <a:lnSpc>
                <a:spcPct val="90000"/>
              </a:lnSpc>
              <a:spcBef>
                <a:spcPts val="600"/>
              </a:spcBef>
              <a:spcAft>
                <a:spcPts val="0"/>
              </a:spcAft>
              <a:buClr>
                <a:schemeClr val="bg1"/>
              </a:buClr>
            </a:pPr>
            <a:r>
              <a:rPr lang="en-US" sz="1400" dirty="0">
                <a:solidFill>
                  <a:schemeClr val="bg2"/>
                </a:solidFill>
                <a:latin typeface="+mn-lt"/>
              </a:rPr>
              <a:t>from package1.module2 import function1</a:t>
            </a:r>
          </a:p>
          <a:p>
            <a:pPr>
              <a:lnSpc>
                <a:spcPct val="90000"/>
              </a:lnSpc>
              <a:spcBef>
                <a:spcPts val="600"/>
              </a:spcBef>
              <a:spcAft>
                <a:spcPts val="0"/>
              </a:spcAft>
              <a:buClr>
                <a:schemeClr val="bg1"/>
              </a:buClr>
            </a:pPr>
            <a:r>
              <a:rPr lang="en-US" sz="1400" dirty="0">
                <a:solidFill>
                  <a:schemeClr val="bg2"/>
                </a:solidFill>
                <a:latin typeface="+mn-lt"/>
              </a:rPr>
              <a:t>from package2 import class1</a:t>
            </a:r>
          </a:p>
          <a:p>
            <a:pPr>
              <a:lnSpc>
                <a:spcPct val="90000"/>
              </a:lnSpc>
              <a:spcBef>
                <a:spcPts val="600"/>
              </a:spcBef>
              <a:spcAft>
                <a:spcPts val="0"/>
              </a:spcAft>
              <a:buClr>
                <a:schemeClr val="bg1"/>
              </a:buClr>
            </a:pPr>
            <a:r>
              <a:rPr lang="en-US" sz="1400" dirty="0">
                <a:solidFill>
                  <a:schemeClr val="bg2"/>
                </a:solidFill>
                <a:latin typeface="+mn-lt"/>
              </a:rPr>
              <a:t>from package2.subpackage1.module5 import function2</a:t>
            </a:r>
          </a:p>
        </p:txBody>
      </p:sp>
    </p:spTree>
    <p:extLst>
      <p:ext uri="{BB962C8B-B14F-4D97-AF65-F5344CB8AC3E}">
        <p14:creationId xmlns:p14="http://schemas.microsoft.com/office/powerpoint/2010/main" val="1099589455"/>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4633" y="362515"/>
            <a:ext cx="7930595" cy="524453"/>
          </a:xfrm>
        </p:spPr>
        <p:txBody>
          <a:bodyPr>
            <a:normAutofit/>
          </a:bodyPr>
          <a:lstStyle/>
          <a:p>
            <a:r>
              <a:rPr lang="en-US" dirty="0">
                <a:solidFill>
                  <a:schemeClr val="bg1">
                    <a:lumMod val="75000"/>
                  </a:schemeClr>
                </a:solidFill>
              </a:rPr>
              <a:t>Importing custom modules..</a:t>
            </a:r>
          </a:p>
        </p:txBody>
      </p:sp>
      <p:sp>
        <p:nvSpPr>
          <p:cNvPr id="6" name="Rectangle 5"/>
          <p:cNvSpPr/>
          <p:nvPr/>
        </p:nvSpPr>
        <p:spPr>
          <a:xfrm>
            <a:off x="3717439" y="3305890"/>
            <a:ext cx="1709122" cy="246221"/>
          </a:xfrm>
          <a:prstGeom prst="rect">
            <a:avLst/>
          </a:prstGeom>
        </p:spPr>
        <p:txBody>
          <a:bodyPr wrap="none">
            <a:spAutoFit/>
          </a:bodyPr>
          <a:lstStyle/>
          <a:p>
            <a:r>
              <a:rPr lang="en-US" sz="1000" i="1" dirty="0">
                <a:latin typeface="Birka-Italic"/>
              </a:rPr>
              <a:t>Arrays of object references</a:t>
            </a:r>
            <a:endParaRPr lang="en-US" dirty="0"/>
          </a:p>
        </p:txBody>
      </p:sp>
      <p:sp>
        <p:nvSpPr>
          <p:cNvPr id="5" name="Content Placeholder 4">
            <a:extLst>
              <a:ext uri="{FF2B5EF4-FFF2-40B4-BE49-F238E27FC236}">
                <a16:creationId xmlns:a16="http://schemas.microsoft.com/office/drawing/2014/main" id="{6F57BEC1-54B0-43A9-85D8-0E9AA0709448}"/>
              </a:ext>
            </a:extLst>
          </p:cNvPr>
          <p:cNvSpPr>
            <a:spLocks noGrp="1"/>
          </p:cNvSpPr>
          <p:nvPr>
            <p:ph sz="half" idx="1"/>
          </p:nvPr>
        </p:nvSpPr>
        <p:spPr>
          <a:xfrm>
            <a:off x="272280" y="886968"/>
            <a:ext cx="8229600" cy="4754880"/>
          </a:xfrm>
        </p:spPr>
        <p:txBody>
          <a:bodyPr>
            <a:normAutofit/>
          </a:bodyPr>
          <a:lstStyle/>
          <a:p>
            <a:r>
              <a:rPr lang="en-US" sz="1400" dirty="0"/>
              <a:t>Assume you have created a module.py with </a:t>
            </a:r>
            <a:r>
              <a:rPr lang="en-US" sz="1400" dirty="0" err="1"/>
              <a:t>execute_cmd</a:t>
            </a:r>
            <a:r>
              <a:rPr lang="en-US" sz="1400" dirty="0"/>
              <a:t> function. </a:t>
            </a:r>
          </a:p>
          <a:p>
            <a:pPr marL="0" indent="0">
              <a:buNone/>
            </a:pPr>
            <a:endParaRPr lang="en-US" sz="1400" dirty="0"/>
          </a:p>
        </p:txBody>
      </p:sp>
      <p:pic>
        <p:nvPicPr>
          <p:cNvPr id="2" name="Picture 1">
            <a:extLst>
              <a:ext uri="{FF2B5EF4-FFF2-40B4-BE49-F238E27FC236}">
                <a16:creationId xmlns:a16="http://schemas.microsoft.com/office/drawing/2014/main" id="{6E8E9715-953B-4F8E-B799-F271E542E1DF}"/>
              </a:ext>
            </a:extLst>
          </p:cNvPr>
          <p:cNvPicPr>
            <a:picLocks noChangeAspect="1"/>
          </p:cNvPicPr>
          <p:nvPr/>
        </p:nvPicPr>
        <p:blipFill>
          <a:blip r:embed="rId2"/>
          <a:stretch>
            <a:fillRect/>
          </a:stretch>
        </p:blipFill>
        <p:spPr>
          <a:xfrm>
            <a:off x="272280" y="2407158"/>
            <a:ext cx="6219825" cy="1714500"/>
          </a:xfrm>
          <a:prstGeom prst="rect">
            <a:avLst/>
          </a:prstGeom>
        </p:spPr>
      </p:pic>
      <p:pic>
        <p:nvPicPr>
          <p:cNvPr id="4" name="Picture 3">
            <a:extLst>
              <a:ext uri="{FF2B5EF4-FFF2-40B4-BE49-F238E27FC236}">
                <a16:creationId xmlns:a16="http://schemas.microsoft.com/office/drawing/2014/main" id="{375C60BD-4FFB-4313-8DF7-31EA9E206C58}"/>
              </a:ext>
            </a:extLst>
          </p:cNvPr>
          <p:cNvPicPr>
            <a:picLocks noChangeAspect="1"/>
          </p:cNvPicPr>
          <p:nvPr/>
        </p:nvPicPr>
        <p:blipFill>
          <a:blip r:embed="rId3"/>
          <a:stretch>
            <a:fillRect/>
          </a:stretch>
        </p:blipFill>
        <p:spPr>
          <a:xfrm>
            <a:off x="272280" y="1354156"/>
            <a:ext cx="3267075" cy="942975"/>
          </a:xfrm>
          <a:prstGeom prst="rect">
            <a:avLst/>
          </a:prstGeom>
        </p:spPr>
      </p:pic>
      <p:pic>
        <p:nvPicPr>
          <p:cNvPr id="7" name="Picture 6">
            <a:extLst>
              <a:ext uri="{FF2B5EF4-FFF2-40B4-BE49-F238E27FC236}">
                <a16:creationId xmlns:a16="http://schemas.microsoft.com/office/drawing/2014/main" id="{BF4ECB64-75E1-45AA-8A11-6EF3684683CB}"/>
              </a:ext>
            </a:extLst>
          </p:cNvPr>
          <p:cNvPicPr>
            <a:picLocks noChangeAspect="1"/>
          </p:cNvPicPr>
          <p:nvPr/>
        </p:nvPicPr>
        <p:blipFill>
          <a:blip r:embed="rId4"/>
          <a:stretch>
            <a:fillRect/>
          </a:stretch>
        </p:blipFill>
        <p:spPr>
          <a:xfrm>
            <a:off x="272280" y="4243577"/>
            <a:ext cx="4057650" cy="638175"/>
          </a:xfrm>
          <a:prstGeom prst="rect">
            <a:avLst/>
          </a:prstGeom>
        </p:spPr>
      </p:pic>
      <p:pic>
        <p:nvPicPr>
          <p:cNvPr id="8" name="Picture 7">
            <a:extLst>
              <a:ext uri="{FF2B5EF4-FFF2-40B4-BE49-F238E27FC236}">
                <a16:creationId xmlns:a16="http://schemas.microsoft.com/office/drawing/2014/main" id="{2ECD41D5-56DF-4134-973C-C1F9493619A3}"/>
              </a:ext>
            </a:extLst>
          </p:cNvPr>
          <p:cNvPicPr>
            <a:picLocks noChangeAspect="1"/>
          </p:cNvPicPr>
          <p:nvPr/>
        </p:nvPicPr>
        <p:blipFill>
          <a:blip r:embed="rId5"/>
          <a:stretch>
            <a:fillRect/>
          </a:stretch>
        </p:blipFill>
        <p:spPr>
          <a:xfrm>
            <a:off x="272280" y="4981145"/>
            <a:ext cx="2800350" cy="609600"/>
          </a:xfrm>
          <a:prstGeom prst="rect">
            <a:avLst/>
          </a:prstGeom>
        </p:spPr>
      </p:pic>
    </p:spTree>
    <p:extLst>
      <p:ext uri="{BB962C8B-B14F-4D97-AF65-F5344CB8AC3E}">
        <p14:creationId xmlns:p14="http://schemas.microsoft.com/office/powerpoint/2010/main" val="4284733072"/>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4633" y="362515"/>
            <a:ext cx="7930595" cy="524453"/>
          </a:xfrm>
        </p:spPr>
        <p:txBody>
          <a:bodyPr>
            <a:normAutofit/>
          </a:bodyPr>
          <a:lstStyle/>
          <a:p>
            <a:r>
              <a:rPr lang="en-US" dirty="0">
                <a:solidFill>
                  <a:schemeClr val="bg1">
                    <a:lumMod val="75000"/>
                  </a:schemeClr>
                </a:solidFill>
              </a:rPr>
              <a:t>Using if __name__ == "__main__"</a:t>
            </a:r>
          </a:p>
        </p:txBody>
      </p:sp>
      <p:sp>
        <p:nvSpPr>
          <p:cNvPr id="6" name="Rectangle 5"/>
          <p:cNvSpPr/>
          <p:nvPr/>
        </p:nvSpPr>
        <p:spPr>
          <a:xfrm>
            <a:off x="3717439" y="3305890"/>
            <a:ext cx="1709122" cy="246221"/>
          </a:xfrm>
          <a:prstGeom prst="rect">
            <a:avLst/>
          </a:prstGeom>
        </p:spPr>
        <p:txBody>
          <a:bodyPr wrap="none">
            <a:spAutoFit/>
          </a:bodyPr>
          <a:lstStyle/>
          <a:p>
            <a:r>
              <a:rPr lang="en-US" sz="1000" i="1" dirty="0">
                <a:latin typeface="Birka-Italic"/>
              </a:rPr>
              <a:t>Arrays of object references</a:t>
            </a:r>
            <a:endParaRPr lang="en-US" dirty="0"/>
          </a:p>
        </p:txBody>
      </p:sp>
      <p:sp>
        <p:nvSpPr>
          <p:cNvPr id="5" name="Content Placeholder 4">
            <a:extLst>
              <a:ext uri="{FF2B5EF4-FFF2-40B4-BE49-F238E27FC236}">
                <a16:creationId xmlns:a16="http://schemas.microsoft.com/office/drawing/2014/main" id="{6F57BEC1-54B0-43A9-85D8-0E9AA0709448}"/>
              </a:ext>
            </a:extLst>
          </p:cNvPr>
          <p:cNvSpPr>
            <a:spLocks noGrp="1"/>
          </p:cNvSpPr>
          <p:nvPr>
            <p:ph sz="half" idx="1"/>
          </p:nvPr>
        </p:nvSpPr>
        <p:spPr>
          <a:xfrm>
            <a:off x="364633" y="928450"/>
            <a:ext cx="8229600" cy="4754880"/>
          </a:xfrm>
        </p:spPr>
        <p:txBody>
          <a:bodyPr>
            <a:normAutofit/>
          </a:bodyPr>
          <a:lstStyle/>
          <a:p>
            <a:pPr marL="0" indent="0">
              <a:buNone/>
            </a:pPr>
            <a:endParaRPr lang="en-US" sz="1400" dirty="0"/>
          </a:p>
          <a:p>
            <a:pPr marL="0" indent="0">
              <a:buNone/>
            </a:pPr>
            <a:endParaRPr lang="en-US" sz="1400" dirty="0"/>
          </a:p>
        </p:txBody>
      </p:sp>
      <p:sp>
        <p:nvSpPr>
          <p:cNvPr id="10" name="TextBox 9">
            <a:extLst>
              <a:ext uri="{FF2B5EF4-FFF2-40B4-BE49-F238E27FC236}">
                <a16:creationId xmlns:a16="http://schemas.microsoft.com/office/drawing/2014/main" id="{000E5707-CC8A-45A1-AAC2-22CCB5FA560E}"/>
              </a:ext>
            </a:extLst>
          </p:cNvPr>
          <p:cNvSpPr txBox="1"/>
          <p:nvPr/>
        </p:nvSpPr>
        <p:spPr>
          <a:xfrm>
            <a:off x="240276" y="1174670"/>
            <a:ext cx="7915964" cy="1680460"/>
          </a:xfrm>
          <a:prstGeom prst="rect">
            <a:avLst/>
          </a:prstGeom>
          <a:noFill/>
        </p:spPr>
        <p:txBody>
          <a:bodyPr wrap="square" rtlCol="0">
            <a:spAutoFit/>
          </a:bodyPr>
          <a:lstStyle/>
          <a:p>
            <a:pPr marL="285750" indent="-285750">
              <a:lnSpc>
                <a:spcPct val="90000"/>
              </a:lnSpc>
              <a:spcBef>
                <a:spcPts val="600"/>
              </a:spcBef>
              <a:spcAft>
                <a:spcPts val="0"/>
              </a:spcAft>
              <a:buClr>
                <a:schemeClr val="bg1"/>
              </a:buClr>
              <a:buFont typeface="Arial" panose="020B0604020202020204" pitchFamily="34" charset="0"/>
              <a:buChar char="•"/>
            </a:pPr>
            <a:r>
              <a:rPr lang="en-US" sz="1400" dirty="0">
                <a:solidFill>
                  <a:schemeClr val="bg2"/>
                </a:solidFill>
                <a:latin typeface="+mn-lt"/>
              </a:rPr>
              <a:t>When Python interpreter reads a source file, it will execute all the code found in it.</a:t>
            </a:r>
          </a:p>
          <a:p>
            <a:pPr marL="285750" indent="-285750">
              <a:lnSpc>
                <a:spcPct val="90000"/>
              </a:lnSpc>
              <a:spcBef>
                <a:spcPts val="600"/>
              </a:spcBef>
              <a:spcAft>
                <a:spcPts val="0"/>
              </a:spcAft>
              <a:buClr>
                <a:schemeClr val="bg1"/>
              </a:buClr>
              <a:buFont typeface="Arial" panose="020B0604020202020204" pitchFamily="34" charset="0"/>
              <a:buChar char="•"/>
            </a:pPr>
            <a:r>
              <a:rPr lang="en-US" sz="1400" dirty="0">
                <a:solidFill>
                  <a:schemeClr val="bg2"/>
                </a:solidFill>
                <a:latin typeface="+mn-lt"/>
              </a:rPr>
              <a:t>When Python runs the "source file" as the main program, it sets the special variable (__name__) to have a value ("__main__").</a:t>
            </a:r>
          </a:p>
          <a:p>
            <a:pPr marL="285750" indent="-285750">
              <a:lnSpc>
                <a:spcPct val="90000"/>
              </a:lnSpc>
              <a:spcBef>
                <a:spcPts val="600"/>
              </a:spcBef>
              <a:spcAft>
                <a:spcPts val="0"/>
              </a:spcAft>
              <a:buClr>
                <a:schemeClr val="bg1"/>
              </a:buClr>
              <a:buFont typeface="Arial" panose="020B0604020202020204" pitchFamily="34" charset="0"/>
              <a:buChar char="•"/>
            </a:pPr>
            <a:r>
              <a:rPr lang="en-US" sz="1400" dirty="0">
                <a:solidFill>
                  <a:schemeClr val="bg2"/>
                </a:solidFill>
                <a:latin typeface="+mn-lt"/>
              </a:rPr>
              <a:t>When you execute the main function, it will then read the "if" statement and checks whether __name__ does equal to __main__.</a:t>
            </a:r>
          </a:p>
          <a:p>
            <a:pPr marL="285750" indent="-285750">
              <a:lnSpc>
                <a:spcPct val="90000"/>
              </a:lnSpc>
              <a:spcBef>
                <a:spcPts val="600"/>
              </a:spcBef>
              <a:spcAft>
                <a:spcPts val="0"/>
              </a:spcAft>
              <a:buClr>
                <a:schemeClr val="bg1"/>
              </a:buClr>
              <a:buFont typeface="Arial" panose="020B0604020202020204" pitchFamily="34" charset="0"/>
              <a:buChar char="•"/>
            </a:pPr>
            <a:r>
              <a:rPr lang="en-US" sz="1400" dirty="0">
                <a:solidFill>
                  <a:schemeClr val="bg2"/>
                </a:solidFill>
                <a:latin typeface="+mn-lt"/>
              </a:rPr>
              <a:t>In Python "</a:t>
            </a:r>
            <a:r>
              <a:rPr lang="en-US" sz="1400" dirty="0" err="1">
                <a:solidFill>
                  <a:schemeClr val="bg2"/>
                </a:solidFill>
                <a:latin typeface="+mn-lt"/>
              </a:rPr>
              <a:t>if__name</a:t>
            </a:r>
            <a:r>
              <a:rPr lang="en-US" sz="1400" dirty="0">
                <a:solidFill>
                  <a:schemeClr val="bg2"/>
                </a:solidFill>
                <a:latin typeface="+mn-lt"/>
              </a:rPr>
              <a:t>__== "__main__" allows you to run the Python files either as reusable modules or standalone programs</a:t>
            </a:r>
          </a:p>
        </p:txBody>
      </p:sp>
      <p:pic>
        <p:nvPicPr>
          <p:cNvPr id="2" name="Picture 1">
            <a:extLst>
              <a:ext uri="{FF2B5EF4-FFF2-40B4-BE49-F238E27FC236}">
                <a16:creationId xmlns:a16="http://schemas.microsoft.com/office/drawing/2014/main" id="{42D012F5-3932-4178-8BE5-66F7B79A7CFF}"/>
              </a:ext>
            </a:extLst>
          </p:cNvPr>
          <p:cNvPicPr>
            <a:picLocks noChangeAspect="1"/>
          </p:cNvPicPr>
          <p:nvPr/>
        </p:nvPicPr>
        <p:blipFill>
          <a:blip r:embed="rId2"/>
          <a:stretch>
            <a:fillRect/>
          </a:stretch>
        </p:blipFill>
        <p:spPr>
          <a:xfrm>
            <a:off x="609903" y="2855130"/>
            <a:ext cx="6061227" cy="3074420"/>
          </a:xfrm>
          <a:prstGeom prst="rect">
            <a:avLst/>
          </a:prstGeom>
        </p:spPr>
      </p:pic>
    </p:spTree>
    <p:extLst>
      <p:ext uri="{BB962C8B-B14F-4D97-AF65-F5344CB8AC3E}">
        <p14:creationId xmlns:p14="http://schemas.microsoft.com/office/powerpoint/2010/main" val="359983816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4633" y="362515"/>
            <a:ext cx="7930595" cy="524453"/>
          </a:xfrm>
        </p:spPr>
        <p:txBody>
          <a:bodyPr>
            <a:normAutofit/>
          </a:bodyPr>
          <a:lstStyle/>
          <a:p>
            <a:r>
              <a:rPr lang="en-US" dirty="0">
                <a:solidFill>
                  <a:schemeClr val="bg1">
                    <a:lumMod val="75000"/>
                  </a:schemeClr>
                </a:solidFill>
              </a:rPr>
              <a:t>Package Initialization</a:t>
            </a:r>
          </a:p>
        </p:txBody>
      </p:sp>
      <p:sp>
        <p:nvSpPr>
          <p:cNvPr id="6" name="Rectangle 5"/>
          <p:cNvSpPr/>
          <p:nvPr/>
        </p:nvSpPr>
        <p:spPr>
          <a:xfrm>
            <a:off x="3717439" y="3305890"/>
            <a:ext cx="1709122" cy="246221"/>
          </a:xfrm>
          <a:prstGeom prst="rect">
            <a:avLst/>
          </a:prstGeom>
        </p:spPr>
        <p:txBody>
          <a:bodyPr wrap="none">
            <a:spAutoFit/>
          </a:bodyPr>
          <a:lstStyle/>
          <a:p>
            <a:r>
              <a:rPr lang="en-US" sz="1000" i="1" dirty="0">
                <a:latin typeface="Birka-Italic"/>
              </a:rPr>
              <a:t>Arrays of object references</a:t>
            </a:r>
            <a:endParaRPr lang="en-US" dirty="0"/>
          </a:p>
        </p:txBody>
      </p:sp>
      <p:sp>
        <p:nvSpPr>
          <p:cNvPr id="5" name="Content Placeholder 4">
            <a:extLst>
              <a:ext uri="{FF2B5EF4-FFF2-40B4-BE49-F238E27FC236}">
                <a16:creationId xmlns:a16="http://schemas.microsoft.com/office/drawing/2014/main" id="{6F57BEC1-54B0-43A9-85D8-0E9AA0709448}"/>
              </a:ext>
            </a:extLst>
          </p:cNvPr>
          <p:cNvSpPr>
            <a:spLocks noGrp="1"/>
          </p:cNvSpPr>
          <p:nvPr>
            <p:ph sz="half" idx="1"/>
          </p:nvPr>
        </p:nvSpPr>
        <p:spPr>
          <a:xfrm>
            <a:off x="364633" y="928450"/>
            <a:ext cx="8229600" cy="4754880"/>
          </a:xfrm>
        </p:spPr>
        <p:txBody>
          <a:bodyPr>
            <a:normAutofit/>
          </a:bodyPr>
          <a:lstStyle/>
          <a:p>
            <a:pPr marL="0" indent="0">
              <a:buNone/>
            </a:pPr>
            <a:endParaRPr lang="en-US" sz="1400" dirty="0"/>
          </a:p>
          <a:p>
            <a:pPr marL="0" indent="0">
              <a:buNone/>
            </a:pPr>
            <a:endParaRPr lang="en-US" sz="1400" dirty="0"/>
          </a:p>
        </p:txBody>
      </p:sp>
      <p:sp>
        <p:nvSpPr>
          <p:cNvPr id="10" name="TextBox 9">
            <a:extLst>
              <a:ext uri="{FF2B5EF4-FFF2-40B4-BE49-F238E27FC236}">
                <a16:creationId xmlns:a16="http://schemas.microsoft.com/office/drawing/2014/main" id="{000E5707-CC8A-45A1-AAC2-22CCB5FA560E}"/>
              </a:ext>
            </a:extLst>
          </p:cNvPr>
          <p:cNvSpPr txBox="1"/>
          <p:nvPr/>
        </p:nvSpPr>
        <p:spPr>
          <a:xfrm>
            <a:off x="240276" y="1174670"/>
            <a:ext cx="7915964" cy="674031"/>
          </a:xfrm>
          <a:prstGeom prst="rect">
            <a:avLst/>
          </a:prstGeom>
          <a:noFill/>
        </p:spPr>
        <p:txBody>
          <a:bodyPr wrap="square" rtlCol="0">
            <a:spAutoFit/>
          </a:bodyPr>
          <a:lstStyle/>
          <a:p>
            <a:pPr marL="285750" indent="-285750">
              <a:lnSpc>
                <a:spcPct val="90000"/>
              </a:lnSpc>
              <a:spcBef>
                <a:spcPts val="600"/>
              </a:spcBef>
              <a:spcAft>
                <a:spcPts val="0"/>
              </a:spcAft>
              <a:buClr>
                <a:schemeClr val="bg1"/>
              </a:buClr>
              <a:buFont typeface="Arial" panose="020B0604020202020204" pitchFamily="34" charset="0"/>
              <a:buChar char="•"/>
            </a:pPr>
            <a:r>
              <a:rPr lang="en-US" sz="1400" dirty="0">
                <a:solidFill>
                  <a:schemeClr val="bg2"/>
                </a:solidFill>
                <a:latin typeface="+mn-lt"/>
              </a:rPr>
              <a:t>There should be a __init__.py file(usually kept empty) in a directory. When a python scripts need to look down into the hierarchical level, the </a:t>
            </a:r>
            <a:r>
              <a:rPr lang="en-US" sz="1400" dirty="0" err="1">
                <a:solidFill>
                  <a:schemeClr val="bg2"/>
                </a:solidFill>
                <a:latin typeface="+mn-lt"/>
              </a:rPr>
              <a:t>existance</a:t>
            </a:r>
            <a:r>
              <a:rPr lang="en-US" sz="1400" dirty="0">
                <a:solidFill>
                  <a:schemeClr val="bg2"/>
                </a:solidFill>
                <a:latin typeface="+mn-lt"/>
              </a:rPr>
              <a:t> of __init__.py file will lead the program flow. Otherwise “package not found error” occurs.</a:t>
            </a:r>
          </a:p>
        </p:txBody>
      </p:sp>
      <p:pic>
        <p:nvPicPr>
          <p:cNvPr id="4" name="Picture 3">
            <a:extLst>
              <a:ext uri="{FF2B5EF4-FFF2-40B4-BE49-F238E27FC236}">
                <a16:creationId xmlns:a16="http://schemas.microsoft.com/office/drawing/2014/main" id="{DBF26015-F85E-458B-B13C-9FAEF8211C28}"/>
              </a:ext>
            </a:extLst>
          </p:cNvPr>
          <p:cNvPicPr>
            <a:picLocks noChangeAspect="1"/>
          </p:cNvPicPr>
          <p:nvPr/>
        </p:nvPicPr>
        <p:blipFill>
          <a:blip r:embed="rId2"/>
          <a:stretch>
            <a:fillRect/>
          </a:stretch>
        </p:blipFill>
        <p:spPr>
          <a:xfrm>
            <a:off x="342900" y="2464667"/>
            <a:ext cx="8801100" cy="1457325"/>
          </a:xfrm>
          <a:prstGeom prst="rect">
            <a:avLst/>
          </a:prstGeom>
        </p:spPr>
      </p:pic>
    </p:spTree>
    <p:extLst>
      <p:ext uri="{BB962C8B-B14F-4D97-AF65-F5344CB8AC3E}">
        <p14:creationId xmlns:p14="http://schemas.microsoft.com/office/powerpoint/2010/main" val="229262579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Assignment -1</a:t>
            </a:r>
          </a:p>
        </p:txBody>
      </p:sp>
      <p:sp>
        <p:nvSpPr>
          <p:cNvPr id="2" name="Content Placeholder 1"/>
          <p:cNvSpPr>
            <a:spLocks noGrp="1"/>
          </p:cNvSpPr>
          <p:nvPr>
            <p:ph sz="half" idx="1"/>
          </p:nvPr>
        </p:nvSpPr>
        <p:spPr>
          <a:xfrm>
            <a:off x="242084" y="2036087"/>
            <a:ext cx="7924386" cy="4267200"/>
          </a:xfrm>
        </p:spPr>
        <p:txBody>
          <a:bodyPr>
            <a:normAutofit/>
          </a:bodyPr>
          <a:lstStyle/>
          <a:p>
            <a:endParaRPr lang="en-US" dirty="0"/>
          </a:p>
          <a:p>
            <a:pPr marL="798512" lvl="1" indent="-457200">
              <a:buFont typeface="+mj-lt"/>
              <a:buAutoNum type="arabicPeriod"/>
            </a:pPr>
            <a:r>
              <a:rPr lang="en-US" sz="2000" b="1" dirty="0"/>
              <a:t>Create a package with multiple modules to download a file and verify hash value of a file.</a:t>
            </a:r>
          </a:p>
          <a:p>
            <a:pPr marL="798512" lvl="1" indent="-457200">
              <a:buFont typeface="+mj-lt"/>
              <a:buAutoNum type="arabicPeriod"/>
            </a:pPr>
            <a:r>
              <a:rPr lang="en-US" sz="2000" b="1" dirty="0"/>
              <a:t>Create a module with string operations and another module with calculator operations and create a package out of these and try to import the package and the module properties accordingly.</a:t>
            </a:r>
          </a:p>
          <a:p>
            <a:pPr marL="798512" lvl="1" indent="-457200">
              <a:buFont typeface="+mj-lt"/>
              <a:buAutoNum type="arabicPeriod"/>
            </a:pPr>
            <a:r>
              <a:rPr lang="en-US" sz="2000" b="1" dirty="0"/>
              <a:t>Try to reach the package file with and without __init__.py in the </a:t>
            </a:r>
            <a:r>
              <a:rPr lang="en-US" sz="2000" b="1"/>
              <a:t>module package folders</a:t>
            </a:r>
            <a:endParaRPr lang="en-US" sz="2000" b="1" dirty="0"/>
          </a:p>
          <a:p>
            <a:pPr marL="798512" lvl="1" indent="-457200">
              <a:buFont typeface="+mj-lt"/>
              <a:buAutoNum type="arabicPeriod"/>
            </a:pPr>
            <a:endParaRPr lang="en-US" sz="2000" b="1" dirty="0"/>
          </a:p>
          <a:p>
            <a:pPr marL="341312" lvl="1" indent="0">
              <a:buNone/>
            </a:pPr>
            <a:endParaRPr lang="en-US" sz="2000" b="1" dirty="0"/>
          </a:p>
          <a:p>
            <a:pPr marL="798512" lvl="1" indent="-457200">
              <a:buFont typeface="+mj-lt"/>
              <a:buAutoNum type="arabicPeriod"/>
            </a:pPr>
            <a:endParaRPr lang="en-US" sz="2000" b="1" dirty="0"/>
          </a:p>
          <a:p>
            <a:pPr marL="341312" lvl="1" indent="0">
              <a:buNone/>
            </a:pPr>
            <a:endParaRPr lang="en-US" sz="2000" b="1" dirty="0"/>
          </a:p>
          <a:p>
            <a:pPr lvl="1"/>
            <a:endParaRPr lang="en-US" b="1" dirty="0"/>
          </a:p>
          <a:p>
            <a:pPr marL="0" indent="0">
              <a:buNone/>
            </a:pPr>
            <a:endParaRPr lang="en-US" altLang="en-US" dirty="0"/>
          </a:p>
        </p:txBody>
      </p:sp>
    </p:spTree>
    <p:extLst>
      <p:ext uri="{BB962C8B-B14F-4D97-AF65-F5344CB8AC3E}">
        <p14:creationId xmlns:p14="http://schemas.microsoft.com/office/powerpoint/2010/main" val="3366231057"/>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br>
              <a:rPr lang="en-US" sz="4000" b="1" dirty="0">
                <a:latin typeface="Microsoft Tai Le" panose="020B0502040204020203" pitchFamily="34" charset="0"/>
                <a:cs typeface="Microsoft Tai Le" panose="020B0502040204020203" pitchFamily="34" charset="0"/>
              </a:rPr>
            </a:br>
            <a:br>
              <a:rPr lang="en-US" sz="4000" b="1" dirty="0">
                <a:latin typeface="Microsoft Tai Le" panose="020B0502040204020203" pitchFamily="34" charset="0"/>
                <a:cs typeface="Microsoft Tai Le" panose="020B0502040204020203" pitchFamily="34" charset="0"/>
              </a:rPr>
            </a:br>
            <a:br>
              <a:rPr lang="en-US" sz="4000" b="1" dirty="0">
                <a:latin typeface="Microsoft Tai Le" panose="020B0502040204020203" pitchFamily="34" charset="0"/>
                <a:cs typeface="Microsoft Tai Le" panose="020B0502040204020203" pitchFamily="34" charset="0"/>
              </a:rPr>
            </a:br>
            <a:endParaRPr lang="en-US" sz="4000" dirty="0">
              <a:cs typeface="Microsoft Tai Le" panose="020B0502040204020203" pitchFamily="34" charset="0"/>
            </a:endParaRPr>
          </a:p>
        </p:txBody>
      </p:sp>
      <p:sp>
        <p:nvSpPr>
          <p:cNvPr id="5" name="Subtitle 50182"/>
          <p:cNvSpPr>
            <a:spLocks noGrp="1"/>
          </p:cNvSpPr>
          <p:nvPr>
            <p:ph type="subTitle" idx="1"/>
          </p:nvPr>
        </p:nvSpPr>
        <p:spPr>
          <a:xfrm>
            <a:off x="1135891" y="1503789"/>
            <a:ext cx="3428521" cy="2000548"/>
          </a:xfrm>
        </p:spPr>
        <p:txBody>
          <a:bodyPr/>
          <a:lstStyle/>
          <a:p>
            <a:pPr algn="ctr"/>
            <a:endParaRPr lang="en-US" b="1" dirty="0">
              <a:solidFill>
                <a:schemeClr val="bg1">
                  <a:lumMod val="75000"/>
                </a:schemeClr>
              </a:solidFill>
            </a:endParaRPr>
          </a:p>
          <a:p>
            <a:pPr algn="ctr"/>
            <a:endParaRPr lang="en-US" b="1" dirty="0">
              <a:solidFill>
                <a:schemeClr val="bg1">
                  <a:lumMod val="75000"/>
                </a:schemeClr>
              </a:solidFill>
            </a:endParaRPr>
          </a:p>
          <a:p>
            <a:pPr algn="ctr"/>
            <a:endParaRPr lang="en-US" b="1" dirty="0">
              <a:solidFill>
                <a:schemeClr val="bg1">
                  <a:lumMod val="75000"/>
                </a:schemeClr>
              </a:solidFill>
            </a:endParaRPr>
          </a:p>
          <a:p>
            <a:pPr algn="ctr"/>
            <a:r>
              <a:rPr lang="en-US" sz="4000" b="1" dirty="0">
                <a:solidFill>
                  <a:schemeClr val="bg1">
                    <a:lumMod val="75000"/>
                  </a:schemeClr>
                </a:solidFill>
              </a:rPr>
              <a:t>Thank you</a:t>
            </a:r>
          </a:p>
        </p:txBody>
      </p:sp>
    </p:spTree>
    <p:extLst>
      <p:ext uri="{BB962C8B-B14F-4D97-AF65-F5344CB8AC3E}">
        <p14:creationId xmlns:p14="http://schemas.microsoft.com/office/powerpoint/2010/main" val="7258912"/>
      </p:ext>
    </p:extLst>
  </p:cSld>
  <p:clrMapOvr>
    <a:masterClrMapping/>
  </p:clrMapOvr>
  <p:transition spd="med">
    <p:wipe dir="r"/>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ell_Template_4x3_2014_Updated">
  <a:themeElements>
    <a:clrScheme name="Custom 1">
      <a:dk1>
        <a:srgbClr val="444444"/>
      </a:dk1>
      <a:lt1>
        <a:srgbClr val="FFFFFF"/>
      </a:lt1>
      <a:dk2>
        <a:srgbClr val="0085C3"/>
      </a:dk2>
      <a:lt2>
        <a:srgbClr val="FFFFFF"/>
      </a:lt2>
      <a:accent1>
        <a:srgbClr val="00447C"/>
      </a:accent1>
      <a:accent2>
        <a:srgbClr val="71C6C1"/>
      </a:accent2>
      <a:accent3>
        <a:srgbClr val="7AB800"/>
      </a:accent3>
      <a:accent4>
        <a:srgbClr val="F2AF00"/>
      </a:accent4>
      <a:accent5>
        <a:srgbClr val="CE1126"/>
      </a:accent5>
      <a:accent6>
        <a:srgbClr val="B7295A"/>
      </a:accent6>
      <a:hlink>
        <a:srgbClr val="0085C3"/>
      </a:hlink>
      <a:folHlink>
        <a:srgbClr val="0085C3"/>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square" rtlCol="0">
        <a:spAutoFit/>
      </a:bodyPr>
      <a:lstStyle>
        <a:defPPr>
          <a:lnSpc>
            <a:spcPct val="90000"/>
          </a:lnSpc>
          <a:spcBef>
            <a:spcPts val="600"/>
          </a:spcBef>
          <a:spcAft>
            <a:spcPts val="0"/>
          </a:spcAft>
          <a:buClr>
            <a:schemeClr val="bg1"/>
          </a:buClr>
          <a:defRPr sz="1400" dirty="0" err="1"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2" id="{DAFB7478-47B3-40DE-90C0-3857378F45FF}" vid="{6E384890-8F9F-4A11-9330-31F5F14C349B}"/>
    </a:ext>
  </a:extLst>
</a:theme>
</file>

<file path=ppt/theme/theme10.xml><?xml version="1.0" encoding="utf-8"?>
<a:theme xmlns:a="http://schemas.openxmlformats.org/drawingml/2006/main" name="Content with Dell Berry footer">
  <a:themeElements>
    <a:clrScheme name="Dell Color Palette">
      <a:dk1>
        <a:srgbClr val="444444"/>
      </a:dk1>
      <a:lt1>
        <a:srgbClr val="FFFFFF"/>
      </a:lt1>
      <a:dk2>
        <a:srgbClr val="0085C3"/>
      </a:dk2>
      <a:lt2>
        <a:srgbClr val="FFFFFF"/>
      </a:lt2>
      <a:accent1>
        <a:srgbClr val="00386B"/>
      </a:accent1>
      <a:accent2>
        <a:srgbClr val="71C6C1"/>
      </a:accent2>
      <a:accent3>
        <a:srgbClr val="7AB800"/>
      </a:accent3>
      <a:accent4>
        <a:srgbClr val="F2AF00"/>
      </a:accent4>
      <a:accent5>
        <a:srgbClr val="CE1126"/>
      </a:accent5>
      <a:accent6>
        <a:srgbClr val="B7295A"/>
      </a:accent6>
      <a:hlink>
        <a:srgbClr val="0085C3"/>
      </a:hlink>
      <a:folHlink>
        <a:srgbClr val="0085C3"/>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square" rtlCol="0">
        <a:spAutoFit/>
      </a:bodyPr>
      <a:lstStyle>
        <a:defPPr>
          <a:lnSpc>
            <a:spcPct val="90000"/>
          </a:lnSpc>
          <a:spcBef>
            <a:spcPts val="600"/>
          </a:spcBef>
          <a:spcAft>
            <a:spcPts val="0"/>
          </a:spcAft>
          <a:buClr>
            <a:schemeClr val="bg1"/>
          </a:buClr>
          <a:defRPr sz="1400" dirty="0"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2" id="{DAFB7478-47B3-40DE-90C0-3857378F45FF}" vid="{C8BAF95F-293E-49F1-9C5A-6A7DFEFCDE30}"/>
    </a:ext>
  </a:extLst>
</a:theme>
</file>

<file path=ppt/theme/theme11.xml><?xml version="1.0" encoding="utf-8"?>
<a:theme xmlns:a="http://schemas.openxmlformats.org/drawingml/2006/main" name="Dell_Template_16x9_2014_Updated">
  <a:themeElements>
    <a:clrScheme name="Custom 2">
      <a:dk1>
        <a:srgbClr val="444444"/>
      </a:dk1>
      <a:lt1>
        <a:srgbClr val="FFFFFF"/>
      </a:lt1>
      <a:dk2>
        <a:srgbClr val="0085C3"/>
      </a:dk2>
      <a:lt2>
        <a:srgbClr val="FFFFFF"/>
      </a:lt2>
      <a:accent1>
        <a:srgbClr val="00447C"/>
      </a:accent1>
      <a:accent2>
        <a:srgbClr val="71C6C1"/>
      </a:accent2>
      <a:accent3>
        <a:srgbClr val="7AB800"/>
      </a:accent3>
      <a:accent4>
        <a:srgbClr val="F2AF00"/>
      </a:accent4>
      <a:accent5>
        <a:srgbClr val="CE1126"/>
      </a:accent5>
      <a:accent6>
        <a:srgbClr val="B7295A"/>
      </a:accent6>
      <a:hlink>
        <a:srgbClr val="0085C3"/>
      </a:hlink>
      <a:folHlink>
        <a:srgbClr val="0085C3"/>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square" rtlCol="0">
        <a:spAutoFit/>
      </a:bodyPr>
      <a:lstStyle>
        <a:defPPr>
          <a:lnSpc>
            <a:spcPct val="90000"/>
          </a:lnSpc>
          <a:spcBef>
            <a:spcPts val="600"/>
          </a:spcBef>
          <a:spcAft>
            <a:spcPts val="0"/>
          </a:spcAft>
          <a:buClr>
            <a:schemeClr val="bg1"/>
          </a:buClr>
          <a:defRPr sz="1400" dirty="0"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1" id="{C582AAE9-D26D-4BF9-8055-E9839D0D4732}" vid="{AE7FAEC6-B994-4C69-94C8-4E86D44E9C7E}"/>
    </a:ext>
  </a:extLst>
</a:theme>
</file>

<file path=ppt/theme/theme1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 Dell Blue background ">
  <a:themeElements>
    <a:clrScheme name="Dell Color Palette">
      <a:dk1>
        <a:srgbClr val="444444"/>
      </a:dk1>
      <a:lt1>
        <a:srgbClr val="FFFFFF"/>
      </a:lt1>
      <a:dk2>
        <a:srgbClr val="0085C3"/>
      </a:dk2>
      <a:lt2>
        <a:srgbClr val="FFFFFF"/>
      </a:lt2>
      <a:accent1>
        <a:srgbClr val="00386B"/>
      </a:accent1>
      <a:accent2>
        <a:srgbClr val="71C6C1"/>
      </a:accent2>
      <a:accent3>
        <a:srgbClr val="7AB800"/>
      </a:accent3>
      <a:accent4>
        <a:srgbClr val="F2AF00"/>
      </a:accent4>
      <a:accent5>
        <a:srgbClr val="CE1126"/>
      </a:accent5>
      <a:accent6>
        <a:srgbClr val="B7295A"/>
      </a:accent6>
      <a:hlink>
        <a:srgbClr val="0085C3"/>
      </a:hlink>
      <a:folHlink>
        <a:srgbClr val="0085C3"/>
      </a:folHlink>
    </a:clrScheme>
    <a:fontScheme name="Dell TTF">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90000"/>
          </a:lnSpc>
          <a:spcBef>
            <a:spcPts val="100"/>
          </a:spcBef>
          <a:spcAft>
            <a:spcPts val="100"/>
          </a:spcAft>
          <a:defRPr sz="1400" dirty="0" err="1" smtClean="0">
            <a:solidFill>
              <a:schemeClr val="tx2"/>
            </a:solidFill>
            <a:latin typeface="+mn-lt"/>
          </a:defRPr>
        </a:defPPr>
      </a:lstStyle>
    </a:txDef>
  </a:objectDefaults>
  <a:extraClrSchemeLst>
    <a:extraClrScheme>
      <a:clrScheme name="Dell new">
        <a:dk1>
          <a:srgbClr val="000000"/>
        </a:dk1>
        <a:lt1>
          <a:srgbClr val="444444"/>
        </a:lt1>
        <a:dk2>
          <a:srgbClr val="0085C3"/>
        </a:dk2>
        <a:lt2>
          <a:srgbClr val="FFFFFF"/>
        </a:lt2>
        <a:accent1>
          <a:srgbClr val="B7295A"/>
        </a:accent1>
        <a:accent2>
          <a:srgbClr val="F2AF00"/>
        </a:accent2>
        <a:accent3>
          <a:srgbClr val="7AB800"/>
        </a:accent3>
        <a:accent4>
          <a:srgbClr val="AAAAAA"/>
        </a:accent4>
        <a:accent5>
          <a:srgbClr val="6E2585"/>
        </a:accent5>
        <a:accent6>
          <a:srgbClr val="3084B6"/>
        </a:accent6>
        <a:hlink>
          <a:srgbClr val="DC5034"/>
        </a:hlink>
        <a:folHlink>
          <a:srgbClr val="D42E1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2" id="{DAFB7478-47B3-40DE-90C0-3857378F45FF}" vid="{21BA7CA8-7620-4C1E-95A4-65CD1B58CD3B}"/>
    </a:ext>
  </a:extLst>
</a:theme>
</file>

<file path=ppt/theme/theme3.xml><?xml version="1.0" encoding="utf-8"?>
<a:theme xmlns:a="http://schemas.openxmlformats.org/drawingml/2006/main" name="Content with Dell Blue footer">
  <a:themeElements>
    <a:clrScheme name="Dell Color Palette">
      <a:dk1>
        <a:srgbClr val="444444"/>
      </a:dk1>
      <a:lt1>
        <a:srgbClr val="FFFFFF"/>
      </a:lt1>
      <a:dk2>
        <a:srgbClr val="0085C3"/>
      </a:dk2>
      <a:lt2>
        <a:srgbClr val="FFFFFF"/>
      </a:lt2>
      <a:accent1>
        <a:srgbClr val="00386B"/>
      </a:accent1>
      <a:accent2>
        <a:srgbClr val="71C6C1"/>
      </a:accent2>
      <a:accent3>
        <a:srgbClr val="7AB800"/>
      </a:accent3>
      <a:accent4>
        <a:srgbClr val="F2AF00"/>
      </a:accent4>
      <a:accent5>
        <a:srgbClr val="CE1126"/>
      </a:accent5>
      <a:accent6>
        <a:srgbClr val="B7295A"/>
      </a:accent6>
      <a:hlink>
        <a:srgbClr val="0085C3"/>
      </a:hlink>
      <a:folHlink>
        <a:srgbClr val="0085C3"/>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square" rtlCol="0">
        <a:spAutoFit/>
      </a:bodyPr>
      <a:lstStyle>
        <a:defPPr>
          <a:lnSpc>
            <a:spcPct val="90000"/>
          </a:lnSpc>
          <a:spcBef>
            <a:spcPts val="600"/>
          </a:spcBef>
          <a:spcAft>
            <a:spcPts val="0"/>
          </a:spcAft>
          <a:buClr>
            <a:schemeClr val="bg1"/>
          </a:buClr>
          <a:defRPr sz="1400" dirty="0"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2" id="{DAFB7478-47B3-40DE-90C0-3857378F45FF}" vid="{62936EF5-9C78-4A9F-B13F-C44543044758}"/>
    </a:ext>
  </a:extLst>
</a:theme>
</file>

<file path=ppt/theme/theme4.xml><?xml version="1.0" encoding="utf-8"?>
<a:theme xmlns:a="http://schemas.openxmlformats.org/drawingml/2006/main" name="Content with Dell Gray footer">
  <a:themeElements>
    <a:clrScheme name="Dell Color Palette">
      <a:dk1>
        <a:srgbClr val="444444"/>
      </a:dk1>
      <a:lt1>
        <a:srgbClr val="FFFFFF"/>
      </a:lt1>
      <a:dk2>
        <a:srgbClr val="0085C3"/>
      </a:dk2>
      <a:lt2>
        <a:srgbClr val="FFFFFF"/>
      </a:lt2>
      <a:accent1>
        <a:srgbClr val="00386B"/>
      </a:accent1>
      <a:accent2>
        <a:srgbClr val="71C6C1"/>
      </a:accent2>
      <a:accent3>
        <a:srgbClr val="7AB800"/>
      </a:accent3>
      <a:accent4>
        <a:srgbClr val="F2AF00"/>
      </a:accent4>
      <a:accent5>
        <a:srgbClr val="CE1126"/>
      </a:accent5>
      <a:accent6>
        <a:srgbClr val="B7295A"/>
      </a:accent6>
      <a:hlink>
        <a:srgbClr val="0085C3"/>
      </a:hlink>
      <a:folHlink>
        <a:srgbClr val="0085C3"/>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square" rtlCol="0">
        <a:spAutoFit/>
      </a:bodyPr>
      <a:lstStyle>
        <a:defPPr>
          <a:lnSpc>
            <a:spcPct val="90000"/>
          </a:lnSpc>
          <a:spcBef>
            <a:spcPts val="600"/>
          </a:spcBef>
          <a:spcAft>
            <a:spcPts val="0"/>
          </a:spcAft>
          <a:buClr>
            <a:schemeClr val="bg1"/>
          </a:buClr>
          <a:defRPr sz="1400" dirty="0"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2" id="{DAFB7478-47B3-40DE-90C0-3857378F45FF}" vid="{AF3762C5-E896-4764-88B9-1C96F93B9BCD}"/>
    </a:ext>
  </a:extLst>
</a:theme>
</file>

<file path=ppt/theme/theme5.xml><?xml version="1.0" encoding="utf-8"?>
<a:theme xmlns:a="http://schemas.openxmlformats.org/drawingml/2006/main" name="Content with Dell Dark Blue footer">
  <a:themeElements>
    <a:clrScheme name="Dell Color Palette">
      <a:dk1>
        <a:srgbClr val="444444"/>
      </a:dk1>
      <a:lt1>
        <a:srgbClr val="FFFFFF"/>
      </a:lt1>
      <a:dk2>
        <a:srgbClr val="0085C3"/>
      </a:dk2>
      <a:lt2>
        <a:srgbClr val="FFFFFF"/>
      </a:lt2>
      <a:accent1>
        <a:srgbClr val="00386B"/>
      </a:accent1>
      <a:accent2>
        <a:srgbClr val="71C6C1"/>
      </a:accent2>
      <a:accent3>
        <a:srgbClr val="7AB800"/>
      </a:accent3>
      <a:accent4>
        <a:srgbClr val="F2AF00"/>
      </a:accent4>
      <a:accent5>
        <a:srgbClr val="CE1126"/>
      </a:accent5>
      <a:accent6>
        <a:srgbClr val="B7295A"/>
      </a:accent6>
      <a:hlink>
        <a:srgbClr val="0085C3"/>
      </a:hlink>
      <a:folHlink>
        <a:srgbClr val="0085C3"/>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square" rtlCol="0">
        <a:spAutoFit/>
      </a:bodyPr>
      <a:lstStyle>
        <a:defPPr>
          <a:lnSpc>
            <a:spcPct val="90000"/>
          </a:lnSpc>
          <a:spcBef>
            <a:spcPts val="600"/>
          </a:spcBef>
          <a:spcAft>
            <a:spcPts val="0"/>
          </a:spcAft>
          <a:buClr>
            <a:schemeClr val="bg1"/>
          </a:buClr>
          <a:defRPr sz="1400" dirty="0"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2" id="{DAFB7478-47B3-40DE-90C0-3857378F45FF}" vid="{113EF733-E79B-44B7-BFB7-3203CC8C70D7}"/>
    </a:ext>
  </a:extLst>
</a:theme>
</file>

<file path=ppt/theme/theme6.xml><?xml version="1.0" encoding="utf-8"?>
<a:theme xmlns:a="http://schemas.openxmlformats.org/drawingml/2006/main" name="Content with Dell Teal footer">
  <a:themeElements>
    <a:clrScheme name="Dell Color Palette">
      <a:dk1>
        <a:srgbClr val="444444"/>
      </a:dk1>
      <a:lt1>
        <a:srgbClr val="FFFFFF"/>
      </a:lt1>
      <a:dk2>
        <a:srgbClr val="0085C3"/>
      </a:dk2>
      <a:lt2>
        <a:srgbClr val="FFFFFF"/>
      </a:lt2>
      <a:accent1>
        <a:srgbClr val="00386B"/>
      </a:accent1>
      <a:accent2>
        <a:srgbClr val="71C6C1"/>
      </a:accent2>
      <a:accent3>
        <a:srgbClr val="7AB800"/>
      </a:accent3>
      <a:accent4>
        <a:srgbClr val="F2AF00"/>
      </a:accent4>
      <a:accent5>
        <a:srgbClr val="CE1126"/>
      </a:accent5>
      <a:accent6>
        <a:srgbClr val="B7295A"/>
      </a:accent6>
      <a:hlink>
        <a:srgbClr val="0085C3"/>
      </a:hlink>
      <a:folHlink>
        <a:srgbClr val="0085C3"/>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square" rtlCol="0">
        <a:spAutoFit/>
      </a:bodyPr>
      <a:lstStyle>
        <a:defPPr>
          <a:lnSpc>
            <a:spcPct val="90000"/>
          </a:lnSpc>
          <a:spcBef>
            <a:spcPts val="600"/>
          </a:spcBef>
          <a:spcAft>
            <a:spcPts val="0"/>
          </a:spcAft>
          <a:buClr>
            <a:schemeClr val="bg1"/>
          </a:buClr>
          <a:defRPr sz="1400" dirty="0"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2" id="{DAFB7478-47B3-40DE-90C0-3857378F45FF}" vid="{5C4A94E3-FA97-42A4-BA2D-437C73A6F7E5}"/>
    </a:ext>
  </a:extLst>
</a:theme>
</file>

<file path=ppt/theme/theme7.xml><?xml version="1.0" encoding="utf-8"?>
<a:theme xmlns:a="http://schemas.openxmlformats.org/drawingml/2006/main" name="Content with Dell Green footer">
  <a:themeElements>
    <a:clrScheme name="Dell Color Palette">
      <a:dk1>
        <a:srgbClr val="444444"/>
      </a:dk1>
      <a:lt1>
        <a:srgbClr val="FFFFFF"/>
      </a:lt1>
      <a:dk2>
        <a:srgbClr val="0085C3"/>
      </a:dk2>
      <a:lt2>
        <a:srgbClr val="FFFFFF"/>
      </a:lt2>
      <a:accent1>
        <a:srgbClr val="00386B"/>
      </a:accent1>
      <a:accent2>
        <a:srgbClr val="71C6C1"/>
      </a:accent2>
      <a:accent3>
        <a:srgbClr val="7AB800"/>
      </a:accent3>
      <a:accent4>
        <a:srgbClr val="F2AF00"/>
      </a:accent4>
      <a:accent5>
        <a:srgbClr val="CE1126"/>
      </a:accent5>
      <a:accent6>
        <a:srgbClr val="B7295A"/>
      </a:accent6>
      <a:hlink>
        <a:srgbClr val="0085C3"/>
      </a:hlink>
      <a:folHlink>
        <a:srgbClr val="0085C3"/>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square" rtlCol="0">
        <a:spAutoFit/>
      </a:bodyPr>
      <a:lstStyle>
        <a:defPPr>
          <a:lnSpc>
            <a:spcPct val="90000"/>
          </a:lnSpc>
          <a:spcBef>
            <a:spcPts val="600"/>
          </a:spcBef>
          <a:spcAft>
            <a:spcPts val="0"/>
          </a:spcAft>
          <a:buClr>
            <a:schemeClr val="bg1"/>
          </a:buClr>
          <a:defRPr sz="1400" dirty="0"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2" id="{DAFB7478-47B3-40DE-90C0-3857378F45FF}" vid="{61C20380-6C7B-4A01-A2EA-DEBD17F86DFB}"/>
    </a:ext>
  </a:extLst>
</a:theme>
</file>

<file path=ppt/theme/theme8.xml><?xml version="1.0" encoding="utf-8"?>
<a:theme xmlns:a="http://schemas.openxmlformats.org/drawingml/2006/main" name="Content with Dell Yellow footer">
  <a:themeElements>
    <a:clrScheme name="Dell Color Palette">
      <a:dk1>
        <a:srgbClr val="444444"/>
      </a:dk1>
      <a:lt1>
        <a:srgbClr val="FFFFFF"/>
      </a:lt1>
      <a:dk2>
        <a:srgbClr val="0085C3"/>
      </a:dk2>
      <a:lt2>
        <a:srgbClr val="FFFFFF"/>
      </a:lt2>
      <a:accent1>
        <a:srgbClr val="00386B"/>
      </a:accent1>
      <a:accent2>
        <a:srgbClr val="71C6C1"/>
      </a:accent2>
      <a:accent3>
        <a:srgbClr val="7AB800"/>
      </a:accent3>
      <a:accent4>
        <a:srgbClr val="F2AF00"/>
      </a:accent4>
      <a:accent5>
        <a:srgbClr val="CE1126"/>
      </a:accent5>
      <a:accent6>
        <a:srgbClr val="B7295A"/>
      </a:accent6>
      <a:hlink>
        <a:srgbClr val="0085C3"/>
      </a:hlink>
      <a:folHlink>
        <a:srgbClr val="0085C3"/>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square" rtlCol="0">
        <a:spAutoFit/>
      </a:bodyPr>
      <a:lstStyle>
        <a:defPPr>
          <a:lnSpc>
            <a:spcPct val="90000"/>
          </a:lnSpc>
          <a:spcBef>
            <a:spcPts val="600"/>
          </a:spcBef>
          <a:spcAft>
            <a:spcPts val="0"/>
          </a:spcAft>
          <a:buClr>
            <a:schemeClr val="bg1"/>
          </a:buClr>
          <a:defRPr sz="1400" dirty="0"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2" id="{DAFB7478-47B3-40DE-90C0-3857378F45FF}" vid="{C05AC854-A408-4B81-86C9-67883E0C9BF8}"/>
    </a:ext>
  </a:extLst>
</a:theme>
</file>

<file path=ppt/theme/theme9.xml><?xml version="1.0" encoding="utf-8"?>
<a:theme xmlns:a="http://schemas.openxmlformats.org/drawingml/2006/main" name="Content with Dell Dark Red footer">
  <a:themeElements>
    <a:clrScheme name="Dell Color Palette">
      <a:dk1>
        <a:srgbClr val="444444"/>
      </a:dk1>
      <a:lt1>
        <a:srgbClr val="FFFFFF"/>
      </a:lt1>
      <a:dk2>
        <a:srgbClr val="0085C3"/>
      </a:dk2>
      <a:lt2>
        <a:srgbClr val="FFFFFF"/>
      </a:lt2>
      <a:accent1>
        <a:srgbClr val="00386B"/>
      </a:accent1>
      <a:accent2>
        <a:srgbClr val="71C6C1"/>
      </a:accent2>
      <a:accent3>
        <a:srgbClr val="7AB800"/>
      </a:accent3>
      <a:accent4>
        <a:srgbClr val="F2AF00"/>
      </a:accent4>
      <a:accent5>
        <a:srgbClr val="CE1126"/>
      </a:accent5>
      <a:accent6>
        <a:srgbClr val="B7295A"/>
      </a:accent6>
      <a:hlink>
        <a:srgbClr val="0085C3"/>
      </a:hlink>
      <a:folHlink>
        <a:srgbClr val="0085C3"/>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square" rtlCol="0">
        <a:spAutoFit/>
      </a:bodyPr>
      <a:lstStyle>
        <a:defPPr>
          <a:lnSpc>
            <a:spcPct val="90000"/>
          </a:lnSpc>
          <a:spcBef>
            <a:spcPts val="600"/>
          </a:spcBef>
          <a:spcAft>
            <a:spcPts val="0"/>
          </a:spcAft>
          <a:buClr>
            <a:schemeClr val="bg1"/>
          </a:buClr>
          <a:defRPr sz="1400" dirty="0"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2" id="{DAFB7478-47B3-40DE-90C0-3857378F45FF}" vid="{532E81F1-70E5-4D00-AE0F-456D020155FE}"/>
    </a:ext>
  </a:extLst>
</a:theme>
</file>

<file path=ppt/theme/themeOverride1.xml><?xml version="1.0" encoding="utf-8"?>
<a:themeOverride xmlns:a="http://schemas.openxmlformats.org/drawingml/2006/main">
  <a:clrScheme name="Dell Color Palette">
    <a:dk1>
      <a:srgbClr val="444444"/>
    </a:dk1>
    <a:lt1>
      <a:srgbClr val="FFFFFF"/>
    </a:lt1>
    <a:dk2>
      <a:srgbClr val="0085C3"/>
    </a:dk2>
    <a:lt2>
      <a:srgbClr val="FFFFFF"/>
    </a:lt2>
    <a:accent1>
      <a:srgbClr val="00386B"/>
    </a:accent1>
    <a:accent2>
      <a:srgbClr val="71C6C1"/>
    </a:accent2>
    <a:accent3>
      <a:srgbClr val="7AB800"/>
    </a:accent3>
    <a:accent4>
      <a:srgbClr val="F2AF00"/>
    </a:accent4>
    <a:accent5>
      <a:srgbClr val="CE1126"/>
    </a:accent5>
    <a:accent6>
      <a:srgbClr val="B7295A"/>
    </a:accent6>
    <a:hlink>
      <a:srgbClr val="0085C3"/>
    </a:hlink>
    <a:folHlink>
      <a:srgbClr val="0085C3"/>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AEEBEE83C66E54EA9BED83B0A9A60DB" ma:contentTypeVersion="1" ma:contentTypeDescription="Create a new document." ma:contentTypeScope="" ma:versionID="51a43b2161297f783d65b37e357c79e9">
  <xsd:schema xmlns:xsd="http://www.w3.org/2001/XMLSchema" xmlns:p="http://schemas.microsoft.com/office/2006/metadata/properties" targetNamespace="http://schemas.microsoft.com/office/2006/metadata/properties" ma:root="true" ma:fieldsID="b9cfef283e0bc2d986a66f9ec0cdc42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86FC490B-1F77-48C5-AC70-1DD939DBDF04}">
  <ds:schemaRefs>
    <ds:schemaRef ds:uri="http://schemas.microsoft.com/sharepoint/v3/contenttype/forms"/>
  </ds:schemaRefs>
</ds:datastoreItem>
</file>

<file path=customXml/itemProps2.xml><?xml version="1.0" encoding="utf-8"?>
<ds:datastoreItem xmlns:ds="http://schemas.openxmlformats.org/officeDocument/2006/customXml" ds:itemID="{A3332CB6-AB82-4DD3-8C89-C660A1C394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0873BDD3-AA35-4F19-A12A-C6462BECFBD1}">
  <ds:schemaRefs>
    <ds:schemaRef ds:uri="http://schemas.microsoft.com/office/2006/metadata/properties"/>
    <ds:schemaRef ds:uri="http://schemas.microsoft.com/office/2006/documentManagement/types"/>
    <ds:schemaRef ds:uri="http://www.w3.org/XML/1998/namespace"/>
    <ds:schemaRef ds:uri="http://purl.org/dc/terms/"/>
    <ds:schemaRef ds:uri="http://purl.org/dc/elements/1.1/"/>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Dell_Template_4x3_2014_Updated</Template>
  <TotalTime>14454</TotalTime>
  <Words>516</Words>
  <Application>Microsoft Office PowerPoint</Application>
  <PresentationFormat>On-screen Show (4:3)</PresentationFormat>
  <Paragraphs>71</Paragraphs>
  <Slides>9</Slides>
  <Notes>1</Notes>
  <HiddenSlides>0</HiddenSlides>
  <MMClips>0</MMClips>
  <ScaleCrop>false</ScaleCrop>
  <HeadingPairs>
    <vt:vector size="6" baseType="variant">
      <vt:variant>
        <vt:lpstr>Fonts Used</vt:lpstr>
      </vt:variant>
      <vt:variant>
        <vt:i4>11</vt:i4>
      </vt:variant>
      <vt:variant>
        <vt:lpstr>Theme</vt:lpstr>
      </vt:variant>
      <vt:variant>
        <vt:i4>11</vt:i4>
      </vt:variant>
      <vt:variant>
        <vt:lpstr>Slide Titles</vt:lpstr>
      </vt:variant>
      <vt:variant>
        <vt:i4>9</vt:i4>
      </vt:variant>
    </vt:vector>
  </HeadingPairs>
  <TitlesOfParts>
    <vt:vector size="31" baseType="lpstr">
      <vt:lpstr>Museo Sans For Dell</vt:lpstr>
      <vt:lpstr>Trebuchet MS</vt:lpstr>
      <vt:lpstr>Museo For Dell</vt:lpstr>
      <vt:lpstr>Arial</vt:lpstr>
      <vt:lpstr>Museo For Dell 300</vt:lpstr>
      <vt:lpstr>Museo Sans For Dell</vt:lpstr>
      <vt:lpstr>Wingdings</vt:lpstr>
      <vt:lpstr>Courier New</vt:lpstr>
      <vt:lpstr>Birka-Italic</vt:lpstr>
      <vt:lpstr>Microsoft Tai Le</vt:lpstr>
      <vt:lpstr>Arial Black</vt:lpstr>
      <vt:lpstr>Dell_Template_4x3_2014_Updated</vt:lpstr>
      <vt:lpstr>Content Dell Blue background </vt:lpstr>
      <vt:lpstr>Content with Dell Blue footer</vt:lpstr>
      <vt:lpstr>Content with Dell Gray footer</vt:lpstr>
      <vt:lpstr>Content with Dell Dark Blue footer</vt:lpstr>
      <vt:lpstr>Content with Dell Teal footer</vt:lpstr>
      <vt:lpstr>Content with Dell Green footer</vt:lpstr>
      <vt:lpstr>Content with Dell Yellow footer</vt:lpstr>
      <vt:lpstr>Content with Dell Dark Red footer</vt:lpstr>
      <vt:lpstr>Content with Dell Berry footer</vt:lpstr>
      <vt:lpstr>Dell_Template_16x9_2014_Updated</vt:lpstr>
      <vt:lpstr>Python – Modules and Packages        Manikandan R.</vt:lpstr>
      <vt:lpstr> Agenda</vt:lpstr>
      <vt:lpstr>Introduction to Modules and Packages </vt:lpstr>
      <vt:lpstr>Using import statement</vt:lpstr>
      <vt:lpstr>Importing custom modules..</vt:lpstr>
      <vt:lpstr>Using if __name__ == "__main__"</vt:lpstr>
      <vt:lpstr>Package Initialization</vt:lpstr>
      <vt:lpstr>Assignment -1</vt:lpstr>
      <vt:lpstr>   </vt:lpstr>
    </vt:vector>
  </TitlesOfParts>
  <Company>to Wyse Technology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Imprivata</dc:title>
  <dc:creator>chebbar@wyse.com</dc:creator>
  <cp:keywords>Internal Use</cp:keywords>
  <cp:lastModifiedBy>Mallappa, VenkataShyamKumar</cp:lastModifiedBy>
  <cp:revision>245</cp:revision>
  <cp:lastPrinted>2014-02-14T16:26:12Z</cp:lastPrinted>
  <dcterms:created xsi:type="dcterms:W3CDTF">2014-07-22T05:05:31Z</dcterms:created>
  <dcterms:modified xsi:type="dcterms:W3CDTF">2019-05-28T14:53:42Z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0x010100EAEEBEE83C66E54EA9BED83B0A9A60DB</vt:lpwstr>
  </property>
  <property fmtid="{D5CDD505-2E9C-101B-9397-08002B2CF9AE}" pid="3" name="TitusGUID">
    <vt:lpwstr>dedaacc5-af43-40b1-b4a0-d7a6bf3e4cdd</vt:lpwstr>
  </property>
  <property fmtid="{D5CDD505-2E9C-101B-9397-08002B2CF9AE}" pid="4" name="DellClassification">
    <vt:lpwstr>Internal Use</vt:lpwstr>
  </property>
  <property fmtid="{D5CDD505-2E9C-101B-9397-08002B2CF9AE}" pid="5" name="DellSubLabels">
    <vt:lpwstr/>
  </property>
  <property fmtid="{D5CDD505-2E9C-101B-9397-08002B2CF9AE}" pid="6" name="DellVisual Markings (PPT)">
    <vt:lpwstr>Classification Footer</vt:lpwstr>
  </property>
  <property fmtid="{D5CDD505-2E9C-101B-9397-08002B2CF9AE}" pid="7" name="titusconfig">
    <vt:lpwstr>1.2AMER</vt:lpwstr>
  </property>
</Properties>
</file>