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4"/>
    <p:sldMasterId id="2147483676" r:id="rId5"/>
  </p:sldMasterIdLst>
  <p:notesMasterIdLst>
    <p:notesMasterId r:id="rId13"/>
  </p:notesMasterIdLst>
  <p:handoutMasterIdLst>
    <p:handoutMasterId r:id="rId14"/>
  </p:handoutMasterIdLst>
  <p:sldIdLst>
    <p:sldId id="533" r:id="rId6"/>
    <p:sldId id="567" r:id="rId7"/>
    <p:sldId id="559" r:id="rId8"/>
    <p:sldId id="560" r:id="rId9"/>
    <p:sldId id="569" r:id="rId10"/>
    <p:sldId id="561" r:id="rId11"/>
    <p:sldId id="56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4A74C0"/>
    <a:srgbClr val="799EE9"/>
    <a:srgbClr val="648FFA"/>
    <a:srgbClr val="2A50BA"/>
    <a:srgbClr val="3073D6"/>
    <a:srgbClr val="4365BB"/>
    <a:srgbClr val="FFFF00"/>
    <a:srgbClr val="E31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34580" autoAdjust="0"/>
    <p:restoredTop sz="86410" autoAdjust="0"/>
  </p:normalViewPr>
  <p:slideViewPr>
    <p:cSldViewPr>
      <p:cViewPr varScale="1">
        <p:scale>
          <a:sx n="68" d="100"/>
          <a:sy n="68" d="100"/>
        </p:scale>
        <p:origin x="5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C9DDAEAE-60B0-40E2-B17E-DC4AB31BDD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15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F7F78844-CA8D-4117-814D-A84199DB871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27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8844-CA8D-4117-814D-A84199DB87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4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7" name="Picture 9" descr="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00350" y="2052638"/>
            <a:ext cx="3048000" cy="3048000"/>
          </a:xfrm>
          <a:prstGeom prst="rect">
            <a:avLst/>
          </a:prstGeom>
          <a:noFill/>
        </p:spPr>
      </p:pic>
      <p:sp>
        <p:nvSpPr>
          <p:cNvPr id="283658" name="Rectangle 10"/>
          <p:cNvSpPr>
            <a:spLocks noChangeArrowheads="1"/>
          </p:cNvSpPr>
          <p:nvPr userDrawn="1"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20688" y="511175"/>
            <a:ext cx="7867650" cy="1550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3660" name="Text Placeholder 12"/>
          <p:cNvSpPr>
            <a:spLocks noGrp="1"/>
          </p:cNvSpPr>
          <p:nvPr>
            <p:ph type="subTitle" idx="1"/>
          </p:nvPr>
        </p:nvSpPr>
        <p:spPr>
          <a:xfrm>
            <a:off x="420688" y="5119688"/>
            <a:ext cx="7827962" cy="13843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3661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283662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37D5928-1E02-47F9-90D0-6C22DEB0D6F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7D7FC8-0B37-473F-9749-13C614EFED6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368300"/>
            <a:ext cx="1976437" cy="6167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368300"/>
            <a:ext cx="5778500" cy="6167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E4A0B-9297-417E-A060-D5ECCB4FB94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E6D675-218C-4B81-8D8D-0CAD42E574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6FFFC4-DA1F-4504-91CA-C7EB24738A2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ECAD0-3B3C-4AD8-AB65-28173E10CD2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11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431418-FCE7-4D5A-8717-AF868D67780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AA2BB-8773-4109-BD58-1D87E5B8704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89350B-B105-4D9B-B9FF-12548047E8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0D01EA-1781-4082-A45B-3605E91C578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5588F8-65D3-460F-8817-DEC46F4769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D30AD-63C1-48F7-B5D4-ED86FE96DFC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0A808F-0CD7-4CB3-A490-17DF38F84E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F59D87-A2BA-4184-8E9D-B91608D45DC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368300"/>
            <a:ext cx="2038350" cy="6167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368300"/>
            <a:ext cx="5967412" cy="6167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E1F569-1BCD-4BB3-99C8-674970C1E1D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62DCE3-CBD2-483D-B4C7-FD08142251F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868737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847850"/>
            <a:ext cx="3868738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3F4D6-EA57-48F0-95AD-B29E7FE954C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9B3B7D-C5A7-490E-9D7E-785C0AE6AC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06FC7-A9A9-426D-92CC-09BF769B75B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0BD990-2557-42A4-9461-5C86D2DB640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7E879F-3D9B-4099-96BD-533F1F4B47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05A933-6FFE-45D6-9EBD-358608A582F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ChangeArrowheads="1"/>
          </p:cNvSpPr>
          <p:nvPr userDrawn="1"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871" name="Oval 7"/>
          <p:cNvSpPr>
            <a:spLocks noChangeArrowheads="1"/>
          </p:cNvSpPr>
          <p:nvPr userDrawn="1"/>
        </p:nvSpPr>
        <p:spPr bwMode="black">
          <a:xfrm>
            <a:off x="8258175" y="5838825"/>
            <a:ext cx="714375" cy="714375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368300"/>
            <a:ext cx="790733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487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78898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488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cs typeface="Arial" charset="0"/>
              </a:defRPr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164883" name="Rectangle 1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fld id="{80E8CB99-F70A-41EA-9B10-8A65DEF36837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64884" name="Picture 20" descr="flatlogoV2_black-shadow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3738" y="5886450"/>
            <a:ext cx="657225" cy="657225"/>
          </a:xfrm>
          <a:prstGeom prst="rect">
            <a:avLst/>
          </a:prstGeom>
          <a:noFill/>
        </p:spPr>
      </p:pic>
      <p:sp>
        <p:nvSpPr>
          <p:cNvPr id="2" name="fl"/>
          <p:cNvSpPr txBox="1"/>
          <p:nvPr userDrawn="1"/>
        </p:nvSpPr>
        <p:spPr>
          <a:xfrm>
            <a:off x="0" y="6428740"/>
            <a:ext cx="9144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>
    <p:wipe dir="r"/>
  </p:transition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36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246188" indent="-22225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6081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522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9797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4369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368300"/>
            <a:ext cx="8158162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692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81407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6927" name="Rectangle 1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r>
              <a:rPr lang="en-US" dirty="0"/>
              <a:t>DELL CONFIDENTIAL</a:t>
            </a:r>
          </a:p>
        </p:txBody>
      </p:sp>
      <p:sp>
        <p:nvSpPr>
          <p:cNvPr id="16692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fld id="{A2CCA3C2-9817-41D3-A6D7-A6861973CF4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l"/>
          <p:cNvSpPr txBox="1"/>
          <p:nvPr userDrawn="1"/>
        </p:nvSpPr>
        <p:spPr>
          <a:xfrm>
            <a:off x="0" y="6428740"/>
            <a:ext cx="9144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wipe dir="r"/>
  </p:transition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9pPr>
    </p:titleStyle>
    <p:bodyStyle>
      <a:lvl1pPr marL="236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Wingdings" pitchFamily="2" charset="2"/>
        <a:buChar char="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7467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2200">
          <a:solidFill>
            <a:schemeClr val="bg1"/>
          </a:solidFill>
          <a:latin typeface="+mn-lt"/>
        </a:defRPr>
      </a:lvl2pPr>
      <a:lvl3pPr marL="909638" indent="-220663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2000">
          <a:solidFill>
            <a:schemeClr val="bg1"/>
          </a:solidFill>
          <a:latin typeface="+mn-lt"/>
        </a:defRPr>
      </a:lvl3pPr>
      <a:lvl4pPr marL="1246188" indent="-22225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>
          <a:solidFill>
            <a:schemeClr val="bg1"/>
          </a:solidFill>
          <a:latin typeface="+mn-lt"/>
        </a:defRPr>
      </a:lvl4pPr>
      <a:lvl5pPr marL="16081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5pPr>
      <a:lvl6pPr marL="20653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6pPr>
      <a:lvl7pPr marL="2522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7pPr>
      <a:lvl8pPr marL="29797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8pPr>
      <a:lvl9pPr marL="34369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-9832" y="2667000"/>
            <a:ext cx="86106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algn="ctr">
              <a:buSzTx/>
              <a:buFontTx/>
            </a:pPr>
            <a:r>
              <a:rPr lang="en-US" sz="3200" kern="0" dirty="0">
                <a:solidFill>
                  <a:schemeClr val="bg1"/>
                </a:solidFill>
              </a:rPr>
              <a:t>Python Functions</a:t>
            </a:r>
          </a:p>
        </p:txBody>
      </p:sp>
      <p:sp>
        <p:nvSpPr>
          <p:cNvPr id="8" name="flFirstPage"/>
          <p:cNvSpPr txBox="1"/>
          <p:nvPr/>
        </p:nvSpPr>
        <p:spPr>
          <a:xfrm>
            <a:off x="0" y="6428740"/>
            <a:ext cx="184731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031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01" y="2438400"/>
            <a:ext cx="7907337" cy="1322388"/>
          </a:xfrm>
        </p:spPr>
        <p:txBody>
          <a:bodyPr/>
          <a:lstStyle/>
          <a:p>
            <a:r>
              <a:rPr lang="en-US" dirty="0"/>
              <a:t>Why &amp; What are functions?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5421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2613819"/>
            <a:ext cx="7889875" cy="4706938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>
                <a:solidFill>
                  <a:srgbClr val="FFC000"/>
                </a:solidFill>
              </a:rPr>
              <a:t>def</a:t>
            </a:r>
            <a:r>
              <a:rPr lang="en-US" dirty="0"/>
              <a:t> functionName(</a:t>
            </a:r>
            <a:r>
              <a:rPr lang="en-US" dirty="0" err="1"/>
              <a:t>p,q</a:t>
            </a:r>
            <a:r>
              <a:rPr lang="en-US" dirty="0"/>
              <a:t>):  #function definition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	code…		# code block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C000"/>
                </a:solidFill>
              </a:rPr>
              <a:t>return</a:t>
            </a:r>
            <a:r>
              <a:rPr lang="en-US" dirty="0"/>
              <a:t> 		# function can optionally return data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		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accent1"/>
                </a:solidFill>
              </a:rPr>
              <a:t> Keyword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c = functionName(</a:t>
            </a:r>
            <a:r>
              <a:rPr lang="en-US" dirty="0" err="1"/>
              <a:t>x,y</a:t>
            </a:r>
            <a:r>
              <a:rPr lang="en-US" dirty="0"/>
              <a:t>)	# function call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err="1"/>
              <a:t>p,q</a:t>
            </a:r>
            <a:r>
              <a:rPr lang="en-US" dirty="0"/>
              <a:t> are called as parameters </a:t>
            </a:r>
            <a:r>
              <a:rPr lang="en-US" dirty="0" err="1"/>
              <a:t>x,y</a:t>
            </a:r>
            <a:r>
              <a:rPr lang="en-US" dirty="0"/>
              <a:t> are called arguments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85800" y="3048000"/>
            <a:ext cx="0" cy="1219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1981200" y="19050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447800" y="1443335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Identifier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752600" y="38862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3197124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DELL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38818" y="1295400"/>
            <a:ext cx="3276587" cy="47736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/>
              <a:t>d={“</a:t>
            </a:r>
            <a:r>
              <a:rPr lang="en-US" sz="1600" dirty="0" err="1"/>
              <a:t>Berlinetta”:”Precision</a:t>
            </a:r>
            <a:r>
              <a:rPr lang="en-US" sz="1600" dirty="0"/>
              <a:t>”}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/>
              <a:t>Name=“Vida”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/>
              <a:t>Lob=“Latitude”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/>
              <a:t>def </a:t>
            </a:r>
            <a:r>
              <a:rPr lang="en-US" sz="1600" dirty="0" err="1"/>
              <a:t>cpg</a:t>
            </a:r>
            <a:r>
              <a:rPr lang="en-US" sz="1600" dirty="0"/>
              <a:t>(</a:t>
            </a:r>
            <a:r>
              <a:rPr lang="en-US" sz="1600" dirty="0" err="1"/>
              <a:t>name,lob</a:t>
            </a:r>
            <a:r>
              <a:rPr lang="en-US" sz="1600" dirty="0"/>
              <a:t>):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/>
              <a:t>	d[name]=lob</a:t>
            </a:r>
          </a:p>
          <a:p>
            <a:pPr marL="688975" lvl="2" indent="0">
              <a:lnSpc>
                <a:spcPct val="80000"/>
              </a:lnSpc>
              <a:buNone/>
            </a:pPr>
            <a:r>
              <a:rPr lang="en-US" sz="1200" dirty="0"/>
              <a:t>     return d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/>
              <a:t>d=</a:t>
            </a:r>
            <a:r>
              <a:rPr lang="en-US" sz="1600" dirty="0" err="1"/>
              <a:t>cpg</a:t>
            </a:r>
            <a:r>
              <a:rPr lang="en-US" sz="1600" dirty="0"/>
              <a:t>(“Ducati”,”</a:t>
            </a:r>
            <a:r>
              <a:rPr lang="en-US" sz="1600" dirty="0" err="1"/>
              <a:t>optiplex</a:t>
            </a:r>
            <a:r>
              <a:rPr lang="en-US" sz="1600" dirty="0"/>
              <a:t>”)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/>
              <a:t>d=</a:t>
            </a:r>
            <a:r>
              <a:rPr lang="en-US" sz="1600" dirty="0" err="1"/>
              <a:t>cpg</a:t>
            </a:r>
            <a:r>
              <a:rPr lang="en-US" sz="1600" dirty="0"/>
              <a:t>(“</a:t>
            </a:r>
            <a:r>
              <a:rPr lang="en-US" sz="1600" dirty="0" err="1"/>
              <a:t>SanMateo</a:t>
            </a:r>
            <a:r>
              <a:rPr lang="en-US" sz="1600" dirty="0"/>
              <a:t>”,”</a:t>
            </a:r>
            <a:r>
              <a:rPr lang="en-US" sz="1600" dirty="0" err="1"/>
              <a:t>ThinClient</a:t>
            </a:r>
            <a:r>
              <a:rPr lang="en-US" sz="1600" dirty="0"/>
              <a:t>”)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/>
              <a:t>def </a:t>
            </a:r>
            <a:r>
              <a:rPr lang="en-US" sz="1600" dirty="0" err="1"/>
              <a:t>cpg</a:t>
            </a:r>
            <a:r>
              <a:rPr lang="en-US" sz="1600" dirty="0"/>
              <a:t>(**</a:t>
            </a:r>
            <a:r>
              <a:rPr lang="en-US" sz="1600" dirty="0" err="1"/>
              <a:t>kwgs</a:t>
            </a:r>
            <a:r>
              <a:rPr lang="en-US" sz="1600" dirty="0"/>
              <a:t>):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400" dirty="0"/>
              <a:t>For  </a:t>
            </a:r>
            <a:r>
              <a:rPr lang="en-US" sz="1400" dirty="0" err="1"/>
              <a:t>key,value</a:t>
            </a:r>
            <a:r>
              <a:rPr lang="en-US" sz="1400" dirty="0"/>
              <a:t> in </a:t>
            </a:r>
            <a:r>
              <a:rPr lang="en-US" sz="1400" dirty="0" err="1"/>
              <a:t>kwgs.items</a:t>
            </a:r>
            <a:r>
              <a:rPr lang="en-US" sz="1400" dirty="0"/>
              <a:t>():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200" dirty="0"/>
              <a:t>d[key]=value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endParaRPr lang="en-US" sz="1200" dirty="0"/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200" dirty="0"/>
              <a:t>Return d</a:t>
            </a:r>
          </a:p>
          <a:p>
            <a:pPr marL="688975" lvl="2" indent="0">
              <a:lnSpc>
                <a:spcPct val="80000"/>
              </a:lnSpc>
              <a:buNone/>
            </a:pPr>
            <a:endParaRPr lang="en-US" sz="1200" dirty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endParaRPr lang="en-US" sz="1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d=</a:t>
            </a:r>
            <a:r>
              <a:rPr lang="en-US" sz="1600" dirty="0" err="1"/>
              <a:t>cpg</a:t>
            </a:r>
            <a:r>
              <a:rPr lang="en-US" sz="1600" dirty="0"/>
              <a:t>(</a:t>
            </a:r>
            <a:r>
              <a:rPr lang="en-US" sz="1600" dirty="0" err="1"/>
              <a:t>solano</a:t>
            </a:r>
            <a:r>
              <a:rPr lang="en-US" sz="1600" dirty="0"/>
              <a:t>=”Latitude”)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E=</a:t>
            </a:r>
            <a:r>
              <a:rPr lang="en-US" sz="1600" dirty="0" err="1"/>
              <a:t>cpg</a:t>
            </a:r>
            <a:r>
              <a:rPr lang="en-US" sz="1600" dirty="0"/>
              <a:t>(“dell5”,”dell12”,”dell6”)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1600" dirty="0"/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1600" dirty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71900" y="1295400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C000"/>
                </a:solidFill>
              </a:rPr>
              <a:t>def</a:t>
            </a:r>
            <a:r>
              <a:rPr lang="en-US" dirty="0"/>
              <a:t> functionName(</a:t>
            </a:r>
            <a:r>
              <a:rPr lang="en-US" dirty="0" err="1"/>
              <a:t>p,q</a:t>
            </a:r>
            <a:r>
              <a:rPr lang="en-US" dirty="0"/>
              <a:t>):</a:t>
            </a:r>
          </a:p>
          <a:p>
            <a:pPr>
              <a:lnSpc>
                <a:spcPct val="90000"/>
              </a:lnSpc>
            </a:pPr>
            <a:r>
              <a:rPr lang="en-US" dirty="0"/>
              <a:t>       code…	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C000"/>
                </a:solidFill>
              </a:rPr>
              <a:t>     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C000"/>
                </a:solidFill>
              </a:rPr>
              <a:t>       return</a:t>
            </a:r>
            <a:r>
              <a:rPr lang="en-US" dirty="0"/>
              <a:t> c	</a:t>
            </a:r>
          </a:p>
          <a:p>
            <a:pPr>
              <a:lnSpc>
                <a:spcPct val="90000"/>
              </a:lnSpc>
            </a:pPr>
            <a:r>
              <a:rPr lang="en-US" dirty="0"/>
              <a:t>c = functionName(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750129" y="1121390"/>
            <a:ext cx="0" cy="533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077962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9FF7-7AC5-403B-BBEF-50E1CEAD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159E-2853-4C04-924D-ED072D08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cpg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for i in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Print </a:t>
            </a:r>
            <a:r>
              <a:rPr lang="en-US" dirty="0" err="1"/>
              <a:t>i</a:t>
            </a:r>
            <a:endParaRPr lang="en-US" dirty="0"/>
          </a:p>
          <a:p>
            <a:pPr lvl="2"/>
            <a:endParaRPr lang="en-US" dirty="0"/>
          </a:p>
          <a:p>
            <a:pPr marL="236538" lvl="2" indent="-236538">
              <a:buFont typeface="Wingdings" pitchFamily="2" charset="2"/>
              <a:buChar char=""/>
            </a:pPr>
            <a:r>
              <a:rPr lang="en-US" sz="2400" dirty="0">
                <a:ea typeface="+mn-ea"/>
                <a:cs typeface="+mn-cs"/>
              </a:rPr>
              <a:t>def </a:t>
            </a:r>
            <a:r>
              <a:rPr lang="en-US" sz="2400" dirty="0" err="1">
                <a:ea typeface="+mn-ea"/>
                <a:cs typeface="+mn-cs"/>
              </a:rPr>
              <a:t>cpg</a:t>
            </a:r>
            <a:r>
              <a:rPr lang="en-US" sz="2400" dirty="0">
                <a:ea typeface="+mn-ea"/>
                <a:cs typeface="+mn-cs"/>
              </a:rPr>
              <a:t>(name,*</a:t>
            </a:r>
            <a:r>
              <a:rPr lang="en-US" sz="2400" dirty="0" err="1">
                <a:ea typeface="+mn-ea"/>
                <a:cs typeface="+mn-cs"/>
              </a:rPr>
              <a:t>args</a:t>
            </a:r>
            <a:r>
              <a:rPr lang="en-US" sz="2400" dirty="0">
                <a:ea typeface="+mn-ea"/>
                <a:cs typeface="+mn-cs"/>
              </a:rPr>
              <a:t>,**</a:t>
            </a:r>
            <a:r>
              <a:rPr lang="en-US" sz="2400" dirty="0" err="1">
                <a:ea typeface="+mn-ea"/>
                <a:cs typeface="+mn-cs"/>
              </a:rPr>
              <a:t>kwgs</a:t>
            </a:r>
            <a:r>
              <a:rPr lang="en-US" sz="2400" dirty="0">
                <a:ea typeface="+mn-ea"/>
                <a:cs typeface="+mn-cs"/>
              </a:rPr>
              <a:t>):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name,args,kwgs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62C5D-6622-48EF-8238-7CAF9FD953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DELL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1BD3B-84F4-4612-8DAC-15069D8E48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2528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Exercise?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function call by passing a list as arguments and sort them in a called function return the sorted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a function call by passing file as a parameter and </a:t>
            </a:r>
            <a:r>
              <a:rPr lang="en-US" dirty="0" err="1"/>
              <a:t>readlines</a:t>
            </a:r>
            <a:r>
              <a:rPr lang="en-US" dirty="0"/>
              <a:t> in called function and then return length of file</a:t>
            </a:r>
          </a:p>
          <a:p>
            <a:endParaRPr lang="en-US" dirty="0"/>
          </a:p>
          <a:p>
            <a:r>
              <a:rPr lang="en-US" dirty="0"/>
              <a:t>Do a function call by using *</a:t>
            </a:r>
            <a:r>
              <a:rPr lang="en-US" dirty="0" err="1"/>
              <a:t>args</a:t>
            </a:r>
            <a:r>
              <a:rPr lang="en-US" dirty="0"/>
              <a:t> ,**</a:t>
            </a:r>
            <a:r>
              <a:rPr lang="en-US" dirty="0" err="1"/>
              <a:t>kwgs</a:t>
            </a:r>
            <a:r>
              <a:rPr lang="en-US" dirty="0"/>
              <a:t> as arguments find the usage of </a:t>
            </a:r>
            <a:r>
              <a:rPr lang="en-US"/>
              <a:t>these argument</a:t>
            </a:r>
            <a:r>
              <a:rPr lang="en-US" dirty="0"/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615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33600"/>
            <a:ext cx="7907337" cy="13223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8933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2_Dell-Dark_by_jayse">
  <a:themeElements>
    <a:clrScheme name="2_Dell-Dark_by_jayse 1">
      <a:dk1>
        <a:srgbClr val="000000"/>
      </a:dk1>
      <a:lt1>
        <a:srgbClr val="FFFFFF"/>
      </a:lt1>
      <a:dk2>
        <a:srgbClr val="006EC7"/>
      </a:dk2>
      <a:lt2>
        <a:srgbClr val="B6B8BA"/>
      </a:lt2>
      <a:accent1>
        <a:srgbClr val="006EC7"/>
      </a:accent1>
      <a:accent2>
        <a:srgbClr val="61913D"/>
      </a:accent2>
      <a:accent3>
        <a:srgbClr val="FFFFFF"/>
      </a:accent3>
      <a:accent4>
        <a:srgbClr val="000000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2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ll-Dark_by_jayse 1">
        <a:dk1>
          <a:srgbClr val="000000"/>
        </a:dk1>
        <a:lt1>
          <a:srgbClr val="FFFFFF"/>
        </a:lt1>
        <a:dk2>
          <a:srgbClr val="006EC7"/>
        </a:dk2>
        <a:lt2>
          <a:srgbClr val="B6B8BA"/>
        </a:lt2>
        <a:accent1>
          <a:srgbClr val="006EC7"/>
        </a:accent1>
        <a:accent2>
          <a:srgbClr val="61913D"/>
        </a:accent2>
        <a:accent3>
          <a:srgbClr val="FFFFFF"/>
        </a:accent3>
        <a:accent4>
          <a:srgbClr val="000000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ll-Dark_by_jayse">
  <a:themeElements>
    <a:clrScheme name="3_Dell-Dark_by_jayse 1">
      <a:dk1>
        <a:srgbClr val="000000"/>
      </a:dk1>
      <a:lt1>
        <a:srgbClr val="FFFFFF"/>
      </a:lt1>
      <a:dk2>
        <a:srgbClr val="006EC7"/>
      </a:dk2>
      <a:lt2>
        <a:srgbClr val="B6B8BA"/>
      </a:lt2>
      <a:accent1>
        <a:srgbClr val="006EC7"/>
      </a:accent1>
      <a:accent2>
        <a:srgbClr val="61913D"/>
      </a:accent2>
      <a:accent3>
        <a:srgbClr val="FFFFFF"/>
      </a:accent3>
      <a:accent4>
        <a:srgbClr val="000000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3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ll-Dark_by_jayse 1">
        <a:dk1>
          <a:srgbClr val="000000"/>
        </a:dk1>
        <a:lt1>
          <a:srgbClr val="FFFFFF"/>
        </a:lt1>
        <a:dk2>
          <a:srgbClr val="006EC7"/>
        </a:dk2>
        <a:lt2>
          <a:srgbClr val="B6B8BA"/>
        </a:lt2>
        <a:accent1>
          <a:srgbClr val="006EC7"/>
        </a:accent1>
        <a:accent2>
          <a:srgbClr val="61913D"/>
        </a:accent2>
        <a:accent3>
          <a:srgbClr val="FFFFFF"/>
        </a:accent3>
        <a:accent4>
          <a:srgbClr val="000000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E128F736B23E4D934EA759A12D1D1C" ma:contentTypeVersion="0" ma:contentTypeDescription="Create a new document." ma:contentTypeScope="" ma:versionID="81416fe533f0564963b0a9df69fd25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C3F46B-DBE1-4728-BFEE-E5AFCF84C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9357EC-293D-4EAF-BA02-20E3CFCD9B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EBA442-8806-4E88-8C64-BF31FCD410CD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13781</TotalTime>
  <Words>171</Words>
  <Application>Microsoft Office PowerPoint</Application>
  <PresentationFormat>On-screen Show (4:3)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Times New Roman</vt:lpstr>
      <vt:lpstr>Wingdings</vt:lpstr>
      <vt:lpstr>Wingdings 2</vt:lpstr>
      <vt:lpstr>2_Dell-Dark_by_jayse</vt:lpstr>
      <vt:lpstr>3_Dell-Dark_by_jayse</vt:lpstr>
      <vt:lpstr>PowerPoint Presentation</vt:lpstr>
      <vt:lpstr>Why &amp; What are functions?</vt:lpstr>
      <vt:lpstr>Function syntax</vt:lpstr>
      <vt:lpstr>Exercise</vt:lpstr>
      <vt:lpstr>Continue..</vt:lpstr>
      <vt:lpstr>More Exercise?</vt:lpstr>
      <vt:lpstr>Thank You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W. Engelgau</dc:creator>
  <cp:keywords>No Restrictions</cp:keywords>
  <cp:lastModifiedBy>Kanta, Srinivas</cp:lastModifiedBy>
  <cp:revision>439</cp:revision>
  <dcterms:created xsi:type="dcterms:W3CDTF">2001-03-29T21:35:04Z</dcterms:created>
  <dcterms:modified xsi:type="dcterms:W3CDTF">2019-01-22T06:21:59Z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8c3dd25b-9cb6-4b88-b403-4284df095342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Document Creator">
    <vt:lpwstr/>
  </property>
  <property fmtid="{D5CDD505-2E9C-101B-9397-08002B2CF9AE}" pid="6" name="Document Editor">
    <vt:lpwstr/>
  </property>
  <property fmtid="{D5CDD505-2E9C-101B-9397-08002B2CF9AE}" pid="7" name="ContentTypeId">
    <vt:lpwstr>0x01010094E128F736B23E4D934EA759A12D1D1C</vt:lpwstr>
  </property>
  <property fmtid="{D5CDD505-2E9C-101B-9397-08002B2CF9AE}" pid="8" name="Classification">
    <vt:lpwstr>No Restrictions</vt:lpwstr>
  </property>
  <property fmtid="{D5CDD505-2E9C-101B-9397-08002B2CF9AE}" pid="9" name="Sublabels">
    <vt:lpwstr/>
  </property>
</Properties>
</file>