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241" r:id="rId4"/>
  </p:sldMasterIdLst>
  <p:notesMasterIdLst>
    <p:notesMasterId r:id="rId14"/>
  </p:notesMasterIdLst>
  <p:handoutMasterIdLst>
    <p:handoutMasterId r:id="rId15"/>
  </p:handoutMasterIdLst>
  <p:sldIdLst>
    <p:sldId id="350" r:id="rId5"/>
    <p:sldId id="331" r:id="rId6"/>
    <p:sldId id="357" r:id="rId7"/>
    <p:sldId id="358" r:id="rId8"/>
    <p:sldId id="303" r:id="rId9"/>
    <p:sldId id="349" r:id="rId10"/>
    <p:sldId id="359" r:id="rId11"/>
    <p:sldId id="360" r:id="rId12"/>
    <p:sldId id="361" r:id="rId13"/>
  </p:sldIdLst>
  <p:sldSz cx="9144000" cy="5143500" type="screen16x9"/>
  <p:notesSz cx="7010400" cy="9296400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  <p15:guide id="4" orient="horz" pos="5510">
          <p15:clr>
            <a:srgbClr val="A4A3A4"/>
          </p15:clr>
        </p15:guide>
        <p15:guide id="5" pos="3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  <p15:guide id="3" orient="horz" pos="2638">
          <p15:clr>
            <a:srgbClr val="A4A3A4"/>
          </p15:clr>
        </p15:guide>
        <p15:guide id="4" pos="4111">
          <p15:clr>
            <a:srgbClr val="A4A3A4"/>
          </p15:clr>
        </p15:guide>
        <p15:guide id="5" pos="30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son, Angele" initials="DA" lastIdx="2" clrIdx="0">
    <p:extLst/>
  </p:cmAuthor>
  <p:cmAuthor id="2" name="Matthews, Elizabeth" initials="ME" lastIdx="29" clrIdx="1">
    <p:extLst/>
  </p:cmAuthor>
  <p:cmAuthor id="3" name="Krishnan, Elavarasu" initials="KE" lastIdx="2" clrIdx="2">
    <p:extLst>
      <p:ext uri="{19B8F6BF-5375-455C-9EA6-DF929625EA0E}">
        <p15:presenceInfo xmlns:p15="http://schemas.microsoft.com/office/powerpoint/2012/main" userId="S-1-5-21-1802859667-647903414-1863928812-18725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9F45"/>
    <a:srgbClr val="FDBF23"/>
    <a:srgbClr val="FFB521"/>
    <a:srgbClr val="FFCC66"/>
    <a:srgbClr val="E4B91C"/>
    <a:srgbClr val="E79419"/>
    <a:srgbClr val="F0BC70"/>
    <a:srgbClr val="E6931A"/>
    <a:srgbClr val="E9AD17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2" autoAdjust="0"/>
    <p:restoredTop sz="96031" autoAdjust="0"/>
  </p:normalViewPr>
  <p:slideViewPr>
    <p:cSldViewPr snapToGrid="0">
      <p:cViewPr varScale="1">
        <p:scale>
          <a:sx n="90" d="100"/>
          <a:sy n="90" d="100"/>
        </p:scale>
        <p:origin x="508" y="60"/>
      </p:cViewPr>
      <p:guideLst>
        <p:guide orient="horz" pos="3072"/>
        <p:guide pos="5577"/>
        <p:guide pos="180"/>
        <p:guide orient="horz" pos="5510"/>
        <p:guide pos="3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32" y="72"/>
      </p:cViewPr>
      <p:guideLst>
        <p:guide orient="horz" pos="2928"/>
        <p:guide pos="2208"/>
        <p:guide orient="horz" pos="2638"/>
        <p:guide pos="4111"/>
        <p:guide pos="30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E6E084-8CEA-4127-8CAC-01F945B924E2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5" csCatId="accent1" phldr="1"/>
      <dgm:spPr/>
    </dgm:pt>
    <dgm:pt modelId="{04F0DEE0-41A9-43C1-981E-F11B6B4B014F}">
      <dgm:prSet phldrT="[Text]" custT="1"/>
      <dgm:spPr>
        <a:solidFill>
          <a:srgbClr val="00B0F0">
            <a:alpha val="90000"/>
          </a:srgbClr>
        </a:solidFill>
        <a:ln>
          <a:solidFill>
            <a:schemeClr val="bg2"/>
          </a:solidFill>
        </a:ln>
      </dgm:spPr>
      <dgm:t>
        <a:bodyPr/>
        <a:lstStyle/>
        <a:p>
          <a:r>
            <a:rPr lang="en-US" sz="1000" b="1" dirty="0">
              <a:solidFill>
                <a:schemeClr val="tx2"/>
              </a:solidFill>
              <a:latin typeface="Museo For Dell" panose="020B0604020202020204"/>
            </a:rPr>
            <a:t>Practical based sessions</a:t>
          </a:r>
        </a:p>
      </dgm:t>
    </dgm:pt>
    <dgm:pt modelId="{33DC1C08-2331-4B27-BCE5-CB027340F731}" type="parTrans" cxnId="{990E8FBD-BD17-423C-BBA9-E603B5085F93}">
      <dgm:prSet/>
      <dgm:spPr/>
      <dgm:t>
        <a:bodyPr/>
        <a:lstStyle/>
        <a:p>
          <a:endParaRPr lang="en-US" sz="1000" b="1">
            <a:solidFill>
              <a:schemeClr val="tx2"/>
            </a:solidFill>
            <a:latin typeface="Museo For Dell" panose="020B0604020202020204"/>
          </a:endParaRPr>
        </a:p>
      </dgm:t>
    </dgm:pt>
    <dgm:pt modelId="{CEB4D729-A702-4B8E-B2CB-D6ACD670C520}" type="sibTrans" cxnId="{990E8FBD-BD17-423C-BBA9-E603B5085F93}">
      <dgm:prSet/>
      <dgm:spPr/>
      <dgm:t>
        <a:bodyPr/>
        <a:lstStyle/>
        <a:p>
          <a:endParaRPr lang="en-US" sz="1000" b="1" dirty="0">
            <a:solidFill>
              <a:schemeClr val="tx2"/>
            </a:solidFill>
            <a:latin typeface="Museo For Dell" panose="020B0604020202020204"/>
          </a:endParaRPr>
        </a:p>
      </dgm:t>
    </dgm:pt>
    <dgm:pt modelId="{417195E1-6EB7-4221-811D-9050CD33A20B}">
      <dgm:prSet phldrT="[Text]" custT="1"/>
      <dgm:spPr>
        <a:solidFill>
          <a:srgbClr val="00B0F0">
            <a:alpha val="90000"/>
          </a:srgbClr>
        </a:solidFill>
        <a:ln>
          <a:solidFill>
            <a:schemeClr val="bg2"/>
          </a:solidFill>
        </a:ln>
      </dgm:spPr>
      <dgm:t>
        <a:bodyPr/>
        <a:lstStyle/>
        <a:p>
          <a:r>
            <a:rPr lang="en-US" sz="1000" b="1">
              <a:solidFill>
                <a:schemeClr val="tx2"/>
              </a:solidFill>
              <a:latin typeface="Museo For Dell" panose="020B0604020202020204"/>
            </a:rPr>
            <a:t>Buddy pairing</a:t>
          </a:r>
          <a:endParaRPr lang="en-US" sz="1000" b="1" dirty="0">
            <a:solidFill>
              <a:schemeClr val="tx2"/>
            </a:solidFill>
            <a:latin typeface="Museo For Dell" panose="020B0604020202020204"/>
          </a:endParaRPr>
        </a:p>
      </dgm:t>
    </dgm:pt>
    <dgm:pt modelId="{3E799D69-7578-49E6-9E91-52B7A1FD6C93}" type="parTrans" cxnId="{E245EBED-C9A6-436A-B1D3-F31413E10FC7}">
      <dgm:prSet/>
      <dgm:spPr/>
      <dgm:t>
        <a:bodyPr/>
        <a:lstStyle/>
        <a:p>
          <a:endParaRPr lang="en-US" sz="1000" b="1">
            <a:solidFill>
              <a:schemeClr val="tx2"/>
            </a:solidFill>
            <a:latin typeface="Museo For Dell" panose="020B0604020202020204"/>
          </a:endParaRPr>
        </a:p>
      </dgm:t>
    </dgm:pt>
    <dgm:pt modelId="{D414A241-B178-4F07-BC06-979E969966DB}" type="sibTrans" cxnId="{E245EBED-C9A6-436A-B1D3-F31413E10FC7}">
      <dgm:prSet/>
      <dgm:spPr/>
      <dgm:t>
        <a:bodyPr/>
        <a:lstStyle/>
        <a:p>
          <a:endParaRPr lang="en-US" sz="1000" b="1">
            <a:solidFill>
              <a:schemeClr val="tx2"/>
            </a:solidFill>
            <a:latin typeface="Museo For Dell" panose="020B0604020202020204"/>
          </a:endParaRPr>
        </a:p>
      </dgm:t>
    </dgm:pt>
    <dgm:pt modelId="{7FA20308-185B-43A8-B253-1CF92B36AAFE}">
      <dgm:prSet phldrT="[Text]" custT="1"/>
      <dgm:spPr>
        <a:solidFill>
          <a:srgbClr val="00B0F0">
            <a:alpha val="90000"/>
          </a:srgbClr>
        </a:solidFill>
        <a:ln>
          <a:solidFill>
            <a:schemeClr val="bg2"/>
          </a:solidFill>
        </a:ln>
      </dgm:spPr>
      <dgm:t>
        <a:bodyPr/>
        <a:lstStyle/>
        <a:p>
          <a:r>
            <a:rPr lang="en-US" sz="1000" b="1">
              <a:solidFill>
                <a:schemeClr val="tx2"/>
              </a:solidFill>
              <a:latin typeface="Museo For Dell" panose="020B0604020202020204"/>
            </a:rPr>
            <a:t>Assignments</a:t>
          </a:r>
          <a:endParaRPr lang="en-US" sz="1000" b="1" dirty="0">
            <a:solidFill>
              <a:schemeClr val="tx2"/>
            </a:solidFill>
            <a:latin typeface="Museo For Dell" panose="020B0604020202020204"/>
          </a:endParaRPr>
        </a:p>
      </dgm:t>
    </dgm:pt>
    <dgm:pt modelId="{25606B6F-D986-4F50-AEE6-FF0A9EB3DDA9}" type="parTrans" cxnId="{ED9F5310-3A6D-4768-988E-A4F5E5280C60}">
      <dgm:prSet/>
      <dgm:spPr/>
      <dgm:t>
        <a:bodyPr/>
        <a:lstStyle/>
        <a:p>
          <a:endParaRPr lang="en-US" sz="1000" b="1">
            <a:solidFill>
              <a:schemeClr val="tx2"/>
            </a:solidFill>
            <a:latin typeface="Museo For Dell" panose="020B0604020202020204"/>
          </a:endParaRPr>
        </a:p>
      </dgm:t>
    </dgm:pt>
    <dgm:pt modelId="{35BDF514-E896-4A9E-8D93-6F15664F3FFA}" type="sibTrans" cxnId="{ED9F5310-3A6D-4768-988E-A4F5E5280C60}">
      <dgm:prSet/>
      <dgm:spPr/>
      <dgm:t>
        <a:bodyPr/>
        <a:lstStyle/>
        <a:p>
          <a:endParaRPr lang="en-US" sz="1000" b="1">
            <a:solidFill>
              <a:schemeClr val="tx2"/>
            </a:solidFill>
            <a:latin typeface="Museo For Dell" panose="020B0604020202020204"/>
          </a:endParaRPr>
        </a:p>
      </dgm:t>
    </dgm:pt>
    <dgm:pt modelId="{1BFA0AB3-60C0-47C4-B6A1-729A387C6186}">
      <dgm:prSet phldrT="[Text]" custT="1"/>
      <dgm:spPr>
        <a:solidFill>
          <a:srgbClr val="00B0F0">
            <a:alpha val="90000"/>
          </a:srgbClr>
        </a:solidFill>
        <a:ln>
          <a:solidFill>
            <a:schemeClr val="bg2"/>
          </a:solidFill>
        </a:ln>
      </dgm:spPr>
      <dgm:t>
        <a:bodyPr/>
        <a:lstStyle/>
        <a:p>
          <a:r>
            <a:rPr lang="en-US" sz="1000" b="1" dirty="0">
              <a:solidFill>
                <a:schemeClr val="tx2"/>
              </a:solidFill>
              <a:latin typeface="Museo For Dell" panose="020B0604020202020204"/>
            </a:rPr>
            <a:t>Real time projects</a:t>
          </a:r>
        </a:p>
      </dgm:t>
    </dgm:pt>
    <dgm:pt modelId="{AF0870A6-EFAA-4191-B7D0-3E96CFFE3A7B}" type="parTrans" cxnId="{5EC856D1-78E3-4B1F-A151-B1A8A1E0B423}">
      <dgm:prSet/>
      <dgm:spPr/>
      <dgm:t>
        <a:bodyPr/>
        <a:lstStyle/>
        <a:p>
          <a:endParaRPr lang="en-US" sz="1000" b="1">
            <a:solidFill>
              <a:schemeClr val="tx2"/>
            </a:solidFill>
            <a:latin typeface="Museo For Dell" panose="020B0604020202020204"/>
          </a:endParaRPr>
        </a:p>
      </dgm:t>
    </dgm:pt>
    <dgm:pt modelId="{35353BF2-EBA5-49AE-AE5F-07D2327CB57D}" type="sibTrans" cxnId="{5EC856D1-78E3-4B1F-A151-B1A8A1E0B423}">
      <dgm:prSet/>
      <dgm:spPr/>
      <dgm:t>
        <a:bodyPr/>
        <a:lstStyle/>
        <a:p>
          <a:endParaRPr lang="en-US" sz="1000" b="1">
            <a:solidFill>
              <a:schemeClr val="tx2"/>
            </a:solidFill>
            <a:latin typeface="Museo For Dell" panose="020B0604020202020204"/>
          </a:endParaRPr>
        </a:p>
      </dgm:t>
    </dgm:pt>
    <dgm:pt modelId="{52F25CA1-DCB3-4694-934D-444B5442D12B}">
      <dgm:prSet phldrT="[Text]" custT="1"/>
      <dgm:spPr>
        <a:solidFill>
          <a:srgbClr val="00B0F0">
            <a:alpha val="90000"/>
          </a:srgbClr>
        </a:solidFill>
        <a:ln>
          <a:solidFill>
            <a:schemeClr val="bg2"/>
          </a:solidFill>
        </a:ln>
      </dgm:spPr>
      <dgm:t>
        <a:bodyPr/>
        <a:lstStyle/>
        <a:p>
          <a:r>
            <a:rPr lang="en-US" sz="1000" b="1">
              <a:solidFill>
                <a:schemeClr val="tx2"/>
              </a:solidFill>
              <a:latin typeface="Museo For Dell" panose="020B0604020202020204"/>
            </a:rPr>
            <a:t>Confluence page for tracking </a:t>
          </a:r>
          <a:endParaRPr lang="en-US" sz="1000" b="1" dirty="0">
            <a:solidFill>
              <a:schemeClr val="tx2"/>
            </a:solidFill>
            <a:latin typeface="Museo For Dell" panose="020B0604020202020204"/>
          </a:endParaRPr>
        </a:p>
      </dgm:t>
    </dgm:pt>
    <dgm:pt modelId="{2CD96026-78B3-4035-B77B-97622C7E4238}" type="parTrans" cxnId="{BEB2AA40-BA42-4AF3-BBE6-732B6D112E97}">
      <dgm:prSet/>
      <dgm:spPr/>
      <dgm:t>
        <a:bodyPr/>
        <a:lstStyle/>
        <a:p>
          <a:endParaRPr lang="en-US" sz="1000" b="1">
            <a:solidFill>
              <a:schemeClr val="tx2"/>
            </a:solidFill>
            <a:latin typeface="Museo For Dell" panose="020B0604020202020204"/>
          </a:endParaRPr>
        </a:p>
      </dgm:t>
    </dgm:pt>
    <dgm:pt modelId="{698AB960-A7CE-48A2-AE47-7A3DB4EE7FE6}" type="sibTrans" cxnId="{BEB2AA40-BA42-4AF3-BBE6-732B6D112E97}">
      <dgm:prSet/>
      <dgm:spPr/>
      <dgm:t>
        <a:bodyPr/>
        <a:lstStyle/>
        <a:p>
          <a:endParaRPr lang="en-US" sz="1000" b="1">
            <a:solidFill>
              <a:schemeClr val="tx2"/>
            </a:solidFill>
            <a:latin typeface="Museo For Dell" panose="020B0604020202020204"/>
          </a:endParaRPr>
        </a:p>
      </dgm:t>
    </dgm:pt>
    <dgm:pt modelId="{3A0FC17C-FCE8-444D-AE01-37E3BE82E394}" type="pres">
      <dgm:prSet presAssocID="{71E6E084-8CEA-4127-8CAC-01F945B924E2}" presName="Name0" presStyleCnt="0">
        <dgm:presLayoutVars>
          <dgm:dir/>
          <dgm:resizeHandles val="exact"/>
        </dgm:presLayoutVars>
      </dgm:prSet>
      <dgm:spPr/>
    </dgm:pt>
    <dgm:pt modelId="{C6ED646D-7EA0-4579-B005-E07AE622D350}" type="pres">
      <dgm:prSet presAssocID="{04F0DEE0-41A9-43C1-981E-F11B6B4B014F}" presName="composite" presStyleCnt="0"/>
      <dgm:spPr/>
    </dgm:pt>
    <dgm:pt modelId="{CCCB7E46-F072-4293-81EA-C0997E6911F7}" type="pres">
      <dgm:prSet presAssocID="{04F0DEE0-41A9-43C1-981E-F11B6B4B014F}" presName="bgChev" presStyleLbl="node1" presStyleIdx="0" presStyleCnt="5"/>
      <dgm:spPr/>
    </dgm:pt>
    <dgm:pt modelId="{2395C02A-40A9-4458-B754-A0CFD1D712D6}" type="pres">
      <dgm:prSet presAssocID="{04F0DEE0-41A9-43C1-981E-F11B6B4B014F}" presName="txNode" presStyleLbl="fgAcc1" presStyleIdx="0" presStyleCnt="5">
        <dgm:presLayoutVars>
          <dgm:bulletEnabled val="1"/>
        </dgm:presLayoutVars>
      </dgm:prSet>
      <dgm:spPr/>
    </dgm:pt>
    <dgm:pt modelId="{DD16B253-58AD-42B9-97C9-54A97AC478E7}" type="pres">
      <dgm:prSet presAssocID="{CEB4D729-A702-4B8E-B2CB-D6ACD670C520}" presName="compositeSpace" presStyleCnt="0"/>
      <dgm:spPr/>
    </dgm:pt>
    <dgm:pt modelId="{218495CA-D105-41B4-9DF1-B15D9D451E21}" type="pres">
      <dgm:prSet presAssocID="{417195E1-6EB7-4221-811D-9050CD33A20B}" presName="composite" presStyleCnt="0"/>
      <dgm:spPr/>
    </dgm:pt>
    <dgm:pt modelId="{8EFEA537-7787-4A83-9F62-B4C3210CC5FE}" type="pres">
      <dgm:prSet presAssocID="{417195E1-6EB7-4221-811D-9050CD33A20B}" presName="bgChev" presStyleLbl="node1" presStyleIdx="1" presStyleCnt="5"/>
      <dgm:spPr/>
    </dgm:pt>
    <dgm:pt modelId="{50A4BD20-5515-4D20-8CCA-4DDB880672E7}" type="pres">
      <dgm:prSet presAssocID="{417195E1-6EB7-4221-811D-9050CD33A20B}" presName="txNode" presStyleLbl="fgAcc1" presStyleIdx="1" presStyleCnt="5">
        <dgm:presLayoutVars>
          <dgm:bulletEnabled val="1"/>
        </dgm:presLayoutVars>
      </dgm:prSet>
      <dgm:spPr/>
    </dgm:pt>
    <dgm:pt modelId="{0C2E61DF-1EE7-4013-9CFF-08F8C0BAE19E}" type="pres">
      <dgm:prSet presAssocID="{D414A241-B178-4F07-BC06-979E969966DB}" presName="compositeSpace" presStyleCnt="0"/>
      <dgm:spPr/>
    </dgm:pt>
    <dgm:pt modelId="{9838113D-7E91-4404-9EBC-27D0D18FEF0C}" type="pres">
      <dgm:prSet presAssocID="{7FA20308-185B-43A8-B253-1CF92B36AAFE}" presName="composite" presStyleCnt="0"/>
      <dgm:spPr/>
    </dgm:pt>
    <dgm:pt modelId="{5D33B493-C99C-42C7-A8D1-5ADD0451146E}" type="pres">
      <dgm:prSet presAssocID="{7FA20308-185B-43A8-B253-1CF92B36AAFE}" presName="bgChev" presStyleLbl="node1" presStyleIdx="2" presStyleCnt="5"/>
      <dgm:spPr/>
    </dgm:pt>
    <dgm:pt modelId="{4D6245D3-DA5F-4C7A-BE72-F08BB673AA2E}" type="pres">
      <dgm:prSet presAssocID="{7FA20308-185B-43A8-B253-1CF92B36AAFE}" presName="txNode" presStyleLbl="fgAcc1" presStyleIdx="2" presStyleCnt="5">
        <dgm:presLayoutVars>
          <dgm:bulletEnabled val="1"/>
        </dgm:presLayoutVars>
      </dgm:prSet>
      <dgm:spPr/>
    </dgm:pt>
    <dgm:pt modelId="{A600D7DF-1153-486D-9D9B-DFC7109B45AC}" type="pres">
      <dgm:prSet presAssocID="{35BDF514-E896-4A9E-8D93-6F15664F3FFA}" presName="compositeSpace" presStyleCnt="0"/>
      <dgm:spPr/>
    </dgm:pt>
    <dgm:pt modelId="{CB41B2D7-B2F6-4AED-A3C5-D92776FBA031}" type="pres">
      <dgm:prSet presAssocID="{1BFA0AB3-60C0-47C4-B6A1-729A387C6186}" presName="composite" presStyleCnt="0"/>
      <dgm:spPr/>
    </dgm:pt>
    <dgm:pt modelId="{BC93D9C1-BB83-49A0-80CB-89F908CDE23D}" type="pres">
      <dgm:prSet presAssocID="{1BFA0AB3-60C0-47C4-B6A1-729A387C6186}" presName="bgChev" presStyleLbl="node1" presStyleIdx="3" presStyleCnt="5"/>
      <dgm:spPr/>
    </dgm:pt>
    <dgm:pt modelId="{2B6A4A14-4C48-4B32-862F-BCECA087D0E5}" type="pres">
      <dgm:prSet presAssocID="{1BFA0AB3-60C0-47C4-B6A1-729A387C6186}" presName="txNode" presStyleLbl="fgAcc1" presStyleIdx="3" presStyleCnt="5">
        <dgm:presLayoutVars>
          <dgm:bulletEnabled val="1"/>
        </dgm:presLayoutVars>
      </dgm:prSet>
      <dgm:spPr/>
    </dgm:pt>
    <dgm:pt modelId="{5B860709-D025-49A6-9319-49692C94B341}" type="pres">
      <dgm:prSet presAssocID="{35353BF2-EBA5-49AE-AE5F-07D2327CB57D}" presName="compositeSpace" presStyleCnt="0"/>
      <dgm:spPr/>
    </dgm:pt>
    <dgm:pt modelId="{EB3048D7-CDCC-4857-9DC0-24A274BA02DE}" type="pres">
      <dgm:prSet presAssocID="{52F25CA1-DCB3-4694-934D-444B5442D12B}" presName="composite" presStyleCnt="0"/>
      <dgm:spPr/>
    </dgm:pt>
    <dgm:pt modelId="{4E314A58-3F33-4002-9499-2919586FBDC8}" type="pres">
      <dgm:prSet presAssocID="{52F25CA1-DCB3-4694-934D-444B5442D12B}" presName="bgChev" presStyleLbl="node1" presStyleIdx="4" presStyleCnt="5"/>
      <dgm:spPr/>
    </dgm:pt>
    <dgm:pt modelId="{68F59F76-E47F-4059-BEBE-504C79F3EB4D}" type="pres">
      <dgm:prSet presAssocID="{52F25CA1-DCB3-4694-934D-444B5442D12B}" presName="txNode" presStyleLbl="fgAcc1" presStyleIdx="4" presStyleCnt="5">
        <dgm:presLayoutVars>
          <dgm:bulletEnabled val="1"/>
        </dgm:presLayoutVars>
      </dgm:prSet>
      <dgm:spPr/>
    </dgm:pt>
  </dgm:ptLst>
  <dgm:cxnLst>
    <dgm:cxn modelId="{0F9A6F06-7F52-4055-828E-287B45F90254}" type="presOf" srcId="{52F25CA1-DCB3-4694-934D-444B5442D12B}" destId="{68F59F76-E47F-4059-BEBE-504C79F3EB4D}" srcOrd="0" destOrd="0" presId="urn:microsoft.com/office/officeart/2005/8/layout/chevronAccent+Icon"/>
    <dgm:cxn modelId="{ED9F5310-3A6D-4768-988E-A4F5E5280C60}" srcId="{71E6E084-8CEA-4127-8CAC-01F945B924E2}" destId="{7FA20308-185B-43A8-B253-1CF92B36AAFE}" srcOrd="2" destOrd="0" parTransId="{25606B6F-D986-4F50-AEE6-FF0A9EB3DDA9}" sibTransId="{35BDF514-E896-4A9E-8D93-6F15664F3FFA}"/>
    <dgm:cxn modelId="{C218AD30-D27F-4287-A88D-E0A053F6A342}" type="presOf" srcId="{1BFA0AB3-60C0-47C4-B6A1-729A387C6186}" destId="{2B6A4A14-4C48-4B32-862F-BCECA087D0E5}" srcOrd="0" destOrd="0" presId="urn:microsoft.com/office/officeart/2005/8/layout/chevronAccent+Icon"/>
    <dgm:cxn modelId="{BB617D32-5C3C-4AB5-BDA6-2FB21E9904A9}" type="presOf" srcId="{71E6E084-8CEA-4127-8CAC-01F945B924E2}" destId="{3A0FC17C-FCE8-444D-AE01-37E3BE82E394}" srcOrd="0" destOrd="0" presId="urn:microsoft.com/office/officeart/2005/8/layout/chevronAccent+Icon"/>
    <dgm:cxn modelId="{BEB2AA40-BA42-4AF3-BBE6-732B6D112E97}" srcId="{71E6E084-8CEA-4127-8CAC-01F945B924E2}" destId="{52F25CA1-DCB3-4694-934D-444B5442D12B}" srcOrd="4" destOrd="0" parTransId="{2CD96026-78B3-4035-B77B-97622C7E4238}" sibTransId="{698AB960-A7CE-48A2-AE47-7A3DB4EE7FE6}"/>
    <dgm:cxn modelId="{D3029875-0F58-4CBF-859F-889AF0EBE3B3}" type="presOf" srcId="{04F0DEE0-41A9-43C1-981E-F11B6B4B014F}" destId="{2395C02A-40A9-4458-B754-A0CFD1D712D6}" srcOrd="0" destOrd="0" presId="urn:microsoft.com/office/officeart/2005/8/layout/chevronAccent+Icon"/>
    <dgm:cxn modelId="{55B736A6-CC86-4F17-B2D3-BDAF4B78AB7A}" type="presOf" srcId="{417195E1-6EB7-4221-811D-9050CD33A20B}" destId="{50A4BD20-5515-4D20-8CCA-4DDB880672E7}" srcOrd="0" destOrd="0" presId="urn:microsoft.com/office/officeart/2005/8/layout/chevronAccent+Icon"/>
    <dgm:cxn modelId="{990E8FBD-BD17-423C-BBA9-E603B5085F93}" srcId="{71E6E084-8CEA-4127-8CAC-01F945B924E2}" destId="{04F0DEE0-41A9-43C1-981E-F11B6B4B014F}" srcOrd="0" destOrd="0" parTransId="{33DC1C08-2331-4B27-BCE5-CB027340F731}" sibTransId="{CEB4D729-A702-4B8E-B2CB-D6ACD670C520}"/>
    <dgm:cxn modelId="{137498BE-FFFB-49FF-A255-C5138016FF22}" type="presOf" srcId="{7FA20308-185B-43A8-B253-1CF92B36AAFE}" destId="{4D6245D3-DA5F-4C7A-BE72-F08BB673AA2E}" srcOrd="0" destOrd="0" presId="urn:microsoft.com/office/officeart/2005/8/layout/chevronAccent+Icon"/>
    <dgm:cxn modelId="{5EC856D1-78E3-4B1F-A151-B1A8A1E0B423}" srcId="{71E6E084-8CEA-4127-8CAC-01F945B924E2}" destId="{1BFA0AB3-60C0-47C4-B6A1-729A387C6186}" srcOrd="3" destOrd="0" parTransId="{AF0870A6-EFAA-4191-B7D0-3E96CFFE3A7B}" sibTransId="{35353BF2-EBA5-49AE-AE5F-07D2327CB57D}"/>
    <dgm:cxn modelId="{E245EBED-C9A6-436A-B1D3-F31413E10FC7}" srcId="{71E6E084-8CEA-4127-8CAC-01F945B924E2}" destId="{417195E1-6EB7-4221-811D-9050CD33A20B}" srcOrd="1" destOrd="0" parTransId="{3E799D69-7578-49E6-9E91-52B7A1FD6C93}" sibTransId="{D414A241-B178-4F07-BC06-979E969966DB}"/>
    <dgm:cxn modelId="{DF6416FA-062A-4D6B-9273-62D75CD90037}" type="presParOf" srcId="{3A0FC17C-FCE8-444D-AE01-37E3BE82E394}" destId="{C6ED646D-7EA0-4579-B005-E07AE622D350}" srcOrd="0" destOrd="0" presId="urn:microsoft.com/office/officeart/2005/8/layout/chevronAccent+Icon"/>
    <dgm:cxn modelId="{C1723D90-393D-4C3F-95A4-C9FE0E1215E4}" type="presParOf" srcId="{C6ED646D-7EA0-4579-B005-E07AE622D350}" destId="{CCCB7E46-F072-4293-81EA-C0997E6911F7}" srcOrd="0" destOrd="0" presId="urn:microsoft.com/office/officeart/2005/8/layout/chevronAccent+Icon"/>
    <dgm:cxn modelId="{03B2BFB7-F4C3-44F6-96CA-6FBE8593E764}" type="presParOf" srcId="{C6ED646D-7EA0-4579-B005-E07AE622D350}" destId="{2395C02A-40A9-4458-B754-A0CFD1D712D6}" srcOrd="1" destOrd="0" presId="urn:microsoft.com/office/officeart/2005/8/layout/chevronAccent+Icon"/>
    <dgm:cxn modelId="{F8195759-1309-4099-A112-90099A85C61E}" type="presParOf" srcId="{3A0FC17C-FCE8-444D-AE01-37E3BE82E394}" destId="{DD16B253-58AD-42B9-97C9-54A97AC478E7}" srcOrd="1" destOrd="0" presId="urn:microsoft.com/office/officeart/2005/8/layout/chevronAccent+Icon"/>
    <dgm:cxn modelId="{7A1092B5-C4DC-47E5-A495-C740052F9435}" type="presParOf" srcId="{3A0FC17C-FCE8-444D-AE01-37E3BE82E394}" destId="{218495CA-D105-41B4-9DF1-B15D9D451E21}" srcOrd="2" destOrd="0" presId="urn:microsoft.com/office/officeart/2005/8/layout/chevronAccent+Icon"/>
    <dgm:cxn modelId="{0B7BB94E-CCEB-4E73-8BA6-9C333B425C19}" type="presParOf" srcId="{218495CA-D105-41B4-9DF1-B15D9D451E21}" destId="{8EFEA537-7787-4A83-9F62-B4C3210CC5FE}" srcOrd="0" destOrd="0" presId="urn:microsoft.com/office/officeart/2005/8/layout/chevronAccent+Icon"/>
    <dgm:cxn modelId="{51AB30F4-40C2-466E-9BE7-B462BA56BA4F}" type="presParOf" srcId="{218495CA-D105-41B4-9DF1-B15D9D451E21}" destId="{50A4BD20-5515-4D20-8CCA-4DDB880672E7}" srcOrd="1" destOrd="0" presId="urn:microsoft.com/office/officeart/2005/8/layout/chevronAccent+Icon"/>
    <dgm:cxn modelId="{4844B90A-3701-4729-BEA1-8484EF5EA016}" type="presParOf" srcId="{3A0FC17C-FCE8-444D-AE01-37E3BE82E394}" destId="{0C2E61DF-1EE7-4013-9CFF-08F8C0BAE19E}" srcOrd="3" destOrd="0" presId="urn:microsoft.com/office/officeart/2005/8/layout/chevronAccent+Icon"/>
    <dgm:cxn modelId="{0F2F1AC3-96BD-48BE-A474-7FA726CE1B52}" type="presParOf" srcId="{3A0FC17C-FCE8-444D-AE01-37E3BE82E394}" destId="{9838113D-7E91-4404-9EBC-27D0D18FEF0C}" srcOrd="4" destOrd="0" presId="urn:microsoft.com/office/officeart/2005/8/layout/chevronAccent+Icon"/>
    <dgm:cxn modelId="{45A254FE-7C51-4F2E-A142-BA6356BA5AFC}" type="presParOf" srcId="{9838113D-7E91-4404-9EBC-27D0D18FEF0C}" destId="{5D33B493-C99C-42C7-A8D1-5ADD0451146E}" srcOrd="0" destOrd="0" presId="urn:microsoft.com/office/officeart/2005/8/layout/chevronAccent+Icon"/>
    <dgm:cxn modelId="{D84E5CE7-CF20-4CB1-94D8-9A5B7E087E96}" type="presParOf" srcId="{9838113D-7E91-4404-9EBC-27D0D18FEF0C}" destId="{4D6245D3-DA5F-4C7A-BE72-F08BB673AA2E}" srcOrd="1" destOrd="0" presId="urn:microsoft.com/office/officeart/2005/8/layout/chevronAccent+Icon"/>
    <dgm:cxn modelId="{6F22730F-32F4-481E-AB9B-4EA9CB56913A}" type="presParOf" srcId="{3A0FC17C-FCE8-444D-AE01-37E3BE82E394}" destId="{A600D7DF-1153-486D-9D9B-DFC7109B45AC}" srcOrd="5" destOrd="0" presId="urn:microsoft.com/office/officeart/2005/8/layout/chevronAccent+Icon"/>
    <dgm:cxn modelId="{50D121B9-263B-418F-9670-55C47E9C9CDA}" type="presParOf" srcId="{3A0FC17C-FCE8-444D-AE01-37E3BE82E394}" destId="{CB41B2D7-B2F6-4AED-A3C5-D92776FBA031}" srcOrd="6" destOrd="0" presId="urn:microsoft.com/office/officeart/2005/8/layout/chevronAccent+Icon"/>
    <dgm:cxn modelId="{B67D47D6-DA99-4A9A-A904-FE573ECA48DE}" type="presParOf" srcId="{CB41B2D7-B2F6-4AED-A3C5-D92776FBA031}" destId="{BC93D9C1-BB83-49A0-80CB-89F908CDE23D}" srcOrd="0" destOrd="0" presId="urn:microsoft.com/office/officeart/2005/8/layout/chevronAccent+Icon"/>
    <dgm:cxn modelId="{FC530964-B21D-42FB-9977-9138689B43A2}" type="presParOf" srcId="{CB41B2D7-B2F6-4AED-A3C5-D92776FBA031}" destId="{2B6A4A14-4C48-4B32-862F-BCECA087D0E5}" srcOrd="1" destOrd="0" presId="urn:microsoft.com/office/officeart/2005/8/layout/chevronAccent+Icon"/>
    <dgm:cxn modelId="{DDC687B2-55FA-4D3B-BCA4-24CEACD1F440}" type="presParOf" srcId="{3A0FC17C-FCE8-444D-AE01-37E3BE82E394}" destId="{5B860709-D025-49A6-9319-49692C94B341}" srcOrd="7" destOrd="0" presId="urn:microsoft.com/office/officeart/2005/8/layout/chevronAccent+Icon"/>
    <dgm:cxn modelId="{80881CDF-1F60-42F2-9AAB-277DF5B0B9B4}" type="presParOf" srcId="{3A0FC17C-FCE8-444D-AE01-37E3BE82E394}" destId="{EB3048D7-CDCC-4857-9DC0-24A274BA02DE}" srcOrd="8" destOrd="0" presId="urn:microsoft.com/office/officeart/2005/8/layout/chevronAccent+Icon"/>
    <dgm:cxn modelId="{714E6C8B-37D9-4EF5-BF46-B2FA93F700E2}" type="presParOf" srcId="{EB3048D7-CDCC-4857-9DC0-24A274BA02DE}" destId="{4E314A58-3F33-4002-9499-2919586FBDC8}" srcOrd="0" destOrd="0" presId="urn:microsoft.com/office/officeart/2005/8/layout/chevronAccent+Icon"/>
    <dgm:cxn modelId="{72A0B466-69BB-4162-AD0B-C0EEED08138A}" type="presParOf" srcId="{EB3048D7-CDCC-4857-9DC0-24A274BA02DE}" destId="{68F59F76-E47F-4059-BEBE-504C79F3EB4D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E6E084-8CEA-4127-8CAC-01F945B924E2}" type="doc">
      <dgm:prSet loTypeId="urn:microsoft.com/office/officeart/2005/8/layout/chevron1" loCatId="process" qsTypeId="urn:microsoft.com/office/officeart/2005/8/quickstyle/simple1" qsCatId="simple" csTypeId="urn:microsoft.com/office/officeart/2005/8/colors/accent1_3" csCatId="accent1" phldr="1"/>
      <dgm:spPr/>
    </dgm:pt>
    <dgm:pt modelId="{04F0DEE0-41A9-43C1-981E-F11B6B4B014F}">
      <dgm:prSet phldrT="[Text]" custT="1"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1200" b="1" dirty="0">
              <a:solidFill>
                <a:schemeClr val="tx2"/>
              </a:solidFill>
              <a:latin typeface="Museo For Dell" panose="020B0604020202020204"/>
            </a:rPr>
            <a:t>Data Structures</a:t>
          </a:r>
        </a:p>
      </dgm:t>
    </dgm:pt>
    <dgm:pt modelId="{33DC1C08-2331-4B27-BCE5-CB027340F731}" type="parTrans" cxnId="{990E8FBD-BD17-423C-BBA9-E603B5085F93}">
      <dgm:prSet/>
      <dgm:spPr/>
      <dgm:t>
        <a:bodyPr/>
        <a:lstStyle/>
        <a:p>
          <a:endParaRPr lang="en-US" sz="1200">
            <a:solidFill>
              <a:schemeClr val="tx2"/>
            </a:solidFill>
            <a:latin typeface="Museo For Dell" panose="020B0604020202020204"/>
          </a:endParaRPr>
        </a:p>
      </dgm:t>
    </dgm:pt>
    <dgm:pt modelId="{CEB4D729-A702-4B8E-B2CB-D6ACD670C520}" type="sibTrans" cxnId="{990E8FBD-BD17-423C-BBA9-E603B5085F93}">
      <dgm:prSet/>
      <dgm:spPr/>
      <dgm:t>
        <a:bodyPr/>
        <a:lstStyle/>
        <a:p>
          <a:endParaRPr lang="en-US" sz="1200" dirty="0">
            <a:solidFill>
              <a:schemeClr val="tx2"/>
            </a:solidFill>
            <a:latin typeface="Museo For Dell" panose="020B0604020202020204"/>
          </a:endParaRPr>
        </a:p>
      </dgm:t>
    </dgm:pt>
    <dgm:pt modelId="{417195E1-6EB7-4221-811D-9050CD33A20B}">
      <dgm:prSet phldrT="[Text]" custT="1"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1200" b="1" dirty="0">
              <a:solidFill>
                <a:schemeClr val="tx2"/>
              </a:solidFill>
              <a:latin typeface="Museo For Dell" panose="020B0604020202020204"/>
            </a:rPr>
            <a:t>OOPS, Classes</a:t>
          </a:r>
        </a:p>
      </dgm:t>
    </dgm:pt>
    <dgm:pt modelId="{3E799D69-7578-49E6-9E91-52B7A1FD6C93}" type="parTrans" cxnId="{E245EBED-C9A6-436A-B1D3-F31413E10FC7}">
      <dgm:prSet/>
      <dgm:spPr/>
      <dgm:t>
        <a:bodyPr/>
        <a:lstStyle/>
        <a:p>
          <a:endParaRPr lang="en-US" sz="1200">
            <a:solidFill>
              <a:schemeClr val="tx2"/>
            </a:solidFill>
            <a:latin typeface="Museo For Dell" panose="020B0604020202020204"/>
          </a:endParaRPr>
        </a:p>
      </dgm:t>
    </dgm:pt>
    <dgm:pt modelId="{D414A241-B178-4F07-BC06-979E969966DB}" type="sibTrans" cxnId="{E245EBED-C9A6-436A-B1D3-F31413E10FC7}">
      <dgm:prSet/>
      <dgm:spPr/>
      <dgm:t>
        <a:bodyPr/>
        <a:lstStyle/>
        <a:p>
          <a:endParaRPr lang="en-US" sz="1200">
            <a:solidFill>
              <a:schemeClr val="tx2"/>
            </a:solidFill>
            <a:latin typeface="Museo For Dell" panose="020B0604020202020204"/>
          </a:endParaRPr>
        </a:p>
      </dgm:t>
    </dgm:pt>
    <dgm:pt modelId="{7FA20308-185B-43A8-B253-1CF92B36AAFE}">
      <dgm:prSet phldrT="[Text]" custT="1"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1200" b="1" dirty="0">
              <a:solidFill>
                <a:schemeClr val="tx2"/>
              </a:solidFill>
              <a:latin typeface="Museo For Dell" panose="020B0604020202020204"/>
            </a:rPr>
            <a:t>File I/O, JSON, XML</a:t>
          </a:r>
        </a:p>
      </dgm:t>
    </dgm:pt>
    <dgm:pt modelId="{25606B6F-D986-4F50-AEE6-FF0A9EB3DDA9}" type="parTrans" cxnId="{ED9F5310-3A6D-4768-988E-A4F5E5280C60}">
      <dgm:prSet/>
      <dgm:spPr/>
      <dgm:t>
        <a:bodyPr/>
        <a:lstStyle/>
        <a:p>
          <a:endParaRPr lang="en-US" sz="1200">
            <a:solidFill>
              <a:schemeClr val="tx2"/>
            </a:solidFill>
            <a:latin typeface="Museo For Dell" panose="020B0604020202020204"/>
          </a:endParaRPr>
        </a:p>
      </dgm:t>
    </dgm:pt>
    <dgm:pt modelId="{35BDF514-E896-4A9E-8D93-6F15664F3FFA}" type="sibTrans" cxnId="{ED9F5310-3A6D-4768-988E-A4F5E5280C60}">
      <dgm:prSet/>
      <dgm:spPr/>
      <dgm:t>
        <a:bodyPr/>
        <a:lstStyle/>
        <a:p>
          <a:endParaRPr lang="en-US" sz="1200">
            <a:solidFill>
              <a:schemeClr val="tx2"/>
            </a:solidFill>
            <a:latin typeface="Museo For Dell" panose="020B0604020202020204"/>
          </a:endParaRPr>
        </a:p>
      </dgm:t>
    </dgm:pt>
    <dgm:pt modelId="{1BFA0AB3-60C0-47C4-B6A1-729A387C6186}">
      <dgm:prSet phldrT="[Text]" custT="1"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1200" b="1" dirty="0">
              <a:solidFill>
                <a:schemeClr val="tx2"/>
              </a:solidFill>
              <a:latin typeface="Museo For Dell" panose="020B0604020202020204"/>
            </a:rPr>
            <a:t>Modules &amp; Packages</a:t>
          </a:r>
        </a:p>
      </dgm:t>
    </dgm:pt>
    <dgm:pt modelId="{AF0870A6-EFAA-4191-B7D0-3E96CFFE3A7B}" type="parTrans" cxnId="{5EC856D1-78E3-4B1F-A151-B1A8A1E0B423}">
      <dgm:prSet/>
      <dgm:spPr/>
      <dgm:t>
        <a:bodyPr/>
        <a:lstStyle/>
        <a:p>
          <a:endParaRPr lang="en-US" sz="1200">
            <a:solidFill>
              <a:schemeClr val="tx2"/>
            </a:solidFill>
            <a:latin typeface="Museo For Dell" panose="020B0604020202020204"/>
          </a:endParaRPr>
        </a:p>
      </dgm:t>
    </dgm:pt>
    <dgm:pt modelId="{35353BF2-EBA5-49AE-AE5F-07D2327CB57D}" type="sibTrans" cxnId="{5EC856D1-78E3-4B1F-A151-B1A8A1E0B423}">
      <dgm:prSet/>
      <dgm:spPr/>
      <dgm:t>
        <a:bodyPr/>
        <a:lstStyle/>
        <a:p>
          <a:endParaRPr lang="en-US" sz="1200">
            <a:solidFill>
              <a:schemeClr val="tx2"/>
            </a:solidFill>
            <a:latin typeface="Museo For Dell" panose="020B0604020202020204"/>
          </a:endParaRPr>
        </a:p>
      </dgm:t>
    </dgm:pt>
    <dgm:pt modelId="{52F25CA1-DCB3-4694-934D-444B5442D12B}">
      <dgm:prSet phldrT="[Text]" custT="1"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1200" b="1" dirty="0">
              <a:solidFill>
                <a:schemeClr val="tx2"/>
              </a:solidFill>
              <a:latin typeface="Museo For Dell" panose="020B0604020202020204"/>
            </a:rPr>
            <a:t>Logging &amp; Exceptions</a:t>
          </a:r>
        </a:p>
      </dgm:t>
    </dgm:pt>
    <dgm:pt modelId="{2CD96026-78B3-4035-B77B-97622C7E4238}" type="parTrans" cxnId="{BEB2AA40-BA42-4AF3-BBE6-732B6D112E97}">
      <dgm:prSet/>
      <dgm:spPr/>
      <dgm:t>
        <a:bodyPr/>
        <a:lstStyle/>
        <a:p>
          <a:endParaRPr lang="en-US" sz="1200">
            <a:solidFill>
              <a:schemeClr val="tx2"/>
            </a:solidFill>
            <a:latin typeface="Museo For Dell" panose="020B0604020202020204"/>
          </a:endParaRPr>
        </a:p>
      </dgm:t>
    </dgm:pt>
    <dgm:pt modelId="{698AB960-A7CE-48A2-AE47-7A3DB4EE7FE6}" type="sibTrans" cxnId="{BEB2AA40-BA42-4AF3-BBE6-732B6D112E97}">
      <dgm:prSet/>
      <dgm:spPr/>
      <dgm:t>
        <a:bodyPr/>
        <a:lstStyle/>
        <a:p>
          <a:endParaRPr lang="en-US" sz="1200">
            <a:solidFill>
              <a:schemeClr val="tx2"/>
            </a:solidFill>
            <a:latin typeface="Museo For Dell" panose="020B0604020202020204"/>
          </a:endParaRPr>
        </a:p>
      </dgm:t>
    </dgm:pt>
    <dgm:pt modelId="{F04751B8-1178-4893-9169-CE316A0C457B}" type="pres">
      <dgm:prSet presAssocID="{71E6E084-8CEA-4127-8CAC-01F945B924E2}" presName="Name0" presStyleCnt="0">
        <dgm:presLayoutVars>
          <dgm:dir/>
          <dgm:animLvl val="lvl"/>
          <dgm:resizeHandles val="exact"/>
        </dgm:presLayoutVars>
      </dgm:prSet>
      <dgm:spPr/>
    </dgm:pt>
    <dgm:pt modelId="{F8EAB274-DC91-4DBE-8823-6E176CCC4325}" type="pres">
      <dgm:prSet presAssocID="{04F0DEE0-41A9-43C1-981E-F11B6B4B014F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3354920-9E43-4FFA-B1F4-C862EBBE1609}" type="pres">
      <dgm:prSet presAssocID="{CEB4D729-A702-4B8E-B2CB-D6ACD670C520}" presName="parTxOnlySpace" presStyleCnt="0"/>
      <dgm:spPr/>
    </dgm:pt>
    <dgm:pt modelId="{E13CF6F0-31AE-4AF8-A33F-67C6B2DA45D9}" type="pres">
      <dgm:prSet presAssocID="{417195E1-6EB7-4221-811D-9050CD33A20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CC2053EF-7149-4BCC-A22F-F771A00E1446}" type="pres">
      <dgm:prSet presAssocID="{D414A241-B178-4F07-BC06-979E969966DB}" presName="parTxOnlySpace" presStyleCnt="0"/>
      <dgm:spPr/>
    </dgm:pt>
    <dgm:pt modelId="{A3E77F45-18C2-461D-B12F-26D0B7144E57}" type="pres">
      <dgm:prSet presAssocID="{7FA20308-185B-43A8-B253-1CF92B36AAF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B1CC33C-4960-4669-90E1-45DCDCC730D6}" type="pres">
      <dgm:prSet presAssocID="{35BDF514-E896-4A9E-8D93-6F15664F3FFA}" presName="parTxOnlySpace" presStyleCnt="0"/>
      <dgm:spPr/>
    </dgm:pt>
    <dgm:pt modelId="{B810DD99-6DA2-4FC2-93EA-AE073B94AA06}" type="pres">
      <dgm:prSet presAssocID="{1BFA0AB3-60C0-47C4-B6A1-729A387C618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ABB418D0-C6D7-4B75-BCB1-D4956FC4B2AF}" type="pres">
      <dgm:prSet presAssocID="{35353BF2-EBA5-49AE-AE5F-07D2327CB57D}" presName="parTxOnlySpace" presStyleCnt="0"/>
      <dgm:spPr/>
    </dgm:pt>
    <dgm:pt modelId="{39FECA7B-111D-491A-B9E3-1D10D3EECE3B}" type="pres">
      <dgm:prSet presAssocID="{52F25CA1-DCB3-4694-934D-444B5442D12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33D53802-8E5B-46C0-85A9-6BF25F9A1DAA}" type="presOf" srcId="{417195E1-6EB7-4221-811D-9050CD33A20B}" destId="{E13CF6F0-31AE-4AF8-A33F-67C6B2DA45D9}" srcOrd="0" destOrd="0" presId="urn:microsoft.com/office/officeart/2005/8/layout/chevron1"/>
    <dgm:cxn modelId="{ED9F5310-3A6D-4768-988E-A4F5E5280C60}" srcId="{71E6E084-8CEA-4127-8CAC-01F945B924E2}" destId="{7FA20308-185B-43A8-B253-1CF92B36AAFE}" srcOrd="2" destOrd="0" parTransId="{25606B6F-D986-4F50-AEE6-FF0A9EB3DDA9}" sibTransId="{35BDF514-E896-4A9E-8D93-6F15664F3FFA}"/>
    <dgm:cxn modelId="{C9F5F535-E023-44C4-BDB7-6C104B95BF80}" type="presOf" srcId="{04F0DEE0-41A9-43C1-981E-F11B6B4B014F}" destId="{F8EAB274-DC91-4DBE-8823-6E176CCC4325}" srcOrd="0" destOrd="0" presId="urn:microsoft.com/office/officeart/2005/8/layout/chevron1"/>
    <dgm:cxn modelId="{F2A09136-D69F-408F-8DEB-F342F5AE462A}" type="presOf" srcId="{1BFA0AB3-60C0-47C4-B6A1-729A387C6186}" destId="{B810DD99-6DA2-4FC2-93EA-AE073B94AA06}" srcOrd="0" destOrd="0" presId="urn:microsoft.com/office/officeart/2005/8/layout/chevron1"/>
    <dgm:cxn modelId="{BEB2AA40-BA42-4AF3-BBE6-732B6D112E97}" srcId="{71E6E084-8CEA-4127-8CAC-01F945B924E2}" destId="{52F25CA1-DCB3-4694-934D-444B5442D12B}" srcOrd="4" destOrd="0" parTransId="{2CD96026-78B3-4035-B77B-97622C7E4238}" sibTransId="{698AB960-A7CE-48A2-AE47-7A3DB4EE7FE6}"/>
    <dgm:cxn modelId="{2B8448B0-2B8F-43CA-9981-A929607FB70C}" type="presOf" srcId="{71E6E084-8CEA-4127-8CAC-01F945B924E2}" destId="{F04751B8-1178-4893-9169-CE316A0C457B}" srcOrd="0" destOrd="0" presId="urn:microsoft.com/office/officeart/2005/8/layout/chevron1"/>
    <dgm:cxn modelId="{990E8FBD-BD17-423C-BBA9-E603B5085F93}" srcId="{71E6E084-8CEA-4127-8CAC-01F945B924E2}" destId="{04F0DEE0-41A9-43C1-981E-F11B6B4B014F}" srcOrd="0" destOrd="0" parTransId="{33DC1C08-2331-4B27-BCE5-CB027340F731}" sibTransId="{CEB4D729-A702-4B8E-B2CB-D6ACD670C520}"/>
    <dgm:cxn modelId="{5EC856D1-78E3-4B1F-A151-B1A8A1E0B423}" srcId="{71E6E084-8CEA-4127-8CAC-01F945B924E2}" destId="{1BFA0AB3-60C0-47C4-B6A1-729A387C6186}" srcOrd="3" destOrd="0" parTransId="{AF0870A6-EFAA-4191-B7D0-3E96CFFE3A7B}" sibTransId="{35353BF2-EBA5-49AE-AE5F-07D2327CB57D}"/>
    <dgm:cxn modelId="{2483A4E0-7137-4EFD-A467-0EA6974D3ABE}" type="presOf" srcId="{52F25CA1-DCB3-4694-934D-444B5442D12B}" destId="{39FECA7B-111D-491A-B9E3-1D10D3EECE3B}" srcOrd="0" destOrd="0" presId="urn:microsoft.com/office/officeart/2005/8/layout/chevron1"/>
    <dgm:cxn modelId="{E245EBED-C9A6-436A-B1D3-F31413E10FC7}" srcId="{71E6E084-8CEA-4127-8CAC-01F945B924E2}" destId="{417195E1-6EB7-4221-811D-9050CD33A20B}" srcOrd="1" destOrd="0" parTransId="{3E799D69-7578-49E6-9E91-52B7A1FD6C93}" sibTransId="{D414A241-B178-4F07-BC06-979E969966DB}"/>
    <dgm:cxn modelId="{5933AFFE-4379-418B-A3AF-5D7AAC83958F}" type="presOf" srcId="{7FA20308-185B-43A8-B253-1CF92B36AAFE}" destId="{A3E77F45-18C2-461D-B12F-26D0B7144E57}" srcOrd="0" destOrd="0" presId="urn:microsoft.com/office/officeart/2005/8/layout/chevron1"/>
    <dgm:cxn modelId="{5CB84767-756F-429A-BA66-E3E95FF6FA81}" type="presParOf" srcId="{F04751B8-1178-4893-9169-CE316A0C457B}" destId="{F8EAB274-DC91-4DBE-8823-6E176CCC4325}" srcOrd="0" destOrd="0" presId="urn:microsoft.com/office/officeart/2005/8/layout/chevron1"/>
    <dgm:cxn modelId="{20A684F6-E535-422F-9D15-E03A9CD99933}" type="presParOf" srcId="{F04751B8-1178-4893-9169-CE316A0C457B}" destId="{43354920-9E43-4FFA-B1F4-C862EBBE1609}" srcOrd="1" destOrd="0" presId="urn:microsoft.com/office/officeart/2005/8/layout/chevron1"/>
    <dgm:cxn modelId="{939BD043-49A3-4C6D-A49B-3BFBF403CC7E}" type="presParOf" srcId="{F04751B8-1178-4893-9169-CE316A0C457B}" destId="{E13CF6F0-31AE-4AF8-A33F-67C6B2DA45D9}" srcOrd="2" destOrd="0" presId="urn:microsoft.com/office/officeart/2005/8/layout/chevron1"/>
    <dgm:cxn modelId="{F03EDD45-650C-483A-84D9-E9551939198C}" type="presParOf" srcId="{F04751B8-1178-4893-9169-CE316A0C457B}" destId="{CC2053EF-7149-4BCC-A22F-F771A00E1446}" srcOrd="3" destOrd="0" presId="urn:microsoft.com/office/officeart/2005/8/layout/chevron1"/>
    <dgm:cxn modelId="{6D000037-B930-4294-9389-5328DF7857FA}" type="presParOf" srcId="{F04751B8-1178-4893-9169-CE316A0C457B}" destId="{A3E77F45-18C2-461D-B12F-26D0B7144E57}" srcOrd="4" destOrd="0" presId="urn:microsoft.com/office/officeart/2005/8/layout/chevron1"/>
    <dgm:cxn modelId="{6E1782E2-1446-47EE-B100-AB8C07E7D21A}" type="presParOf" srcId="{F04751B8-1178-4893-9169-CE316A0C457B}" destId="{2B1CC33C-4960-4669-90E1-45DCDCC730D6}" srcOrd="5" destOrd="0" presId="urn:microsoft.com/office/officeart/2005/8/layout/chevron1"/>
    <dgm:cxn modelId="{20DE2C34-70B5-4A32-BBB6-FB04698B350C}" type="presParOf" srcId="{F04751B8-1178-4893-9169-CE316A0C457B}" destId="{B810DD99-6DA2-4FC2-93EA-AE073B94AA06}" srcOrd="6" destOrd="0" presId="urn:microsoft.com/office/officeart/2005/8/layout/chevron1"/>
    <dgm:cxn modelId="{0DEFB1EC-E42C-4405-BD76-8C7FCAD3573A}" type="presParOf" srcId="{F04751B8-1178-4893-9169-CE316A0C457B}" destId="{ABB418D0-C6D7-4B75-BCB1-D4956FC4B2AF}" srcOrd="7" destOrd="0" presId="urn:microsoft.com/office/officeart/2005/8/layout/chevron1"/>
    <dgm:cxn modelId="{5985E103-58A0-4519-A16D-BD04E523942D}" type="presParOf" srcId="{F04751B8-1178-4893-9169-CE316A0C457B}" destId="{39FECA7B-111D-491A-B9E3-1D10D3EECE3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E6E084-8CEA-4127-8CAC-01F945B924E2}" type="doc">
      <dgm:prSet loTypeId="urn:microsoft.com/office/officeart/2005/8/layout/chevron1" loCatId="process" qsTypeId="urn:microsoft.com/office/officeart/2005/8/quickstyle/simple1" qsCatId="simple" csTypeId="urn:microsoft.com/office/officeart/2005/8/colors/accent1_3" csCatId="accent1" phldr="1"/>
      <dgm:spPr/>
    </dgm:pt>
    <dgm:pt modelId="{04F0DEE0-41A9-43C1-981E-F11B6B4B014F}">
      <dgm:prSet phldrT="[Text]" custT="1"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1200" b="1" dirty="0">
              <a:solidFill>
                <a:schemeClr val="tx2"/>
              </a:solidFill>
              <a:latin typeface="Museo For Dell" panose="020B0604020202020204"/>
            </a:rPr>
            <a:t>Selenium</a:t>
          </a:r>
        </a:p>
      </dgm:t>
    </dgm:pt>
    <dgm:pt modelId="{33DC1C08-2331-4B27-BCE5-CB027340F731}" type="parTrans" cxnId="{990E8FBD-BD17-423C-BBA9-E603B5085F93}">
      <dgm:prSet/>
      <dgm:spPr/>
      <dgm:t>
        <a:bodyPr/>
        <a:lstStyle/>
        <a:p>
          <a:endParaRPr lang="en-US" sz="1200">
            <a:solidFill>
              <a:schemeClr val="tx2"/>
            </a:solidFill>
            <a:latin typeface="Museo For Dell" panose="020B0604020202020204"/>
          </a:endParaRPr>
        </a:p>
      </dgm:t>
    </dgm:pt>
    <dgm:pt modelId="{CEB4D729-A702-4B8E-B2CB-D6ACD670C520}" type="sibTrans" cxnId="{990E8FBD-BD17-423C-BBA9-E603B5085F93}">
      <dgm:prSet/>
      <dgm:spPr/>
      <dgm:t>
        <a:bodyPr/>
        <a:lstStyle/>
        <a:p>
          <a:endParaRPr lang="en-US" sz="1200" dirty="0">
            <a:solidFill>
              <a:schemeClr val="tx2"/>
            </a:solidFill>
            <a:latin typeface="Museo For Dell" panose="020B0604020202020204"/>
          </a:endParaRPr>
        </a:p>
      </dgm:t>
    </dgm:pt>
    <dgm:pt modelId="{417195E1-6EB7-4221-811D-9050CD33A20B}">
      <dgm:prSet phldrT="[Text]" custT="1"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1200" b="1" dirty="0">
              <a:solidFill>
                <a:schemeClr val="tx2"/>
              </a:solidFill>
              <a:latin typeface="Museo For Dell" panose="020B0604020202020204"/>
            </a:rPr>
            <a:t>REST API</a:t>
          </a:r>
        </a:p>
      </dgm:t>
    </dgm:pt>
    <dgm:pt modelId="{3E799D69-7578-49E6-9E91-52B7A1FD6C93}" type="parTrans" cxnId="{E245EBED-C9A6-436A-B1D3-F31413E10FC7}">
      <dgm:prSet/>
      <dgm:spPr/>
      <dgm:t>
        <a:bodyPr/>
        <a:lstStyle/>
        <a:p>
          <a:endParaRPr lang="en-US" sz="1200">
            <a:solidFill>
              <a:schemeClr val="tx2"/>
            </a:solidFill>
            <a:latin typeface="Museo For Dell" panose="020B0604020202020204"/>
          </a:endParaRPr>
        </a:p>
      </dgm:t>
    </dgm:pt>
    <dgm:pt modelId="{D414A241-B178-4F07-BC06-979E969966DB}" type="sibTrans" cxnId="{E245EBED-C9A6-436A-B1D3-F31413E10FC7}">
      <dgm:prSet/>
      <dgm:spPr/>
      <dgm:t>
        <a:bodyPr/>
        <a:lstStyle/>
        <a:p>
          <a:endParaRPr lang="en-US" sz="1200">
            <a:solidFill>
              <a:schemeClr val="tx2"/>
            </a:solidFill>
            <a:latin typeface="Museo For Dell" panose="020B0604020202020204"/>
          </a:endParaRPr>
        </a:p>
      </dgm:t>
    </dgm:pt>
    <dgm:pt modelId="{7FA20308-185B-43A8-B253-1CF92B36AAFE}">
      <dgm:prSet phldrT="[Text]" custT="1"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1200" b="1" dirty="0">
              <a:solidFill>
                <a:schemeClr val="tx2"/>
              </a:solidFill>
              <a:latin typeface="Museo For Dell" panose="020B0604020202020204"/>
            </a:rPr>
            <a:t>Framework design &amp; setup</a:t>
          </a:r>
        </a:p>
      </dgm:t>
    </dgm:pt>
    <dgm:pt modelId="{25606B6F-D986-4F50-AEE6-FF0A9EB3DDA9}" type="parTrans" cxnId="{ED9F5310-3A6D-4768-988E-A4F5E5280C60}">
      <dgm:prSet/>
      <dgm:spPr/>
      <dgm:t>
        <a:bodyPr/>
        <a:lstStyle/>
        <a:p>
          <a:endParaRPr lang="en-US" sz="1200">
            <a:solidFill>
              <a:schemeClr val="tx2"/>
            </a:solidFill>
            <a:latin typeface="Museo For Dell" panose="020B0604020202020204"/>
          </a:endParaRPr>
        </a:p>
      </dgm:t>
    </dgm:pt>
    <dgm:pt modelId="{35BDF514-E896-4A9E-8D93-6F15664F3FFA}" type="sibTrans" cxnId="{ED9F5310-3A6D-4768-988E-A4F5E5280C60}">
      <dgm:prSet/>
      <dgm:spPr/>
      <dgm:t>
        <a:bodyPr/>
        <a:lstStyle/>
        <a:p>
          <a:endParaRPr lang="en-US" sz="1200">
            <a:solidFill>
              <a:schemeClr val="tx2"/>
            </a:solidFill>
            <a:latin typeface="Museo For Dell" panose="020B0604020202020204"/>
          </a:endParaRPr>
        </a:p>
      </dgm:t>
    </dgm:pt>
    <dgm:pt modelId="{1BFA0AB3-60C0-47C4-B6A1-729A387C6186}">
      <dgm:prSet phldrT="[Text]" custT="1"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1200" b="1" dirty="0">
              <a:solidFill>
                <a:schemeClr val="tx2"/>
              </a:solidFill>
              <a:latin typeface="Museo For Dell" panose="020B0604020202020204"/>
            </a:rPr>
            <a:t>Script TCs using modules</a:t>
          </a:r>
        </a:p>
      </dgm:t>
    </dgm:pt>
    <dgm:pt modelId="{AF0870A6-EFAA-4191-B7D0-3E96CFFE3A7B}" type="parTrans" cxnId="{5EC856D1-78E3-4B1F-A151-B1A8A1E0B423}">
      <dgm:prSet/>
      <dgm:spPr/>
      <dgm:t>
        <a:bodyPr/>
        <a:lstStyle/>
        <a:p>
          <a:endParaRPr lang="en-US" sz="1200">
            <a:solidFill>
              <a:schemeClr val="tx2"/>
            </a:solidFill>
            <a:latin typeface="Museo For Dell" panose="020B0604020202020204"/>
          </a:endParaRPr>
        </a:p>
      </dgm:t>
    </dgm:pt>
    <dgm:pt modelId="{35353BF2-EBA5-49AE-AE5F-07D2327CB57D}" type="sibTrans" cxnId="{5EC856D1-78E3-4B1F-A151-B1A8A1E0B423}">
      <dgm:prSet/>
      <dgm:spPr/>
      <dgm:t>
        <a:bodyPr/>
        <a:lstStyle/>
        <a:p>
          <a:endParaRPr lang="en-US" sz="1200">
            <a:solidFill>
              <a:schemeClr val="tx2"/>
            </a:solidFill>
            <a:latin typeface="Museo For Dell" panose="020B0604020202020204"/>
          </a:endParaRPr>
        </a:p>
      </dgm:t>
    </dgm:pt>
    <dgm:pt modelId="{52F25CA1-DCB3-4694-934D-444B5442D12B}">
      <dgm:prSet phldrT="[Text]" custT="1"/>
      <dgm:spPr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1200" b="1" dirty="0">
              <a:solidFill>
                <a:schemeClr val="tx2"/>
              </a:solidFill>
              <a:latin typeface="Museo For Dell" panose="020B0604020202020204"/>
            </a:rPr>
            <a:t>Script TCs using Framework</a:t>
          </a:r>
        </a:p>
      </dgm:t>
    </dgm:pt>
    <dgm:pt modelId="{2CD96026-78B3-4035-B77B-97622C7E4238}" type="parTrans" cxnId="{BEB2AA40-BA42-4AF3-BBE6-732B6D112E97}">
      <dgm:prSet/>
      <dgm:spPr/>
      <dgm:t>
        <a:bodyPr/>
        <a:lstStyle/>
        <a:p>
          <a:endParaRPr lang="en-US" sz="1200">
            <a:solidFill>
              <a:schemeClr val="tx2"/>
            </a:solidFill>
            <a:latin typeface="Museo For Dell" panose="020B0604020202020204"/>
          </a:endParaRPr>
        </a:p>
      </dgm:t>
    </dgm:pt>
    <dgm:pt modelId="{698AB960-A7CE-48A2-AE47-7A3DB4EE7FE6}" type="sibTrans" cxnId="{BEB2AA40-BA42-4AF3-BBE6-732B6D112E97}">
      <dgm:prSet/>
      <dgm:spPr/>
      <dgm:t>
        <a:bodyPr/>
        <a:lstStyle/>
        <a:p>
          <a:endParaRPr lang="en-US" sz="1200">
            <a:solidFill>
              <a:schemeClr val="tx2"/>
            </a:solidFill>
            <a:latin typeface="Museo For Dell" panose="020B0604020202020204"/>
          </a:endParaRPr>
        </a:p>
      </dgm:t>
    </dgm:pt>
    <dgm:pt modelId="{F04751B8-1178-4893-9169-CE316A0C457B}" type="pres">
      <dgm:prSet presAssocID="{71E6E084-8CEA-4127-8CAC-01F945B924E2}" presName="Name0" presStyleCnt="0">
        <dgm:presLayoutVars>
          <dgm:dir/>
          <dgm:animLvl val="lvl"/>
          <dgm:resizeHandles val="exact"/>
        </dgm:presLayoutVars>
      </dgm:prSet>
      <dgm:spPr/>
    </dgm:pt>
    <dgm:pt modelId="{F8EAB274-DC91-4DBE-8823-6E176CCC4325}" type="pres">
      <dgm:prSet presAssocID="{04F0DEE0-41A9-43C1-981E-F11B6B4B014F}" presName="parTxOnly" presStyleLbl="node1" presStyleIdx="0" presStyleCnt="5" custLinFactY="17566" custLinFactNeighborX="-1123" custLinFactNeighborY="100000">
        <dgm:presLayoutVars>
          <dgm:chMax val="0"/>
          <dgm:chPref val="0"/>
          <dgm:bulletEnabled val="1"/>
        </dgm:presLayoutVars>
      </dgm:prSet>
      <dgm:spPr/>
    </dgm:pt>
    <dgm:pt modelId="{43354920-9E43-4FFA-B1F4-C862EBBE1609}" type="pres">
      <dgm:prSet presAssocID="{CEB4D729-A702-4B8E-B2CB-D6ACD670C520}" presName="parTxOnlySpace" presStyleCnt="0"/>
      <dgm:spPr/>
    </dgm:pt>
    <dgm:pt modelId="{E13CF6F0-31AE-4AF8-A33F-67C6B2DA45D9}" type="pres">
      <dgm:prSet presAssocID="{417195E1-6EB7-4221-811D-9050CD33A20B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CC2053EF-7149-4BCC-A22F-F771A00E1446}" type="pres">
      <dgm:prSet presAssocID="{D414A241-B178-4F07-BC06-979E969966DB}" presName="parTxOnlySpace" presStyleCnt="0"/>
      <dgm:spPr/>
    </dgm:pt>
    <dgm:pt modelId="{A3E77F45-18C2-461D-B12F-26D0B7144E57}" type="pres">
      <dgm:prSet presAssocID="{7FA20308-185B-43A8-B253-1CF92B36AAF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2B1CC33C-4960-4669-90E1-45DCDCC730D6}" type="pres">
      <dgm:prSet presAssocID="{35BDF514-E896-4A9E-8D93-6F15664F3FFA}" presName="parTxOnlySpace" presStyleCnt="0"/>
      <dgm:spPr/>
    </dgm:pt>
    <dgm:pt modelId="{B810DD99-6DA2-4FC2-93EA-AE073B94AA06}" type="pres">
      <dgm:prSet presAssocID="{1BFA0AB3-60C0-47C4-B6A1-729A387C618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ABB418D0-C6D7-4B75-BCB1-D4956FC4B2AF}" type="pres">
      <dgm:prSet presAssocID="{35353BF2-EBA5-49AE-AE5F-07D2327CB57D}" presName="parTxOnlySpace" presStyleCnt="0"/>
      <dgm:spPr/>
    </dgm:pt>
    <dgm:pt modelId="{39FECA7B-111D-491A-B9E3-1D10D3EECE3B}" type="pres">
      <dgm:prSet presAssocID="{52F25CA1-DCB3-4694-934D-444B5442D12B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33D53802-8E5B-46C0-85A9-6BF25F9A1DAA}" type="presOf" srcId="{417195E1-6EB7-4221-811D-9050CD33A20B}" destId="{E13CF6F0-31AE-4AF8-A33F-67C6B2DA45D9}" srcOrd="0" destOrd="0" presId="urn:microsoft.com/office/officeart/2005/8/layout/chevron1"/>
    <dgm:cxn modelId="{ED9F5310-3A6D-4768-988E-A4F5E5280C60}" srcId="{71E6E084-8CEA-4127-8CAC-01F945B924E2}" destId="{7FA20308-185B-43A8-B253-1CF92B36AAFE}" srcOrd="2" destOrd="0" parTransId="{25606B6F-D986-4F50-AEE6-FF0A9EB3DDA9}" sibTransId="{35BDF514-E896-4A9E-8D93-6F15664F3FFA}"/>
    <dgm:cxn modelId="{C9F5F535-E023-44C4-BDB7-6C104B95BF80}" type="presOf" srcId="{04F0DEE0-41A9-43C1-981E-F11B6B4B014F}" destId="{F8EAB274-DC91-4DBE-8823-6E176CCC4325}" srcOrd="0" destOrd="0" presId="urn:microsoft.com/office/officeart/2005/8/layout/chevron1"/>
    <dgm:cxn modelId="{F2A09136-D69F-408F-8DEB-F342F5AE462A}" type="presOf" srcId="{1BFA0AB3-60C0-47C4-B6A1-729A387C6186}" destId="{B810DD99-6DA2-4FC2-93EA-AE073B94AA06}" srcOrd="0" destOrd="0" presId="urn:microsoft.com/office/officeart/2005/8/layout/chevron1"/>
    <dgm:cxn modelId="{BEB2AA40-BA42-4AF3-BBE6-732B6D112E97}" srcId="{71E6E084-8CEA-4127-8CAC-01F945B924E2}" destId="{52F25CA1-DCB3-4694-934D-444B5442D12B}" srcOrd="4" destOrd="0" parTransId="{2CD96026-78B3-4035-B77B-97622C7E4238}" sibTransId="{698AB960-A7CE-48A2-AE47-7A3DB4EE7FE6}"/>
    <dgm:cxn modelId="{2B8448B0-2B8F-43CA-9981-A929607FB70C}" type="presOf" srcId="{71E6E084-8CEA-4127-8CAC-01F945B924E2}" destId="{F04751B8-1178-4893-9169-CE316A0C457B}" srcOrd="0" destOrd="0" presId="urn:microsoft.com/office/officeart/2005/8/layout/chevron1"/>
    <dgm:cxn modelId="{990E8FBD-BD17-423C-BBA9-E603B5085F93}" srcId="{71E6E084-8CEA-4127-8CAC-01F945B924E2}" destId="{04F0DEE0-41A9-43C1-981E-F11B6B4B014F}" srcOrd="0" destOrd="0" parTransId="{33DC1C08-2331-4B27-BCE5-CB027340F731}" sibTransId="{CEB4D729-A702-4B8E-B2CB-D6ACD670C520}"/>
    <dgm:cxn modelId="{5EC856D1-78E3-4B1F-A151-B1A8A1E0B423}" srcId="{71E6E084-8CEA-4127-8CAC-01F945B924E2}" destId="{1BFA0AB3-60C0-47C4-B6A1-729A387C6186}" srcOrd="3" destOrd="0" parTransId="{AF0870A6-EFAA-4191-B7D0-3E96CFFE3A7B}" sibTransId="{35353BF2-EBA5-49AE-AE5F-07D2327CB57D}"/>
    <dgm:cxn modelId="{2483A4E0-7137-4EFD-A467-0EA6974D3ABE}" type="presOf" srcId="{52F25CA1-DCB3-4694-934D-444B5442D12B}" destId="{39FECA7B-111D-491A-B9E3-1D10D3EECE3B}" srcOrd="0" destOrd="0" presId="urn:microsoft.com/office/officeart/2005/8/layout/chevron1"/>
    <dgm:cxn modelId="{E245EBED-C9A6-436A-B1D3-F31413E10FC7}" srcId="{71E6E084-8CEA-4127-8CAC-01F945B924E2}" destId="{417195E1-6EB7-4221-811D-9050CD33A20B}" srcOrd="1" destOrd="0" parTransId="{3E799D69-7578-49E6-9E91-52B7A1FD6C93}" sibTransId="{D414A241-B178-4F07-BC06-979E969966DB}"/>
    <dgm:cxn modelId="{5933AFFE-4379-418B-A3AF-5D7AAC83958F}" type="presOf" srcId="{7FA20308-185B-43A8-B253-1CF92B36AAFE}" destId="{A3E77F45-18C2-461D-B12F-26D0B7144E57}" srcOrd="0" destOrd="0" presId="urn:microsoft.com/office/officeart/2005/8/layout/chevron1"/>
    <dgm:cxn modelId="{5CB84767-756F-429A-BA66-E3E95FF6FA81}" type="presParOf" srcId="{F04751B8-1178-4893-9169-CE316A0C457B}" destId="{F8EAB274-DC91-4DBE-8823-6E176CCC4325}" srcOrd="0" destOrd="0" presId="urn:microsoft.com/office/officeart/2005/8/layout/chevron1"/>
    <dgm:cxn modelId="{20A684F6-E535-422F-9D15-E03A9CD99933}" type="presParOf" srcId="{F04751B8-1178-4893-9169-CE316A0C457B}" destId="{43354920-9E43-4FFA-B1F4-C862EBBE1609}" srcOrd="1" destOrd="0" presId="urn:microsoft.com/office/officeart/2005/8/layout/chevron1"/>
    <dgm:cxn modelId="{939BD043-49A3-4C6D-A49B-3BFBF403CC7E}" type="presParOf" srcId="{F04751B8-1178-4893-9169-CE316A0C457B}" destId="{E13CF6F0-31AE-4AF8-A33F-67C6B2DA45D9}" srcOrd="2" destOrd="0" presId="urn:microsoft.com/office/officeart/2005/8/layout/chevron1"/>
    <dgm:cxn modelId="{F03EDD45-650C-483A-84D9-E9551939198C}" type="presParOf" srcId="{F04751B8-1178-4893-9169-CE316A0C457B}" destId="{CC2053EF-7149-4BCC-A22F-F771A00E1446}" srcOrd="3" destOrd="0" presId="urn:microsoft.com/office/officeart/2005/8/layout/chevron1"/>
    <dgm:cxn modelId="{6D000037-B930-4294-9389-5328DF7857FA}" type="presParOf" srcId="{F04751B8-1178-4893-9169-CE316A0C457B}" destId="{A3E77F45-18C2-461D-B12F-26D0B7144E57}" srcOrd="4" destOrd="0" presId="urn:microsoft.com/office/officeart/2005/8/layout/chevron1"/>
    <dgm:cxn modelId="{6E1782E2-1446-47EE-B100-AB8C07E7D21A}" type="presParOf" srcId="{F04751B8-1178-4893-9169-CE316A0C457B}" destId="{2B1CC33C-4960-4669-90E1-45DCDCC730D6}" srcOrd="5" destOrd="0" presId="urn:microsoft.com/office/officeart/2005/8/layout/chevron1"/>
    <dgm:cxn modelId="{20DE2C34-70B5-4A32-BBB6-FB04698B350C}" type="presParOf" srcId="{F04751B8-1178-4893-9169-CE316A0C457B}" destId="{B810DD99-6DA2-4FC2-93EA-AE073B94AA06}" srcOrd="6" destOrd="0" presId="urn:microsoft.com/office/officeart/2005/8/layout/chevron1"/>
    <dgm:cxn modelId="{0DEFB1EC-E42C-4405-BD76-8C7FCAD3573A}" type="presParOf" srcId="{F04751B8-1178-4893-9169-CE316A0C457B}" destId="{ABB418D0-C6D7-4B75-BCB1-D4956FC4B2AF}" srcOrd="7" destOrd="0" presId="urn:microsoft.com/office/officeart/2005/8/layout/chevron1"/>
    <dgm:cxn modelId="{5985E103-58A0-4519-A16D-BD04E523942D}" type="presParOf" srcId="{F04751B8-1178-4893-9169-CE316A0C457B}" destId="{39FECA7B-111D-491A-B9E3-1D10D3EECE3B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B7E46-F072-4293-81EA-C0997E6911F7}">
      <dsp:nvSpPr>
        <dsp:cNvPr id="0" name=""/>
        <dsp:cNvSpPr/>
      </dsp:nvSpPr>
      <dsp:spPr>
        <a:xfrm>
          <a:off x="1050" y="0"/>
          <a:ext cx="1175967" cy="405941"/>
        </a:xfrm>
        <a:prstGeom prst="chevron">
          <a:avLst>
            <a:gd name="adj" fmla="val 4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5C02A-40A9-4458-B754-A0CFD1D712D6}">
      <dsp:nvSpPr>
        <dsp:cNvPr id="0" name=""/>
        <dsp:cNvSpPr/>
      </dsp:nvSpPr>
      <dsp:spPr>
        <a:xfrm>
          <a:off x="314641" y="101485"/>
          <a:ext cx="993038" cy="405941"/>
        </a:xfrm>
        <a:prstGeom prst="roundRect">
          <a:avLst>
            <a:gd name="adj" fmla="val 10000"/>
          </a:avLst>
        </a:prstGeom>
        <a:solidFill>
          <a:srgbClr val="00B0F0">
            <a:alpha val="90000"/>
          </a:srgbClr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2"/>
              </a:solidFill>
              <a:latin typeface="Museo For Dell" panose="020B0604020202020204"/>
            </a:rPr>
            <a:t>Practical based sessions</a:t>
          </a:r>
        </a:p>
      </dsp:txBody>
      <dsp:txXfrm>
        <a:off x="326531" y="113375"/>
        <a:ext cx="969258" cy="382161"/>
      </dsp:txXfrm>
    </dsp:sp>
    <dsp:sp modelId="{8EFEA537-7787-4A83-9F62-B4C3210CC5FE}">
      <dsp:nvSpPr>
        <dsp:cNvPr id="0" name=""/>
        <dsp:cNvSpPr/>
      </dsp:nvSpPr>
      <dsp:spPr>
        <a:xfrm>
          <a:off x="1344266" y="0"/>
          <a:ext cx="1175967" cy="405941"/>
        </a:xfrm>
        <a:prstGeom prst="chevron">
          <a:avLst>
            <a:gd name="adj" fmla="val 40000"/>
          </a:avLst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A4BD20-5515-4D20-8CCA-4DDB880672E7}">
      <dsp:nvSpPr>
        <dsp:cNvPr id="0" name=""/>
        <dsp:cNvSpPr/>
      </dsp:nvSpPr>
      <dsp:spPr>
        <a:xfrm>
          <a:off x="1657857" y="101485"/>
          <a:ext cx="993038" cy="405941"/>
        </a:xfrm>
        <a:prstGeom prst="roundRect">
          <a:avLst>
            <a:gd name="adj" fmla="val 10000"/>
          </a:avLst>
        </a:prstGeom>
        <a:solidFill>
          <a:srgbClr val="00B0F0">
            <a:alpha val="90000"/>
          </a:srgbClr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>
              <a:solidFill>
                <a:schemeClr val="tx2"/>
              </a:solidFill>
              <a:latin typeface="Museo For Dell" panose="020B0604020202020204"/>
            </a:rPr>
            <a:t>Buddy pairing</a:t>
          </a:r>
          <a:endParaRPr lang="en-US" sz="1000" b="1" kern="1200" dirty="0">
            <a:solidFill>
              <a:schemeClr val="tx2"/>
            </a:solidFill>
            <a:latin typeface="Museo For Dell" panose="020B0604020202020204"/>
          </a:endParaRPr>
        </a:p>
      </dsp:txBody>
      <dsp:txXfrm>
        <a:off x="1669747" y="113375"/>
        <a:ext cx="969258" cy="382161"/>
      </dsp:txXfrm>
    </dsp:sp>
    <dsp:sp modelId="{5D33B493-C99C-42C7-A8D1-5ADD0451146E}">
      <dsp:nvSpPr>
        <dsp:cNvPr id="0" name=""/>
        <dsp:cNvSpPr/>
      </dsp:nvSpPr>
      <dsp:spPr>
        <a:xfrm>
          <a:off x="2687481" y="0"/>
          <a:ext cx="1175967" cy="405941"/>
        </a:xfrm>
        <a:prstGeom prst="chevron">
          <a:avLst>
            <a:gd name="adj" fmla="val 4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245D3-DA5F-4C7A-BE72-F08BB673AA2E}">
      <dsp:nvSpPr>
        <dsp:cNvPr id="0" name=""/>
        <dsp:cNvSpPr/>
      </dsp:nvSpPr>
      <dsp:spPr>
        <a:xfrm>
          <a:off x="3001073" y="101485"/>
          <a:ext cx="993038" cy="405941"/>
        </a:xfrm>
        <a:prstGeom prst="roundRect">
          <a:avLst>
            <a:gd name="adj" fmla="val 10000"/>
          </a:avLst>
        </a:prstGeom>
        <a:solidFill>
          <a:srgbClr val="00B0F0">
            <a:alpha val="90000"/>
          </a:srgbClr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>
              <a:solidFill>
                <a:schemeClr val="tx2"/>
              </a:solidFill>
              <a:latin typeface="Museo For Dell" panose="020B0604020202020204"/>
            </a:rPr>
            <a:t>Assignments</a:t>
          </a:r>
          <a:endParaRPr lang="en-US" sz="1000" b="1" kern="1200" dirty="0">
            <a:solidFill>
              <a:schemeClr val="tx2"/>
            </a:solidFill>
            <a:latin typeface="Museo For Dell" panose="020B0604020202020204"/>
          </a:endParaRPr>
        </a:p>
      </dsp:txBody>
      <dsp:txXfrm>
        <a:off x="3012963" y="113375"/>
        <a:ext cx="969258" cy="382161"/>
      </dsp:txXfrm>
    </dsp:sp>
    <dsp:sp modelId="{BC93D9C1-BB83-49A0-80CB-89F908CDE23D}">
      <dsp:nvSpPr>
        <dsp:cNvPr id="0" name=""/>
        <dsp:cNvSpPr/>
      </dsp:nvSpPr>
      <dsp:spPr>
        <a:xfrm>
          <a:off x="4030697" y="0"/>
          <a:ext cx="1175967" cy="405941"/>
        </a:xfrm>
        <a:prstGeom prst="chevron">
          <a:avLst>
            <a:gd name="adj" fmla="val 40000"/>
          </a:avLst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A4A14-4C48-4B32-862F-BCECA087D0E5}">
      <dsp:nvSpPr>
        <dsp:cNvPr id="0" name=""/>
        <dsp:cNvSpPr/>
      </dsp:nvSpPr>
      <dsp:spPr>
        <a:xfrm>
          <a:off x="4344288" y="101485"/>
          <a:ext cx="993038" cy="405941"/>
        </a:xfrm>
        <a:prstGeom prst="roundRect">
          <a:avLst>
            <a:gd name="adj" fmla="val 10000"/>
          </a:avLst>
        </a:prstGeom>
        <a:solidFill>
          <a:srgbClr val="00B0F0">
            <a:alpha val="90000"/>
          </a:srgbClr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solidFill>
                <a:schemeClr val="tx2"/>
              </a:solidFill>
              <a:latin typeface="Museo For Dell" panose="020B0604020202020204"/>
            </a:rPr>
            <a:t>Real time projects</a:t>
          </a:r>
        </a:p>
      </dsp:txBody>
      <dsp:txXfrm>
        <a:off x="4356178" y="113375"/>
        <a:ext cx="969258" cy="382161"/>
      </dsp:txXfrm>
    </dsp:sp>
    <dsp:sp modelId="{4E314A58-3F33-4002-9499-2919586FBDC8}">
      <dsp:nvSpPr>
        <dsp:cNvPr id="0" name=""/>
        <dsp:cNvSpPr/>
      </dsp:nvSpPr>
      <dsp:spPr>
        <a:xfrm>
          <a:off x="5373913" y="0"/>
          <a:ext cx="1175967" cy="405941"/>
        </a:xfrm>
        <a:prstGeom prst="chevron">
          <a:avLst>
            <a:gd name="adj" fmla="val 4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59F76-E47F-4059-BEBE-504C79F3EB4D}">
      <dsp:nvSpPr>
        <dsp:cNvPr id="0" name=""/>
        <dsp:cNvSpPr/>
      </dsp:nvSpPr>
      <dsp:spPr>
        <a:xfrm>
          <a:off x="5687504" y="101485"/>
          <a:ext cx="993038" cy="405941"/>
        </a:xfrm>
        <a:prstGeom prst="roundRect">
          <a:avLst>
            <a:gd name="adj" fmla="val 10000"/>
          </a:avLst>
        </a:prstGeom>
        <a:solidFill>
          <a:srgbClr val="00B0F0">
            <a:alpha val="90000"/>
          </a:srgbClr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>
              <a:solidFill>
                <a:schemeClr val="tx2"/>
              </a:solidFill>
              <a:latin typeface="Museo For Dell" panose="020B0604020202020204"/>
            </a:rPr>
            <a:t>Confluence page for tracking </a:t>
          </a:r>
          <a:endParaRPr lang="en-US" sz="1000" b="1" kern="1200" dirty="0">
            <a:solidFill>
              <a:schemeClr val="tx2"/>
            </a:solidFill>
            <a:latin typeface="Museo For Dell" panose="020B0604020202020204"/>
          </a:endParaRPr>
        </a:p>
      </dsp:txBody>
      <dsp:txXfrm>
        <a:off x="5699394" y="113375"/>
        <a:ext cx="969258" cy="3821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EAB274-DC91-4DBE-8823-6E176CCC4325}">
      <dsp:nvSpPr>
        <dsp:cNvPr id="0" name=""/>
        <dsp:cNvSpPr/>
      </dsp:nvSpPr>
      <dsp:spPr>
        <a:xfrm>
          <a:off x="1631" y="0"/>
          <a:ext cx="1451811" cy="507427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2"/>
              </a:solidFill>
              <a:latin typeface="Museo For Dell" panose="020B0604020202020204"/>
            </a:rPr>
            <a:t>Data Structures</a:t>
          </a:r>
        </a:p>
      </dsp:txBody>
      <dsp:txXfrm>
        <a:off x="255345" y="0"/>
        <a:ext cx="944384" cy="507427"/>
      </dsp:txXfrm>
    </dsp:sp>
    <dsp:sp modelId="{E13CF6F0-31AE-4AF8-A33F-67C6B2DA45D9}">
      <dsp:nvSpPr>
        <dsp:cNvPr id="0" name=""/>
        <dsp:cNvSpPr/>
      </dsp:nvSpPr>
      <dsp:spPr>
        <a:xfrm>
          <a:off x="1308261" y="0"/>
          <a:ext cx="1451811" cy="507427"/>
        </a:xfrm>
        <a:prstGeom prst="chevron">
          <a:avLst/>
        </a:prstGeom>
        <a:solidFill>
          <a:schemeClr val="accent1">
            <a:shade val="80000"/>
            <a:hueOff val="175529"/>
            <a:satOff val="-15189"/>
            <a:lumOff val="9370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2"/>
              </a:solidFill>
              <a:latin typeface="Museo For Dell" panose="020B0604020202020204"/>
            </a:rPr>
            <a:t>OOPS, Classes</a:t>
          </a:r>
        </a:p>
      </dsp:txBody>
      <dsp:txXfrm>
        <a:off x="1561975" y="0"/>
        <a:ext cx="944384" cy="507427"/>
      </dsp:txXfrm>
    </dsp:sp>
    <dsp:sp modelId="{A3E77F45-18C2-461D-B12F-26D0B7144E57}">
      <dsp:nvSpPr>
        <dsp:cNvPr id="0" name=""/>
        <dsp:cNvSpPr/>
      </dsp:nvSpPr>
      <dsp:spPr>
        <a:xfrm>
          <a:off x="2614891" y="0"/>
          <a:ext cx="1451811" cy="507427"/>
        </a:xfrm>
        <a:prstGeom prst="chevron">
          <a:avLst/>
        </a:prstGeom>
        <a:solidFill>
          <a:schemeClr val="accent1">
            <a:shade val="80000"/>
            <a:hueOff val="351058"/>
            <a:satOff val="-30378"/>
            <a:lumOff val="18741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2"/>
              </a:solidFill>
              <a:latin typeface="Museo For Dell" panose="020B0604020202020204"/>
            </a:rPr>
            <a:t>File I/O, JSON, XML</a:t>
          </a:r>
        </a:p>
      </dsp:txBody>
      <dsp:txXfrm>
        <a:off x="2868605" y="0"/>
        <a:ext cx="944384" cy="507427"/>
      </dsp:txXfrm>
    </dsp:sp>
    <dsp:sp modelId="{B810DD99-6DA2-4FC2-93EA-AE073B94AA06}">
      <dsp:nvSpPr>
        <dsp:cNvPr id="0" name=""/>
        <dsp:cNvSpPr/>
      </dsp:nvSpPr>
      <dsp:spPr>
        <a:xfrm>
          <a:off x="3921521" y="0"/>
          <a:ext cx="1451811" cy="507427"/>
        </a:xfrm>
        <a:prstGeom prst="chevron">
          <a:avLst/>
        </a:prstGeom>
        <a:solidFill>
          <a:schemeClr val="accent1">
            <a:shade val="80000"/>
            <a:hueOff val="526587"/>
            <a:satOff val="-45566"/>
            <a:lumOff val="28111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2"/>
              </a:solidFill>
              <a:latin typeface="Museo For Dell" panose="020B0604020202020204"/>
            </a:rPr>
            <a:t>Modules &amp; Packages</a:t>
          </a:r>
        </a:p>
      </dsp:txBody>
      <dsp:txXfrm>
        <a:off x="4175235" y="0"/>
        <a:ext cx="944384" cy="507427"/>
      </dsp:txXfrm>
    </dsp:sp>
    <dsp:sp modelId="{39FECA7B-111D-491A-B9E3-1D10D3EECE3B}">
      <dsp:nvSpPr>
        <dsp:cNvPr id="0" name=""/>
        <dsp:cNvSpPr/>
      </dsp:nvSpPr>
      <dsp:spPr>
        <a:xfrm>
          <a:off x="5228151" y="0"/>
          <a:ext cx="1451811" cy="507427"/>
        </a:xfrm>
        <a:prstGeom prst="chevron">
          <a:avLst/>
        </a:prstGeom>
        <a:solidFill>
          <a:schemeClr val="accent1">
            <a:shade val="80000"/>
            <a:hueOff val="702116"/>
            <a:satOff val="-60755"/>
            <a:lumOff val="37482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2"/>
              </a:solidFill>
              <a:latin typeface="Museo For Dell" panose="020B0604020202020204"/>
            </a:rPr>
            <a:t>Logging &amp; Exceptions</a:t>
          </a:r>
        </a:p>
      </dsp:txBody>
      <dsp:txXfrm>
        <a:off x="5481865" y="0"/>
        <a:ext cx="944384" cy="5074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EAB274-DC91-4DBE-8823-6E176CCC4325}">
      <dsp:nvSpPr>
        <dsp:cNvPr id="0" name=""/>
        <dsp:cNvSpPr/>
      </dsp:nvSpPr>
      <dsp:spPr>
        <a:xfrm>
          <a:off x="0" y="0"/>
          <a:ext cx="1451811" cy="507427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2"/>
              </a:solidFill>
              <a:latin typeface="Museo For Dell" panose="020B0604020202020204"/>
            </a:rPr>
            <a:t>Selenium</a:t>
          </a:r>
        </a:p>
      </dsp:txBody>
      <dsp:txXfrm>
        <a:off x="253714" y="0"/>
        <a:ext cx="944384" cy="507427"/>
      </dsp:txXfrm>
    </dsp:sp>
    <dsp:sp modelId="{E13CF6F0-31AE-4AF8-A33F-67C6B2DA45D9}">
      <dsp:nvSpPr>
        <dsp:cNvPr id="0" name=""/>
        <dsp:cNvSpPr/>
      </dsp:nvSpPr>
      <dsp:spPr>
        <a:xfrm>
          <a:off x="1308261" y="0"/>
          <a:ext cx="1451811" cy="507427"/>
        </a:xfrm>
        <a:prstGeom prst="chevron">
          <a:avLst/>
        </a:prstGeom>
        <a:solidFill>
          <a:schemeClr val="accent1">
            <a:shade val="80000"/>
            <a:hueOff val="175529"/>
            <a:satOff val="-15189"/>
            <a:lumOff val="9370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2"/>
              </a:solidFill>
              <a:latin typeface="Museo For Dell" panose="020B0604020202020204"/>
            </a:rPr>
            <a:t>REST API</a:t>
          </a:r>
        </a:p>
      </dsp:txBody>
      <dsp:txXfrm>
        <a:off x="1561975" y="0"/>
        <a:ext cx="944384" cy="507427"/>
      </dsp:txXfrm>
    </dsp:sp>
    <dsp:sp modelId="{A3E77F45-18C2-461D-B12F-26D0B7144E57}">
      <dsp:nvSpPr>
        <dsp:cNvPr id="0" name=""/>
        <dsp:cNvSpPr/>
      </dsp:nvSpPr>
      <dsp:spPr>
        <a:xfrm>
          <a:off x="2614891" y="0"/>
          <a:ext cx="1451811" cy="507427"/>
        </a:xfrm>
        <a:prstGeom prst="chevron">
          <a:avLst/>
        </a:prstGeom>
        <a:solidFill>
          <a:schemeClr val="accent1">
            <a:shade val="80000"/>
            <a:hueOff val="351058"/>
            <a:satOff val="-30378"/>
            <a:lumOff val="18741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2"/>
              </a:solidFill>
              <a:latin typeface="Museo For Dell" panose="020B0604020202020204"/>
            </a:rPr>
            <a:t>Framework design &amp; setup</a:t>
          </a:r>
        </a:p>
      </dsp:txBody>
      <dsp:txXfrm>
        <a:off x="2868605" y="0"/>
        <a:ext cx="944384" cy="507427"/>
      </dsp:txXfrm>
    </dsp:sp>
    <dsp:sp modelId="{B810DD99-6DA2-4FC2-93EA-AE073B94AA06}">
      <dsp:nvSpPr>
        <dsp:cNvPr id="0" name=""/>
        <dsp:cNvSpPr/>
      </dsp:nvSpPr>
      <dsp:spPr>
        <a:xfrm>
          <a:off x="3921521" y="0"/>
          <a:ext cx="1451811" cy="507427"/>
        </a:xfrm>
        <a:prstGeom prst="chevron">
          <a:avLst/>
        </a:prstGeom>
        <a:solidFill>
          <a:schemeClr val="accent1">
            <a:shade val="80000"/>
            <a:hueOff val="526587"/>
            <a:satOff val="-45566"/>
            <a:lumOff val="28111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2"/>
              </a:solidFill>
              <a:latin typeface="Museo For Dell" panose="020B0604020202020204"/>
            </a:rPr>
            <a:t>Script TCs using modules</a:t>
          </a:r>
        </a:p>
      </dsp:txBody>
      <dsp:txXfrm>
        <a:off x="4175235" y="0"/>
        <a:ext cx="944384" cy="507427"/>
      </dsp:txXfrm>
    </dsp:sp>
    <dsp:sp modelId="{39FECA7B-111D-491A-B9E3-1D10D3EECE3B}">
      <dsp:nvSpPr>
        <dsp:cNvPr id="0" name=""/>
        <dsp:cNvSpPr/>
      </dsp:nvSpPr>
      <dsp:spPr>
        <a:xfrm>
          <a:off x="5228151" y="0"/>
          <a:ext cx="1451811" cy="507427"/>
        </a:xfrm>
        <a:prstGeom prst="chevron">
          <a:avLst/>
        </a:prstGeom>
        <a:solidFill>
          <a:schemeClr val="accent1">
            <a:shade val="80000"/>
            <a:hueOff val="702116"/>
            <a:satOff val="-60755"/>
            <a:lumOff val="37482"/>
            <a:alphaOff val="0"/>
          </a:schemeClr>
        </a:solidFill>
        <a:ln w="254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2"/>
              </a:solidFill>
              <a:latin typeface="Museo For Dell" panose="020B0604020202020204"/>
            </a:rPr>
            <a:t>Script TCs using Framework</a:t>
          </a:r>
        </a:p>
      </dsp:txBody>
      <dsp:txXfrm>
        <a:off x="5481865" y="0"/>
        <a:ext cx="944384" cy="5074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88950" y="8747125"/>
            <a:ext cx="423902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fld id="{AC8DF440-AC1E-4EB3-BCAA-2AAB8924A793}" type="slidenum">
              <a:rPr lang="en-US" sz="800">
                <a:solidFill>
                  <a:schemeClr val="bg1"/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6" name="fl" descr="                              Dell - Internal Use - Confidential&#10;"/>
          <p:cNvSpPr txBox="1"/>
          <p:nvPr/>
        </p:nvSpPr>
        <p:spPr>
          <a:xfrm>
            <a:off x="1173085" y="8747125"/>
            <a:ext cx="1551707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rgbClr val="7F7F7F"/>
                </a:solidFill>
                <a:latin typeface="Arial"/>
              </a:rPr>
              <a:t>Dell - 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85775" y="384175"/>
            <a:ext cx="6040438" cy="33989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85775" y="4187826"/>
            <a:ext cx="6040438" cy="459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88950" y="8988139"/>
            <a:ext cx="423902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fld id="{AC8DF440-AC1E-4EB3-BCAA-2AAB8924A793}" type="slidenum">
              <a:rPr lang="en-US" sz="800">
                <a:solidFill>
                  <a:schemeClr val="bg1"/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9" name="fl" descr="                              Dell - Internal Use - Confidential&#10;"/>
          <p:cNvSpPr txBox="1"/>
          <p:nvPr/>
        </p:nvSpPr>
        <p:spPr>
          <a:xfrm>
            <a:off x="1173085" y="8988139"/>
            <a:ext cx="1551707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800" b="1" dirty="0">
                <a:solidFill>
                  <a:srgbClr val="7F7F7F"/>
                </a:solidFill>
                <a:latin typeface="Arial"/>
              </a:rPr>
              <a:t>Dell - 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87388"/>
            <a:ext cx="6257925" cy="35210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61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687388"/>
            <a:ext cx="6257925" cy="35210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735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74320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91" y="3862847"/>
            <a:ext cx="932650" cy="9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64336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405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767409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277938"/>
            <a:ext cx="429101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40979106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74320"/>
            <a:ext cx="4297680" cy="84080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</a:t>
            </a:r>
            <a:br>
              <a:rPr lang="en-US" dirty="0"/>
            </a:br>
            <a:r>
              <a:rPr lang="en-US" dirty="0"/>
              <a:t>page title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113366"/>
            <a:ext cx="4305300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541463"/>
            <a:ext cx="4291012" cy="2928937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98934467"/>
      </p:ext>
    </p:extLst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472577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</p:spTree>
    <p:extLst>
      <p:ext uri="{BB962C8B-B14F-4D97-AF65-F5344CB8AC3E}">
        <p14:creationId xmlns:p14="http://schemas.microsoft.com/office/powerpoint/2010/main" val="1681488508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5513054"/>
      </p:ext>
    </p:extLst>
  </p:cSld>
  <p:clrMapOvr>
    <a:masterClrMapping/>
  </p:clrMapOvr>
  <p:transition spd="med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45338"/>
      </p:ext>
    </p:extLst>
  </p:cSld>
  <p:clrMapOvr>
    <a:masterClrMapping/>
  </p:clrMapOvr>
  <p:transition spd="med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86577"/>
      </p:ext>
    </p:extLst>
  </p:cSld>
  <p:clrMapOvr>
    <a:masterClrMapping/>
  </p:clrMapOvr>
  <p:transition spd="med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2273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Dell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79224"/>
      </p:ext>
    </p:extLst>
  </p:cSld>
  <p:clrMapOvr>
    <a:masterClrMapping/>
  </p:clrMapOvr>
  <p:transition spd="med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1017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ea typeface="Arial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723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74320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91" y="3862847"/>
            <a:ext cx="932650" cy="9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37455"/>
      </p:ext>
    </p:extLst>
  </p:cSld>
  <p:clrMapOvr>
    <a:masterClrMapping/>
  </p:clrMapOvr>
  <p:transition spd="med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_Dell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slide title 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01332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60" y="1798082"/>
            <a:ext cx="155448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72256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60" y="1798082"/>
            <a:ext cx="155448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0911"/>
      </p:ext>
    </p:extLst>
  </p:cSld>
  <p:clrMapOvr>
    <a:masterClrMapping/>
  </p:clrMapOvr>
  <p:transition spd="med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 userDrawn="1"/>
        </p:nvSpPr>
        <p:spPr>
          <a:xfrm>
            <a:off x="3489158" y="1774659"/>
            <a:ext cx="5662863" cy="3368842"/>
          </a:xfrm>
          <a:custGeom>
            <a:avLst/>
            <a:gdLst>
              <a:gd name="connsiteX0" fmla="*/ 5654842 w 5662863"/>
              <a:gd name="connsiteY0" fmla="*/ 0 h 4491789"/>
              <a:gd name="connsiteX1" fmla="*/ 0 w 5662863"/>
              <a:gd name="connsiteY1" fmla="*/ 4491789 h 4491789"/>
              <a:gd name="connsiteX2" fmla="*/ 5662863 w 5662863"/>
              <a:gd name="connsiteY2" fmla="*/ 4491789 h 4491789"/>
              <a:gd name="connsiteX3" fmla="*/ 5654842 w 5662863"/>
              <a:gd name="connsiteY3" fmla="*/ 0 h 4491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62863" h="4491789">
                <a:moveTo>
                  <a:pt x="5654842" y="0"/>
                </a:moveTo>
                <a:lnTo>
                  <a:pt x="0" y="4491789"/>
                </a:lnTo>
                <a:lnTo>
                  <a:pt x="5662863" y="4491789"/>
                </a:lnTo>
                <a:cubicBezTo>
                  <a:pt x="5660189" y="2994526"/>
                  <a:pt x="5657516" y="1497263"/>
                  <a:pt x="5654842" y="0"/>
                </a:cubicBezTo>
                <a:close/>
              </a:path>
            </a:pathLst>
          </a:custGeom>
          <a:solidFill>
            <a:srgbClr val="0085C3"/>
          </a:solidFill>
          <a:effectLst/>
        </p:spPr>
        <p:txBody>
          <a:bodyPr wrap="square" lIns="137160" tIns="102870" rIns="102870" bIns="10287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</a:pPr>
            <a:endParaRPr lang="en-US" sz="15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364633" y="274321"/>
            <a:ext cx="5200791" cy="1283546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4050" b="0" i="0" smtClean="0">
                <a:solidFill>
                  <a:schemeClr val="bg1"/>
                </a:solidFill>
                <a:latin typeface="Museo Sans For Dell" panose="02000000000000000000" pitchFamily="2" charset="0"/>
                <a:ea typeface="Museo Sans For Dell" panose="02000000000000000000" pitchFamily="2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/>
          </p:nvPr>
        </p:nvSpPr>
        <p:spPr>
          <a:xfrm>
            <a:off x="364633" y="1888064"/>
            <a:ext cx="5200791" cy="230833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1500" b="0" i="0" smtClean="0">
                <a:solidFill>
                  <a:schemeClr val="bg2">
                    <a:lumMod val="65000"/>
                    <a:lumOff val="35000"/>
                  </a:schemeClr>
                </a:solidFill>
                <a:latin typeface="Museo Sans For Dell" pitchFamily="2" charset="0"/>
                <a:ea typeface="Museo Sans For Dell" pitchFamily="2" charset="0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 descr="white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black">
          <a:xfrm>
            <a:off x="7826490" y="4124963"/>
            <a:ext cx="1023494" cy="767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2485644"/>
      </p:ext>
    </p:extLst>
  </p:cSld>
  <p:clrMapOvr>
    <a:masterClrMapping/>
  </p:clrMapOvr>
  <p:transition spd="med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>
            <a:off x="457200" y="4629150"/>
            <a:ext cx="8229600" cy="0"/>
          </a:xfrm>
          <a:prstGeom prst="line">
            <a:avLst/>
          </a:prstGeom>
          <a:noFill/>
          <a:ln w="9525">
            <a:solidFill>
              <a:srgbClr val="AAAAAA"/>
            </a:solidFill>
            <a:round/>
            <a:headEnd/>
            <a:tailEnd/>
          </a:ln>
        </p:spPr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25904" y="196172"/>
            <a:ext cx="8239126" cy="640170"/>
          </a:xfrm>
          <a:prstGeom prst="rect">
            <a:avLst/>
          </a:prstGeom>
        </p:spPr>
        <p:txBody>
          <a:bodyPr wrap="square" anchor="t"/>
          <a:lstStyle>
            <a:lvl1pPr>
              <a:lnSpc>
                <a:spcPct val="90000"/>
              </a:lnSpc>
              <a:defRPr sz="2400" b="0">
                <a:solidFill>
                  <a:schemeClr val="accent1"/>
                </a:solidFill>
                <a:latin typeface="Museo For Dell" pitchFamily="2" charset="0"/>
              </a:defRPr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766744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Dell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74320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91" y="3862847"/>
            <a:ext cx="932650" cy="9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49704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Dell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74320"/>
            <a:ext cx="5200791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5200791" cy="30777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0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91" y="3862847"/>
            <a:ext cx="932650" cy="93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522185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7958137" cy="3192461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1pPr>
            <a:lvl2pPr marL="341312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2pPr>
            <a:lvl3pPr marL="688975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None/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71353539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7958137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51854600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5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5" name="Text Placeholder 12"/>
          <p:cNvSpPr>
            <a:spLocks noGrp="1"/>
          </p:cNvSpPr>
          <p:nvPr>
            <p:ph type="subTitle" idx="11" hasCustomPrompt="1"/>
          </p:nvPr>
        </p:nvSpPr>
        <p:spPr>
          <a:xfrm>
            <a:off x="266700" y="1057766"/>
            <a:ext cx="7960422" cy="313267"/>
          </a:xfrm>
          <a:prstGeom prst="rect">
            <a:avLst/>
          </a:prstGeom>
        </p:spPr>
        <p:txBody>
          <a:bodyPr lIns="0" rIns="0" anchor="t" anchorCtr="0"/>
          <a:lstStyle>
            <a:lvl1pPr marL="228600" indent="-228600">
              <a:buNone/>
              <a:defRPr lang="en-US" b="1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541463"/>
            <a:ext cx="7958137" cy="2928937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0411190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71886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1463" y="1277938"/>
            <a:ext cx="3843337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quarter" idx="11"/>
          </p:nvPr>
        </p:nvSpPr>
        <p:spPr>
          <a:xfrm>
            <a:off x="4376738" y="1277938"/>
            <a:ext cx="385286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52005234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3050" y="271463"/>
            <a:ext cx="4295219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solidFill>
                  <a:srgbClr val="007DB8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content page title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sz="quarter" idx="10"/>
          </p:nvPr>
        </p:nvSpPr>
        <p:spPr>
          <a:xfrm>
            <a:off x="271464" y="1277938"/>
            <a:ext cx="4291012" cy="319246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2pPr>
            <a:lvl3pPr marL="858838" indent="-169863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  <a:ea typeface="Arial"/>
              </a:defRPr>
            </a:lvl3pPr>
            <a:lvl4pPr marL="1258888" indent="-230188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>
                <a:latin typeface="+mn-lt"/>
              </a:defRPr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defRPr sz="10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95405081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4/3/2019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4/3/2019</a:t>
            </a:fld>
            <a:endParaRPr lang="en-US" sz="9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74" y="4610378"/>
            <a:ext cx="348663" cy="348663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95274" y="4832722"/>
            <a:ext cx="0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85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95274" y="4832722"/>
            <a:ext cx="0" cy="119905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endParaRPr lang="en-US" sz="850" kern="1200" dirty="0">
              <a:solidFill>
                <a:schemeClr val="bg2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fl"/>
          <p:cNvSpPr txBox="1"/>
          <p:nvPr/>
        </p:nvSpPr>
        <p:spPr>
          <a:xfrm>
            <a:off x="0" y="4836414"/>
            <a:ext cx="9144000" cy="11772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l">
              <a:lnSpc>
                <a:spcPct val="90000"/>
              </a:lnSpc>
              <a:spcBef>
                <a:spcPts val="100"/>
              </a:spcBef>
              <a:spcAft>
                <a:spcPts val="100"/>
              </a:spcAft>
            </a:pPr>
            <a:endParaRPr lang="en-US" sz="850" b="1" i="0" u="none" baseline="0" dirty="0">
              <a:solidFill>
                <a:srgbClr val="7F7F7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948278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23" r:id="rId1"/>
    <p:sldLayoutId id="2147484428" r:id="rId2"/>
    <p:sldLayoutId id="2147484405" r:id="rId3"/>
    <p:sldLayoutId id="2147484418" r:id="rId4"/>
    <p:sldLayoutId id="2147484462" r:id="rId5"/>
    <p:sldLayoutId id="2147484463" r:id="rId6"/>
    <p:sldLayoutId id="2147484464" r:id="rId7"/>
    <p:sldLayoutId id="2147484465" r:id="rId8"/>
    <p:sldLayoutId id="2147484466" r:id="rId9"/>
    <p:sldLayoutId id="2147484467" r:id="rId10"/>
    <p:sldLayoutId id="2147484468" r:id="rId11"/>
    <p:sldLayoutId id="2147484469" r:id="rId12"/>
    <p:sldLayoutId id="2147484470" r:id="rId13"/>
    <p:sldLayoutId id="2147484411" r:id="rId14"/>
    <p:sldLayoutId id="2147484454" r:id="rId15"/>
    <p:sldLayoutId id="2147484451" r:id="rId16"/>
    <p:sldLayoutId id="2147484396" r:id="rId17"/>
    <p:sldLayoutId id="2147484420" r:id="rId18"/>
    <p:sldLayoutId id="2147484421" r:id="rId19"/>
    <p:sldLayoutId id="2147484413" r:id="rId20"/>
    <p:sldLayoutId id="2147484459" r:id="rId21"/>
    <p:sldLayoutId id="2147484458" r:id="rId22"/>
    <p:sldLayoutId id="2147484472" r:id="rId23"/>
    <p:sldLayoutId id="2147484473" r:id="rId24"/>
  </p:sldLayoutIdLst>
  <p:transition spd="med">
    <p:wipe dir="r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hyperlink" Target="https://confluence.cpgswtools.com/display/TAT/TE+Automation+Training" TargetMode="External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notesSlide" Target="../notesSlides/notesSlide2.xml"/><Relationship Id="rId16" Type="http://schemas.openxmlformats.org/officeDocument/2006/relationships/diagramQuickStyle" Target="../diagrams/quickStyle3.xml"/><Relationship Id="rId1" Type="http://schemas.openxmlformats.org/officeDocument/2006/relationships/slideLayout" Target="../slideLayouts/slideLayout24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5" Type="http://schemas.openxmlformats.org/officeDocument/2006/relationships/diagramLayout" Target="../diagrams/layout3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BEEA6-7E68-45E1-BBD9-10B940DBA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1377" y="848724"/>
            <a:ext cx="6881246" cy="128354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u="sng" dirty="0"/>
              <a:t>Automation Training Kick-off- FY20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F21C1-DD46-4CD3-A25D-EA15090C3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402" y="3767207"/>
            <a:ext cx="5406240" cy="369332"/>
          </a:xfrm>
        </p:spPr>
        <p:txBody>
          <a:bodyPr/>
          <a:lstStyle/>
          <a:p>
            <a:r>
              <a:rPr lang="en-IN" sz="2400" b="1" dirty="0"/>
              <a:t>Pratush </a:t>
            </a:r>
            <a:r>
              <a:rPr lang="en-IN" sz="2400" b="1" dirty="0" err="1"/>
              <a:t>Veenod</a:t>
            </a:r>
            <a:r>
              <a:rPr lang="en-IN" sz="2400" b="1"/>
              <a:t> Dayal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930939347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/>
          <a:lstStyle/>
          <a:p>
            <a:pPr lvl="0"/>
            <a:br>
              <a:rPr lang="en-US" sz="600" dirty="0"/>
            </a:br>
            <a:r>
              <a:rPr lang="en-US" sz="2800" dirty="0">
                <a:solidFill>
                  <a:schemeClr val="bg1"/>
                </a:solidFill>
                <a:latin typeface="Museo Sans For Dell" panose="02000000000000000000" pitchFamily="2" charset="0"/>
              </a:rPr>
              <a:t>Agenda</a:t>
            </a:r>
            <a:br>
              <a:rPr lang="en-US" sz="2800" dirty="0">
                <a:solidFill>
                  <a:schemeClr val="bg1"/>
                </a:solidFill>
                <a:latin typeface="Museo Sans For Dell" panose="02000000000000000000" pitchFamily="2" charset="0"/>
              </a:rPr>
            </a:br>
            <a:endParaRPr lang="en-US" sz="2100" dirty="0">
              <a:solidFill>
                <a:schemeClr val="bg1"/>
              </a:solidFill>
              <a:latin typeface="Museo Sans For Dell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7646" y="958624"/>
            <a:ext cx="734337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717171"/>
                </a:solidFill>
                <a:latin typeface="Museo For Dell"/>
              </a:rPr>
              <a:t>Test Engineering transformation- FY20</a:t>
            </a:r>
          </a:p>
          <a:p>
            <a:pPr marL="228600" indent="-228600"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rgbClr val="717171"/>
                </a:solidFill>
                <a:latin typeface="Museo For Dell"/>
              </a:rPr>
              <a:t>Advanced Python training schedule</a:t>
            </a:r>
          </a:p>
          <a:p>
            <a:pPr marL="228600" indent="-228600"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Font typeface="Courier New" panose="02070309020205020404" pitchFamily="49" charset="0"/>
              <a:buChar char="o"/>
            </a:pPr>
            <a:endParaRPr lang="en-US" sz="1800" dirty="0">
              <a:solidFill>
                <a:srgbClr val="717171"/>
              </a:solidFill>
              <a:latin typeface="Museo For Dell"/>
            </a:endParaRPr>
          </a:p>
          <a:p>
            <a:pPr marL="228600" indent="-228600"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Font typeface="Courier New" panose="02070309020205020404" pitchFamily="49" charset="0"/>
              <a:buChar char="o"/>
            </a:pPr>
            <a:endParaRPr lang="en-US" sz="1800" dirty="0">
              <a:solidFill>
                <a:srgbClr val="717171"/>
              </a:solidFill>
              <a:latin typeface="Museo For Del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25904" y="836342"/>
            <a:ext cx="8239126" cy="0"/>
          </a:xfrm>
          <a:prstGeom prst="line">
            <a:avLst/>
          </a:prstGeom>
          <a:ln w="12700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51937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/>
          <a:lstStyle/>
          <a:p>
            <a:br>
              <a:rPr lang="en-US" sz="600" dirty="0"/>
            </a:br>
            <a:r>
              <a:rPr lang="en-US" sz="2800" dirty="0"/>
              <a:t>Test Engineering transformation- FY20</a:t>
            </a:r>
            <a:br>
              <a:rPr lang="en-US" sz="2800" dirty="0">
                <a:solidFill>
                  <a:srgbClr val="717171"/>
                </a:solidFill>
                <a:latin typeface="Museo For Dell"/>
              </a:rPr>
            </a:br>
            <a:endParaRPr lang="en-US" sz="2100" dirty="0">
              <a:solidFill>
                <a:schemeClr val="bg1"/>
              </a:solidFill>
              <a:latin typeface="Museo Sans For Dell" panose="02000000000000000000" pitchFamily="2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25904" y="836342"/>
            <a:ext cx="8239126" cy="0"/>
          </a:xfrm>
          <a:prstGeom prst="line">
            <a:avLst/>
          </a:prstGeom>
          <a:ln w="12700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FEB219B-1F03-4631-9F15-31079BDB74E0}"/>
              </a:ext>
            </a:extLst>
          </p:cNvPr>
          <p:cNvSpPr txBox="1"/>
          <p:nvPr/>
        </p:nvSpPr>
        <p:spPr>
          <a:xfrm>
            <a:off x="302437" y="836342"/>
            <a:ext cx="8940800" cy="4604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717171"/>
                </a:solidFill>
                <a:latin typeface="Museo For Dell"/>
              </a:rPr>
              <a:t>Advanced Python trainings kick off session in </a:t>
            </a:r>
            <a:r>
              <a:rPr lang="en-US" sz="1400" b="1" u="sng" dirty="0">
                <a:latin typeface="Museo For Dell"/>
              </a:rPr>
              <a:t>April 1</a:t>
            </a:r>
            <a:r>
              <a:rPr lang="en-US" sz="1400" b="1" u="sng" baseline="30000" dirty="0">
                <a:latin typeface="Museo For Dell"/>
              </a:rPr>
              <a:t>st</a:t>
            </a:r>
            <a:r>
              <a:rPr lang="en-US" sz="1400" b="1" u="sng" dirty="0">
                <a:latin typeface="Museo For Dell"/>
              </a:rPr>
              <a:t> week</a:t>
            </a:r>
            <a:endParaRPr lang="en-US" sz="1400" b="1" dirty="0">
              <a:latin typeface="Museo For Dell"/>
              <a:sym typeface="Wingdings" panose="05000000000000000000" pitchFamily="2" charset="2"/>
            </a:endParaRPr>
          </a:p>
          <a:p>
            <a:pPr marL="228600" indent="-228600"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717171"/>
                </a:solidFill>
                <a:latin typeface="Museo For Dell"/>
                <a:sym typeface="Wingdings" panose="05000000000000000000" pitchFamily="2" charset="2"/>
              </a:rPr>
              <a:t>Training Duration : April 8</a:t>
            </a:r>
            <a:r>
              <a:rPr lang="en-US" sz="1400" b="1" baseline="30000" dirty="0">
                <a:solidFill>
                  <a:srgbClr val="717171"/>
                </a:solidFill>
                <a:latin typeface="Museo For Dell"/>
                <a:sym typeface="Wingdings" panose="05000000000000000000" pitchFamily="2" charset="2"/>
              </a:rPr>
              <a:t>th</a:t>
            </a:r>
            <a:r>
              <a:rPr lang="en-US" sz="1400" b="1" dirty="0">
                <a:solidFill>
                  <a:srgbClr val="717171"/>
                </a:solidFill>
                <a:latin typeface="Museo For Dell"/>
                <a:sym typeface="Wingdings" panose="05000000000000000000" pitchFamily="2" charset="2"/>
              </a:rPr>
              <a:t> to August 14</a:t>
            </a:r>
            <a:r>
              <a:rPr lang="en-US" sz="1400" b="1" baseline="30000" dirty="0">
                <a:solidFill>
                  <a:srgbClr val="717171"/>
                </a:solidFill>
                <a:latin typeface="Museo For Dell"/>
                <a:sym typeface="Wingdings" panose="05000000000000000000" pitchFamily="2" charset="2"/>
              </a:rPr>
              <a:t>th</a:t>
            </a:r>
            <a:r>
              <a:rPr lang="en-US" sz="1400" b="1" dirty="0">
                <a:solidFill>
                  <a:srgbClr val="717171"/>
                </a:solidFill>
                <a:latin typeface="Museo For Dell"/>
                <a:sym typeface="Wingdings" panose="05000000000000000000" pitchFamily="2" charset="2"/>
              </a:rPr>
              <a:t> 2019</a:t>
            </a:r>
          </a:p>
          <a:p>
            <a:pPr marL="228600" indent="-228600"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717171"/>
                </a:solidFill>
                <a:latin typeface="Museo For Dell"/>
                <a:sym typeface="Wingdings" panose="05000000000000000000" pitchFamily="2" charset="2"/>
              </a:rPr>
              <a:t>Total Sessions : 10, Training Hours : 15</a:t>
            </a:r>
          </a:p>
          <a:p>
            <a:pPr marL="685800" lvl="1" indent="-228600"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Font typeface="Courier New" panose="02070309020205020404" pitchFamily="49" charset="0"/>
              <a:buChar char="o"/>
            </a:pPr>
            <a:endParaRPr lang="en-US" sz="1400" b="1" dirty="0">
              <a:solidFill>
                <a:srgbClr val="717171"/>
              </a:solidFill>
              <a:latin typeface="Museo For Dell"/>
              <a:sym typeface="Wingdings" panose="05000000000000000000" pitchFamily="2" charset="2"/>
            </a:endParaRPr>
          </a:p>
          <a:p>
            <a:pPr marL="685800" lvl="1" indent="-228600"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717171"/>
                </a:solidFill>
                <a:latin typeface="Museo For Dell"/>
                <a:sym typeface="Wingdings" panose="05000000000000000000" pitchFamily="2" charset="2"/>
              </a:rPr>
              <a:t>P</a:t>
            </a:r>
            <a:r>
              <a:rPr lang="en-US" sz="1400" b="1" dirty="0">
                <a:solidFill>
                  <a:srgbClr val="717171"/>
                </a:solidFill>
                <a:latin typeface="Museo For Dell"/>
              </a:rPr>
              <a:t>hase-1</a:t>
            </a:r>
            <a:r>
              <a:rPr lang="en-US" sz="1400" dirty="0">
                <a:solidFill>
                  <a:srgbClr val="717171"/>
                </a:solidFill>
                <a:latin typeface="Museo For Dell"/>
              </a:rPr>
              <a:t> </a:t>
            </a:r>
          </a:p>
          <a:p>
            <a:pPr marL="685800" lvl="1" indent="-228600"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Font typeface="Courier New" panose="02070309020205020404" pitchFamily="49" charset="0"/>
              <a:buChar char="o"/>
            </a:pPr>
            <a:endParaRPr lang="en-US" sz="1400" b="1" dirty="0">
              <a:solidFill>
                <a:srgbClr val="717171"/>
              </a:solidFill>
              <a:latin typeface="Museo For Dell"/>
            </a:endParaRPr>
          </a:p>
          <a:p>
            <a:pPr marL="685800" lvl="1" indent="-228600"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717171"/>
                </a:solidFill>
                <a:latin typeface="Museo For Dell"/>
              </a:rPr>
              <a:t>Phase-2</a:t>
            </a:r>
          </a:p>
          <a:p>
            <a:pPr marL="228600" indent="-228600"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Font typeface="Courier New" panose="02070309020205020404" pitchFamily="49" charset="0"/>
              <a:buChar char="o"/>
            </a:pPr>
            <a:endParaRPr lang="en-US" sz="1400" b="1" dirty="0">
              <a:solidFill>
                <a:srgbClr val="717171"/>
              </a:solidFill>
              <a:latin typeface="Museo For Dell"/>
            </a:endParaRPr>
          </a:p>
          <a:p>
            <a:pPr marL="228600" indent="-228600"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717171"/>
                </a:solidFill>
                <a:latin typeface="Museo For Dell"/>
              </a:rPr>
              <a:t>Training strategy</a:t>
            </a:r>
          </a:p>
          <a:p>
            <a:pPr marL="228600" indent="-22860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Font typeface="Courier New" panose="02070309020205020404" pitchFamily="49" charset="0"/>
              <a:buChar char="o"/>
            </a:pPr>
            <a:r>
              <a:rPr lang="en-US" sz="1400" b="1" dirty="0">
                <a:solidFill>
                  <a:srgbClr val="717171"/>
                </a:solidFill>
                <a:latin typeface="Museo For Dell"/>
              </a:rPr>
              <a:t>Confluence page for tracking and training material: </a:t>
            </a:r>
            <a:r>
              <a:rPr lang="en-US" sz="900" dirty="0">
                <a:hlinkClick r:id="rId3"/>
              </a:rPr>
              <a:t>https://confluence.cpgswtools.com/display/TAT/TE+Automation+Training</a:t>
            </a:r>
            <a:endParaRPr lang="en-US" sz="900" dirty="0"/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</a:pPr>
            <a:r>
              <a:rPr lang="en-US" sz="1400" dirty="0">
                <a:solidFill>
                  <a:srgbClr val="717171"/>
                </a:solidFill>
                <a:latin typeface="Museo For Dell"/>
              </a:rPr>
              <a:t>          FINAL OUTCOME- </a:t>
            </a:r>
            <a:r>
              <a:rPr lang="en-US" sz="1400" b="1" dirty="0">
                <a:solidFill>
                  <a:schemeClr val="accent1"/>
                </a:solidFill>
                <a:latin typeface="Museo For Dell" pitchFamily="2" charset="0"/>
              </a:rPr>
              <a:t>Understanding of Execution, validation, fixing basic &amp; advanced scripts, write scripts</a:t>
            </a:r>
          </a:p>
          <a:p>
            <a:pPr marL="228600" indent="-22860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Font typeface="Courier New" panose="02070309020205020404" pitchFamily="49" charset="0"/>
              <a:buChar char="o"/>
            </a:pPr>
            <a:endParaRPr lang="en-US" sz="900" dirty="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D218A9F-9D11-46C2-A0C4-7BE5A438CC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3255760"/>
              </p:ext>
            </p:extLst>
          </p:nvPr>
        </p:nvGraphicFramePr>
        <p:xfrm>
          <a:off x="1926729" y="3706965"/>
          <a:ext cx="6681594" cy="507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FB7711B-A1E5-453F-865B-AC122CF96B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5272705"/>
              </p:ext>
            </p:extLst>
          </p:nvPr>
        </p:nvGraphicFramePr>
        <p:xfrm>
          <a:off x="1926729" y="2144796"/>
          <a:ext cx="6681594" cy="507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73197E26-B982-481B-8C71-272BEB7DCA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2614466"/>
              </p:ext>
            </p:extLst>
          </p:nvPr>
        </p:nvGraphicFramePr>
        <p:xfrm>
          <a:off x="1926729" y="2879453"/>
          <a:ext cx="6681594" cy="507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</p:spTree>
    <p:extLst>
      <p:ext uri="{BB962C8B-B14F-4D97-AF65-F5344CB8AC3E}">
        <p14:creationId xmlns:p14="http://schemas.microsoft.com/office/powerpoint/2010/main" val="258042304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9E899-7483-45BF-B195-F6012099F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Python training schedule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A751E9-EE89-434F-882D-CA5E8970A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82188"/>
              </p:ext>
            </p:extLst>
          </p:nvPr>
        </p:nvGraphicFramePr>
        <p:xfrm>
          <a:off x="602117" y="902440"/>
          <a:ext cx="7886699" cy="3338620"/>
        </p:xfrm>
        <a:graphic>
          <a:graphicData uri="http://schemas.openxmlformats.org/drawingml/2006/table">
            <a:tbl>
              <a:tblPr firstRow="1" firstCol="1" bandRow="1"/>
              <a:tblGrid>
                <a:gridCol w="249273">
                  <a:extLst>
                    <a:ext uri="{9D8B030D-6E8A-4147-A177-3AD203B41FA5}">
                      <a16:colId xmlns:a16="http://schemas.microsoft.com/office/drawing/2014/main" val="3193702104"/>
                    </a:ext>
                  </a:extLst>
                </a:gridCol>
                <a:gridCol w="767500">
                  <a:extLst>
                    <a:ext uri="{9D8B030D-6E8A-4147-A177-3AD203B41FA5}">
                      <a16:colId xmlns:a16="http://schemas.microsoft.com/office/drawing/2014/main" val="2002084865"/>
                    </a:ext>
                  </a:extLst>
                </a:gridCol>
                <a:gridCol w="3848232">
                  <a:extLst>
                    <a:ext uri="{9D8B030D-6E8A-4147-A177-3AD203B41FA5}">
                      <a16:colId xmlns:a16="http://schemas.microsoft.com/office/drawing/2014/main" val="745911150"/>
                    </a:ext>
                  </a:extLst>
                </a:gridCol>
                <a:gridCol w="1538577">
                  <a:extLst>
                    <a:ext uri="{9D8B030D-6E8A-4147-A177-3AD203B41FA5}">
                      <a16:colId xmlns:a16="http://schemas.microsoft.com/office/drawing/2014/main" val="3546370387"/>
                    </a:ext>
                  </a:extLst>
                </a:gridCol>
                <a:gridCol w="731719">
                  <a:extLst>
                    <a:ext uri="{9D8B030D-6E8A-4147-A177-3AD203B41FA5}">
                      <a16:colId xmlns:a16="http://schemas.microsoft.com/office/drawing/2014/main" val="2272430177"/>
                    </a:ext>
                  </a:extLst>
                </a:gridCol>
                <a:gridCol w="751398">
                  <a:extLst>
                    <a:ext uri="{9D8B030D-6E8A-4147-A177-3AD203B41FA5}">
                      <a16:colId xmlns:a16="http://schemas.microsoft.com/office/drawing/2014/main" val="3919453690"/>
                    </a:ext>
                  </a:extLst>
                </a:gridCol>
              </a:tblGrid>
              <a:tr h="2805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#</a:t>
                      </a:r>
                      <a:endParaRPr lang="en-US" sz="1000" b="1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Level</a:t>
                      </a:r>
                      <a:endParaRPr lang="en-US" sz="1000" b="1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Topic</a:t>
                      </a:r>
                      <a:endParaRPr lang="en-US" sz="1000" b="1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Presenter</a:t>
                      </a:r>
                      <a:endParaRPr lang="en-US" sz="1000" b="1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Dell-12</a:t>
                      </a:r>
                      <a:endParaRPr lang="en-US" sz="1000" b="1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Dell-5</a:t>
                      </a:r>
                      <a:endParaRPr lang="en-US" sz="1000" b="1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243936"/>
                  </a:ext>
                </a:extLst>
              </a:tr>
              <a:tr h="364725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</a:t>
                      </a:r>
                      <a:endParaRPr lang="en-US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Advanced  - I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Working with python Data Structures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Shoaib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8-Apr-19</a:t>
                      </a:r>
                      <a:endParaRPr lang="en-US" sz="1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11-Apr-19</a:t>
                      </a:r>
                      <a:endParaRPr lang="en-US" sz="1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7011975"/>
                  </a:ext>
                </a:extLst>
              </a:tr>
              <a:tr h="28055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</a:t>
                      </a:r>
                      <a:endParaRPr lang="en-US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OOPS Concept, Classes</a:t>
                      </a:r>
                      <a:endParaRPr lang="en-US" sz="1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Hema</a:t>
                      </a:r>
                      <a:endParaRPr lang="en-US" sz="1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22-Apr-19</a:t>
                      </a:r>
                      <a:endParaRPr lang="en-US" sz="1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25-Apr-19</a:t>
                      </a:r>
                      <a:endParaRPr lang="en-US" sz="1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931269"/>
                  </a:ext>
                </a:extLst>
              </a:tr>
              <a:tr h="28055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</a:t>
                      </a:r>
                      <a:endParaRPr lang="en-US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Files Operations, JSON, XML Processing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Suhail, Balaji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6-May-19</a:t>
                      </a:r>
                      <a:endParaRPr lang="en-US" sz="1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9-May-19</a:t>
                      </a:r>
                      <a:endParaRPr lang="en-US" sz="1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8149856"/>
                  </a:ext>
                </a:extLst>
              </a:tr>
              <a:tr h="28055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</a:t>
                      </a:r>
                      <a:endParaRPr lang="en-US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Modules and Packages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Manikandan</a:t>
                      </a:r>
                      <a:endParaRPr lang="en-US" sz="1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20-May-19</a:t>
                      </a:r>
                      <a:endParaRPr lang="en-US" sz="1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23-May-19</a:t>
                      </a:r>
                      <a:endParaRPr lang="en-US" sz="1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307019"/>
                  </a:ext>
                </a:extLst>
              </a:tr>
              <a:tr h="28055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5</a:t>
                      </a:r>
                      <a:endParaRPr lang="en-US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Logging and Exception Handling- How to Debug</a:t>
                      </a:r>
                      <a:endParaRPr lang="en-US" sz="1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Venkata Shyam</a:t>
                      </a:r>
                      <a:endParaRPr lang="en-US" sz="1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3-Jun-19</a:t>
                      </a:r>
                      <a:endParaRPr lang="en-US" sz="1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6-Jun-19</a:t>
                      </a:r>
                      <a:endParaRPr lang="en-US" sz="1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243816"/>
                  </a:ext>
                </a:extLst>
              </a:tr>
              <a:tr h="28055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6</a:t>
                      </a:r>
                      <a:endParaRPr lang="en-US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Advanced -II</a:t>
                      </a:r>
                      <a:endParaRPr lang="en-US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Selenium Overview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Prasanna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17-Jun-19</a:t>
                      </a:r>
                      <a:endParaRPr lang="en-US" sz="1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20-Jun-19</a:t>
                      </a:r>
                      <a:endParaRPr lang="en-US" sz="1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989597"/>
                  </a:ext>
                </a:extLst>
              </a:tr>
              <a:tr h="28055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7</a:t>
                      </a:r>
                      <a:endParaRPr lang="en-US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REST API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Shoaib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1-Jul-19</a:t>
                      </a:r>
                      <a:endParaRPr lang="en-US" sz="1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4-Jul-19</a:t>
                      </a:r>
                      <a:endParaRPr lang="en-US" sz="1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149942"/>
                  </a:ext>
                </a:extLst>
              </a:tr>
              <a:tr h="28055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8</a:t>
                      </a:r>
                      <a:endParaRPr lang="en-US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Framework Overview and Sample Framework Set up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Venkata Shyam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15-Jul-19</a:t>
                      </a:r>
                      <a:endParaRPr lang="en-US" sz="1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18-Jul-19</a:t>
                      </a:r>
                      <a:endParaRPr lang="en-US" sz="1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192840"/>
                  </a:ext>
                </a:extLst>
              </a:tr>
              <a:tr h="280556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9</a:t>
                      </a:r>
                      <a:endParaRPr lang="en-US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Practicing the python script by implementing functions, modules and classes</a:t>
                      </a:r>
                      <a:endParaRPr lang="en-US" sz="1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Manikandan</a:t>
                      </a:r>
                      <a:endParaRPr lang="en-US" sz="1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22-Jul-19</a:t>
                      </a:r>
                      <a:endParaRPr lang="en-US" sz="1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25-Jul-19</a:t>
                      </a:r>
                      <a:endParaRPr lang="en-US" sz="1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142741"/>
                  </a:ext>
                </a:extLst>
              </a:tr>
              <a:tr h="448891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10</a:t>
                      </a:r>
                      <a:endParaRPr lang="en-US" sz="1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Convert sample testcase (At least 3) to Scripts using Python and Selenium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Hema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29-Jul-19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31-Jul-19</a:t>
                      </a:r>
                      <a:endParaRPr lang="en-US" sz="1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4406" marR="64406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108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51703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br>
              <a:rPr lang="en-US" altLang="en-US" sz="3000" b="1" dirty="0"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endParaRPr lang="en-US" sz="3000" dirty="0">
              <a:cs typeface="Microsoft Tai Le" panose="020B0502040204020203" pitchFamily="34" charset="0"/>
            </a:endParaRPr>
          </a:p>
        </p:txBody>
      </p:sp>
      <p:sp>
        <p:nvSpPr>
          <p:cNvPr id="5" name="Subtitle 50182"/>
          <p:cNvSpPr>
            <a:spLocks noGrp="1"/>
          </p:cNvSpPr>
          <p:nvPr>
            <p:ph type="subTitle" idx="1"/>
          </p:nvPr>
        </p:nvSpPr>
        <p:spPr>
          <a:xfrm>
            <a:off x="1945301" y="1894642"/>
            <a:ext cx="4937509" cy="677108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5238255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br>
              <a:rPr lang="en-US" altLang="en-US" sz="3000" b="1" dirty="0">
                <a:latin typeface="Microsoft Tai Le" panose="020B0502040204020203" pitchFamily="34" charset="0"/>
                <a:cs typeface="Microsoft Tai Le" panose="020B0502040204020203" pitchFamily="34" charset="0"/>
              </a:rPr>
            </a:br>
            <a:endParaRPr lang="en-US" sz="3000" dirty="0">
              <a:cs typeface="Microsoft Tai Le" panose="020B0502040204020203" pitchFamily="34" charset="0"/>
            </a:endParaRPr>
          </a:p>
        </p:txBody>
      </p:sp>
      <p:sp>
        <p:nvSpPr>
          <p:cNvPr id="5" name="Subtitle 50182"/>
          <p:cNvSpPr>
            <a:spLocks noGrp="1"/>
          </p:cNvSpPr>
          <p:nvPr>
            <p:ph type="subTitle" idx="1"/>
          </p:nvPr>
        </p:nvSpPr>
        <p:spPr>
          <a:xfrm>
            <a:off x="1945301" y="1894642"/>
            <a:ext cx="4937509" cy="677108"/>
          </a:xfrm>
        </p:spPr>
        <p:txBody>
          <a:bodyPr/>
          <a:lstStyle/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</a:rPr>
              <a:t>Backup Slide</a:t>
            </a:r>
          </a:p>
        </p:txBody>
      </p:sp>
    </p:spTree>
    <p:extLst>
      <p:ext uri="{BB962C8B-B14F-4D97-AF65-F5344CB8AC3E}">
        <p14:creationId xmlns:p14="http://schemas.microsoft.com/office/powerpoint/2010/main" val="152561862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4FE8-7A86-4445-8F2A-5BD7DD21B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Buddy pairing- Dell 5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0D80CC-4DF0-40A9-B73E-37DCA166E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709"/>
              </p:ext>
            </p:extLst>
          </p:nvPr>
        </p:nvGraphicFramePr>
        <p:xfrm>
          <a:off x="531628" y="1095504"/>
          <a:ext cx="7878135" cy="2762250"/>
        </p:xfrm>
        <a:graphic>
          <a:graphicData uri="http://schemas.openxmlformats.org/drawingml/2006/table">
            <a:tbl>
              <a:tblPr/>
              <a:tblGrid>
                <a:gridCol w="2366335">
                  <a:extLst>
                    <a:ext uri="{9D8B030D-6E8A-4147-A177-3AD203B41FA5}">
                      <a16:colId xmlns:a16="http://schemas.microsoft.com/office/drawing/2014/main" val="326716927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17057869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17964506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54415875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Names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Email ID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Reporting Manager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BUDDY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08987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R2, Anand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Anand_R2@Dell.com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Asha Shanmughan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Hema, Balaji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00437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Vr, Vipin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Vipin_VR@Dell.com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Asha Shanmughan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Hema, Balaji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7131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Chavan, Maruti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Maruti_Chavan@Dell.com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Asha Shanmughan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Hema, Balaji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5376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Swamy B N, Mahadeva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Mahadeva_N@Dell.com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Asha Shanmughan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Hema, Balaji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831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Elanchezian, Chandru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Chandru_Elanchezian@Dell.com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Asha Shanmughan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Hema, Balaji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5367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Mirje, Mayuri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Mayuri_Mirje@Dell.com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Asha Shanmughan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Hema, Balaji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836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Namburi, Manoj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Manoj_Namburi@Dell.com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Asha Shanmughan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Hema, Balaji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0223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D, MANIMARAN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MANIMARAN_D@Dell.com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Ganesh Krishnamurthy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Manikandan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59687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Poluka, Muni Sekhar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Muni_Sekhar_Poluka@Dell.com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Ganesh Krishnamurthy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Manikandan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44042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Devanathan Subramani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Devanathan_Subramani@Dell.com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Sudharshana Madhava Rao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Manikandan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48566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SantoshKumar, B - Dell Team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B_Santosh_kumar@Dell.com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Ganesh Krishnamurthy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Manikandan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4409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Murthy, Sindhu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Sindhu_Kumara_Murthy@dell.com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Ganesh Krishnamurthy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Manikandan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6788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Gangarapu, Sravanthi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Sravanthi_Gangarapu@Dell.com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Ganesh Krishnamurthy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Manikandan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73912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S, Ranveer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Ranveer_S@Dell.com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Ganesh Krishnamurthy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Manikandan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22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45402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4FE8-7A86-4445-8F2A-5BD7DD21B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Buddy pairing- Dell 12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0D80CC-4DF0-40A9-B73E-37DCA166E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347816"/>
              </p:ext>
            </p:extLst>
          </p:nvPr>
        </p:nvGraphicFramePr>
        <p:xfrm>
          <a:off x="425904" y="648937"/>
          <a:ext cx="7878135" cy="4235450"/>
        </p:xfrm>
        <a:graphic>
          <a:graphicData uri="http://schemas.openxmlformats.org/drawingml/2006/table">
            <a:tbl>
              <a:tblPr/>
              <a:tblGrid>
                <a:gridCol w="2366335">
                  <a:extLst>
                    <a:ext uri="{9D8B030D-6E8A-4147-A177-3AD203B41FA5}">
                      <a16:colId xmlns:a16="http://schemas.microsoft.com/office/drawing/2014/main" val="326716927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17057869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17964506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544158752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Names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Email ID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Reporting Manager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BUDDY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08987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Kashappa, Rajakumar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Rajakumar_Kashappa@Dell.com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Dinesh Ambat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Shoiab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00437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Vaderhal, Harishkumar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Harishkumar_Vaderhal@Dell.com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Dinesh Ambat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Shoiab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38301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Ramachandran, Swetha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Swetha_Ramachandran@Dell.com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Dinesh Ambat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Shoiab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6950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Chavan, Deepthi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Deepthi_Chavan@DELL.com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Dinesh Ambat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Shoiab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90793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Chennakeshava, Ramesh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Ramesh_Chennakeshava@DELL.com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Dinesh Ambat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Shoiab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59306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G2, Mamatha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Mamatha_G2@Dell.com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Sanmati Tukol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Shoiab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5161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A, Gopinath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Gopinath_A@Dell.com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Sanmati Tukol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Shoiab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9432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Mitra, Tamojoy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Tamojoy_Mitra@DELL.com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SureshKumar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Shoiab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23498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Mukherje, Anirban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Anirban_Mukherje@Dell.com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Dinesh Ambat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Shoiab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90409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S1, NANDA KUMAR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NANDA_KUMAR_S1@Dell.com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Dinesh Ambat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Shoiab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7131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Routary, Subhakant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Subhakant_Routary@DELL.com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Dinesh Ambat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Shoiab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5376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V, VISHNUPRABHU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VISHNUPRABHU_V@Dell.com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Pardha Potluri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Prasanna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831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B, Rohith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Rohith_B@Dell.com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Pardha Potluri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Prasanna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53675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Thaleker, Ravishankar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Ravishankar_Thalekere@DELL.com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Pardha Potluri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Prasanna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836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D, Vikram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Vikram_D@Dell.com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Pardha Potluri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Prasanna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0223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Kannan, Vijayakumar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Vijayakumar_Kannan@Dell.com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Pardha Potluri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Prasanna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59687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Kumar32, Amit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Amit_Kumar32@DELL.com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Pardha Potluri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Prasanna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44042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TS, Prashantha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Prashantha_TS@Dell.com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Pardha Potluri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Prasanna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48566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R, Ramachandra H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Ramachandra_H_R@Dell.com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Anil Maryala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Prasanna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4409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KADA, NILAM PRABHAKAR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NILAM_PRABHAKAR_KADA@Dell.com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Pardha Potluri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Prasanna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6788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Bhaskaran, Baiju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Baiju_Bhaskaran@DELL.com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Anil Maryala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Prasanna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73912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Doddaiah, Nanjegowda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Nanjegowda_Doddaiah@Dell.com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Pardha Potluri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Prasanna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22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56659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4FE8-7A86-4445-8F2A-5BD7DD21B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Buddy pairing- Dell 12 (continued..)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26745F-B0E4-4C91-8A8A-E00395255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577935"/>
              </p:ext>
            </p:extLst>
          </p:nvPr>
        </p:nvGraphicFramePr>
        <p:xfrm>
          <a:off x="552893" y="775939"/>
          <a:ext cx="7818473" cy="3861207"/>
        </p:xfrm>
        <a:graphic>
          <a:graphicData uri="http://schemas.openxmlformats.org/drawingml/2006/table">
            <a:tbl>
              <a:tblPr/>
              <a:tblGrid>
                <a:gridCol w="2347789">
                  <a:extLst>
                    <a:ext uri="{9D8B030D-6E8A-4147-A177-3AD203B41FA5}">
                      <a16:colId xmlns:a16="http://schemas.microsoft.com/office/drawing/2014/main" val="1654434040"/>
                    </a:ext>
                  </a:extLst>
                </a:gridCol>
                <a:gridCol w="2521053">
                  <a:extLst>
                    <a:ext uri="{9D8B030D-6E8A-4147-A177-3AD203B41FA5}">
                      <a16:colId xmlns:a16="http://schemas.microsoft.com/office/drawing/2014/main" val="2646454386"/>
                    </a:ext>
                  </a:extLst>
                </a:gridCol>
                <a:gridCol w="1613473">
                  <a:extLst>
                    <a:ext uri="{9D8B030D-6E8A-4147-A177-3AD203B41FA5}">
                      <a16:colId xmlns:a16="http://schemas.microsoft.com/office/drawing/2014/main" val="187589495"/>
                    </a:ext>
                  </a:extLst>
                </a:gridCol>
                <a:gridCol w="1336158">
                  <a:extLst>
                    <a:ext uri="{9D8B030D-6E8A-4147-A177-3AD203B41FA5}">
                      <a16:colId xmlns:a16="http://schemas.microsoft.com/office/drawing/2014/main" val="3289016514"/>
                    </a:ext>
                  </a:extLst>
                </a:gridCol>
              </a:tblGrid>
              <a:tr h="183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Names</a:t>
                      </a:r>
                    </a:p>
                  </a:txBody>
                  <a:tcPr marL="5357" marR="5357" marT="53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Email ID</a:t>
                      </a:r>
                    </a:p>
                  </a:txBody>
                  <a:tcPr marL="5357" marR="5357" marT="53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Reporting Manager</a:t>
                      </a:r>
                    </a:p>
                  </a:txBody>
                  <a:tcPr marL="5357" marR="5357" marT="53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" panose="020F0502020204030204" pitchFamily="34" charset="0"/>
                        </a:rPr>
                        <a:t>BUDDY</a:t>
                      </a:r>
                    </a:p>
                  </a:txBody>
                  <a:tcPr marL="5357" marR="5357" marT="535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282009"/>
                  </a:ext>
                </a:extLst>
              </a:tr>
              <a:tr h="183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Shanmugam, Sudha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Sudha_Shanmugam1@Dell.com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Sharat Chandra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Suhail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575501"/>
                  </a:ext>
                </a:extLst>
              </a:tr>
              <a:tr h="183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Mewada, Vikky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Vikky_Mewada@Dell.com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Sharat Chandra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Suhail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018032"/>
                  </a:ext>
                </a:extLst>
              </a:tr>
              <a:tr h="183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Nayak, Priyadarsini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Priyadarsini_Nayak@Dell.com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Sharat Chandra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Suhail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608544"/>
                  </a:ext>
                </a:extLst>
              </a:tr>
              <a:tr h="183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Somireddy, Nirnitha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Nirnitha_Somireddy@Dell.com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Sharat Chandra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Suhail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670520"/>
                  </a:ext>
                </a:extLst>
              </a:tr>
              <a:tr h="183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Rane, Akshata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Akshata_Rane@Dell.com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Sharat Chandra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Suhail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288131"/>
                  </a:ext>
                </a:extLst>
              </a:tr>
              <a:tr h="183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Chandra, Shekhar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Shekhar_C@Dell.com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Sharat Chandra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Suhail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648815"/>
                  </a:ext>
                </a:extLst>
              </a:tr>
              <a:tr h="183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Angadi, Vijayakumar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Vijayakumar_Angadi@Dell.com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Sharat Chandra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Suhail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923600"/>
                  </a:ext>
                </a:extLst>
              </a:tr>
              <a:tr h="183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Singh, Shubham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Shubham_Singh4@Dell.com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Sharat Chandra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Suhail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318556"/>
                  </a:ext>
                </a:extLst>
              </a:tr>
              <a:tr h="183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Khanna, Priyam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Priyam_Khanna@Dell.com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Sharat Chandra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Suhail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897825"/>
                  </a:ext>
                </a:extLst>
              </a:tr>
              <a:tr h="183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K, Gireesh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Gireesh_K@DELL.com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Prashanth Devendrappa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Venkat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297105"/>
                  </a:ext>
                </a:extLst>
              </a:tr>
              <a:tr h="183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Wakodikar, Vidya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Vidya_Wakodikar@DELL.com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Prashanth Devendrappa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Venkat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344559"/>
                  </a:ext>
                </a:extLst>
              </a:tr>
              <a:tr h="183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Yadav, Ajay Baburam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Ajay_Baburam_Yadav@Dell.com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Prashanth Devendrappa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Venkat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841270"/>
                  </a:ext>
                </a:extLst>
              </a:tr>
              <a:tr h="183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Prabhudev, Veena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Veena_Prabhudev@DELL.com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Prashanth Devendrappa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Venkat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648692"/>
                  </a:ext>
                </a:extLst>
              </a:tr>
              <a:tr h="183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Manjunatha, Sushma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Sushma_Manjunatha@Dell.com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Prashanth Devendrappa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Venkat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871235"/>
                  </a:ext>
                </a:extLst>
              </a:tr>
              <a:tr h="183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Gaur, Richa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Richa_Gaur@Dell.com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Prashanth Devendrappa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Venkat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679660"/>
                  </a:ext>
                </a:extLst>
              </a:tr>
              <a:tr h="183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A, Azeez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Azeez_A@DELL.com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Prashanth Devendrappa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Venkat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862479"/>
                  </a:ext>
                </a:extLst>
              </a:tr>
              <a:tr h="183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Das, Prasant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Prasant_Das@DELL.com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Prashanth Devendrappa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Venkat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765996"/>
                  </a:ext>
                </a:extLst>
              </a:tr>
              <a:tr h="183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Arunachalam, Vignesh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Vignesh_Arunachalam@Dell.com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Prashanth Devendrappa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Venkat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467393"/>
                  </a:ext>
                </a:extLst>
              </a:tr>
              <a:tr h="183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Iyengar, Ravi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Ravi_Iyengar@DELL.com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Krishna Mailapur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Venkat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477558"/>
                  </a:ext>
                </a:extLst>
              </a:tr>
              <a:tr h="1838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Sonar, Gautam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Gautam_Sonar@DELL.com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Krishna Mailapur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Venkat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518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965234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ll_internal_templat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59000">
              <a:schemeClr val="accent3">
                <a:tint val="50000"/>
                <a:satMod val="300000"/>
                <a:lumMod val="73000"/>
              </a:schemeClr>
            </a:gs>
            <a:gs pos="3000">
              <a:schemeClr val="accent3">
                <a:tint val="37000"/>
                <a:satMod val="300000"/>
                <a:lumMod val="54000"/>
              </a:schemeClr>
            </a:gs>
            <a:gs pos="100000">
              <a:schemeClr val="accent3">
                <a:tint val="15000"/>
                <a:satMod val="350000"/>
              </a:schemeClr>
            </a:gs>
          </a:gsLst>
        </a:gradFill>
        <a:ln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dirty="0">
            <a:ln w="0"/>
            <a:solidFill>
              <a:schemeClr val="bg2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Book Antiqua" panose="02040602050305030304" pitchFamily="18" charset="0"/>
          </a:defRPr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>
        <a:ln w="12700" cmpd="sng"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0"/>
          </a:spcBef>
          <a:spcAft>
            <a:spcPts val="0"/>
          </a:spcAft>
          <a:buClr>
            <a:schemeClr val="bg1"/>
          </a:buClr>
          <a:defRPr sz="1400" dirty="0" err="1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ll_PPT_Presentation_16x9_v2" id="{D6375BD9-608F-470C-B0C6-D7B4B622D87E}" vid="{7D07F228-593D-4249-8308-D303BABD1CA4}"/>
    </a:ext>
  </a:extLst>
</a:theme>
</file>

<file path=ppt/theme/theme2.xml><?xml version="1.0" encoding="utf-8"?>
<a:theme xmlns:a="http://schemas.openxmlformats.org/drawingml/2006/main" name="Office Them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ellTech, Dell, &amp; DellEMC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6EA204"/>
      </a:accent2>
      <a:accent3>
        <a:srgbClr val="F2AF00"/>
      </a:accent3>
      <a:accent4>
        <a:srgbClr val="EE6411"/>
      </a:accent4>
      <a:accent5>
        <a:srgbClr val="5482AB"/>
      </a:accent5>
      <a:accent6>
        <a:srgbClr val="6E2585"/>
      </a:accent6>
      <a:hlink>
        <a:srgbClr val="007DB8"/>
      </a:hlink>
      <a:folHlink>
        <a:srgbClr val="6E258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73BDD3-AA35-4F19-A12A-C6462BECFBD1}">
  <ds:schemaRefs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7017</TotalTime>
  <Words>1113</Words>
  <Application>Microsoft Office PowerPoint</Application>
  <PresentationFormat>On-screen Show (16:9)</PresentationFormat>
  <Paragraphs>336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 Black</vt:lpstr>
      <vt:lpstr>Calibri</vt:lpstr>
      <vt:lpstr>Courier New</vt:lpstr>
      <vt:lpstr>Microsoft Tai Le</vt:lpstr>
      <vt:lpstr>Museo For Dell</vt:lpstr>
      <vt:lpstr>Museo For Dell 300</vt:lpstr>
      <vt:lpstr>Museo Sans For Dell</vt:lpstr>
      <vt:lpstr>Wingdings</vt:lpstr>
      <vt:lpstr>Dell_internal_template</vt:lpstr>
      <vt:lpstr>Automation Training Kick-off- FY20</vt:lpstr>
      <vt:lpstr> Agenda </vt:lpstr>
      <vt:lpstr> Test Engineering transformation- FY20 </vt:lpstr>
      <vt:lpstr>Advanced Python training schedule</vt:lpstr>
      <vt:lpstr> </vt:lpstr>
      <vt:lpstr> </vt:lpstr>
      <vt:lpstr>Buddy pairing- Dell 5</vt:lpstr>
      <vt:lpstr>Buddy pairing- Dell 12</vt:lpstr>
      <vt:lpstr>Buddy pairing- Dell 12 (continued..)</vt:lpstr>
    </vt:vector>
  </TitlesOfParts>
  <Company>Dell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READ – INSTRUCTIONS FOR ADDING PAGE NUMBERS “X of Y” IN POWERPOINT 2013  For internal presentations only. You do not need to add this for external/customer/partner presentations.  If you are working in PowerPoint 2013, you must manually add the total number of pages to your deck. Total number of pages = Y</dc:title>
  <dc:creator>Krishnan, Elavarasu</dc:creator>
  <cp:keywords>No Restrictions</cp:keywords>
  <cp:lastModifiedBy>Mallappa, VenkataShyamKumar</cp:lastModifiedBy>
  <cp:revision>445</cp:revision>
  <cp:lastPrinted>2014-02-14T16:26:12Z</cp:lastPrinted>
  <dcterms:created xsi:type="dcterms:W3CDTF">2017-03-16T16:07:49Z</dcterms:created>
  <dcterms:modified xsi:type="dcterms:W3CDTF">2019-04-03T09:51:07Z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90e7cef2-6662-4b34-af72-6d19d6edd9c2</vt:lpwstr>
  </property>
  <property fmtid="{D5CDD505-2E9C-101B-9397-08002B2CF9AE}" pid="4" name="DocumentMarkings">
    <vt:lpwstr>&lt;SPAN style="FONT-FAMILY: museo sans for dell; COLOR: rgb(170,170,170); FONT-SIZE: 8.5pt"&gt; &lt;P align=left&gt;Dell - Internal Use - Confidential  &lt;/P&gt;&lt;/SPAN&gt;;&lt;SPAN style="FONT-FAMILY: museo sans for dell; COLOR: rgb(170,170,170); FONT-SIZE: 8.5pt"&gt; &lt;P align=le</vt:lpwstr>
  </property>
  <property fmtid="{D5CDD505-2E9C-101B-9397-08002B2CF9AE}" pid="5" name="Document Editor">
    <vt:lpwstr/>
  </property>
  <property fmtid="{D5CDD505-2E9C-101B-9397-08002B2CF9AE}" pid="6" name="DellVisualMarkingsPPT">
    <vt:lpwstr>Classification Footer</vt:lpwstr>
  </property>
  <property fmtid="{D5CDD505-2E9C-101B-9397-08002B2CF9AE}" pid="7" name="DellClassification">
    <vt:lpwstr>Internal Use</vt:lpwstr>
  </property>
  <property fmtid="{D5CDD505-2E9C-101B-9397-08002B2CF9AE}" pid="8" name="DellSubLabels">
    <vt:lpwstr/>
  </property>
  <property fmtid="{D5CDD505-2E9C-101B-9397-08002B2CF9AE}" pid="9" name="DellVisual Markings (PPT)">
    <vt:lpwstr>Classification Footer</vt:lpwstr>
  </property>
  <property fmtid="{D5CDD505-2E9C-101B-9397-08002B2CF9AE}" pid="10" name="titusconfig">
    <vt:lpwstr>0.6CorpGlobal</vt:lpwstr>
  </property>
  <property fmtid="{D5CDD505-2E9C-101B-9397-08002B2CF9AE}" pid="11" name="Document Creator">
    <vt:lpwstr/>
  </property>
  <property fmtid="{D5CDD505-2E9C-101B-9397-08002B2CF9AE}" pid="12" name="Classification">
    <vt:lpwstr>No Restrictions</vt:lpwstr>
  </property>
  <property fmtid="{D5CDD505-2E9C-101B-9397-08002B2CF9AE}" pid="13" name="Sublabels">
    <vt:lpwstr/>
  </property>
</Properties>
</file>