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2" r:id="rId4"/>
  </p:sldMasterIdLst>
  <p:notesMasterIdLst>
    <p:notesMasterId r:id="rId12"/>
  </p:notesMasterIdLst>
  <p:handoutMasterIdLst>
    <p:handoutMasterId r:id="rId13"/>
  </p:handoutMasterIdLst>
  <p:sldIdLst>
    <p:sldId id="263" r:id="rId5"/>
    <p:sldId id="257" r:id="rId6"/>
    <p:sldId id="268" r:id="rId7"/>
    <p:sldId id="269" r:id="rId8"/>
    <p:sldId id="272" r:id="rId9"/>
    <p:sldId id="270" r:id="rId10"/>
    <p:sldId id="273" r:id="rId11"/>
  </p:sldIdLst>
  <p:sldSz cx="9144000" cy="5143500" type="screen16x9"/>
  <p:notesSz cx="7010400" cy="92964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477EF2-188B-4038-83CF-DA84AA298621}">
          <p14:sldIdLst>
            <p14:sldId id="263"/>
            <p14:sldId id="257"/>
            <p14:sldId id="268"/>
            <p14:sldId id="269"/>
            <p14:sldId id="272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3"/>
    <a:srgbClr val="00FF00"/>
    <a:srgbClr val="66FF99"/>
    <a:srgbClr val="BFBFBF"/>
    <a:srgbClr val="F2F2F2"/>
    <a:srgbClr val="66B6DB"/>
    <a:srgbClr val="6E2585"/>
    <a:srgbClr val="7F7F7F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5501" autoAdjust="0"/>
  </p:normalViewPr>
  <p:slideViewPr>
    <p:cSldViewPr>
      <p:cViewPr>
        <p:scale>
          <a:sx n="85" d="100"/>
          <a:sy n="85" d="100"/>
        </p:scale>
        <p:origin x="976" y="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83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A5B45355-4EE6-4D37-8248-91C129560EC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D58AA622-C51A-4C14-8CE5-1BFAA8DE218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0" y="8966200"/>
            <a:ext cx="7010400" cy="369471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r>
              <a:rPr lang="en-US" sz="850" b="1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endParaRPr lang="en-US" sz="900" b="1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2253036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6D314CB7-652E-409F-8B1D-967E1DAFA0AB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B47AD6F-C9C9-4234-A7C5-A9B2FD33CA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l" descr="                              Dell - Internal Use - Confidential&#10;"/>
          <p:cNvSpPr txBox="1"/>
          <p:nvPr/>
        </p:nvSpPr>
        <p:spPr>
          <a:xfrm>
            <a:off x="0" y="8966200"/>
            <a:ext cx="7010400" cy="369471"/>
          </a:xfrm>
          <a:prstGeom prst="rect">
            <a:avLst/>
          </a:prstGeom>
          <a:noFill/>
        </p:spPr>
        <p:txBody>
          <a:bodyPr vert="horz" lIns="91577" tIns="45789" rIns="91577" bIns="45789" rtlCol="0">
            <a:spAutoFit/>
          </a:bodyPr>
          <a:lstStyle/>
          <a:p>
            <a:pPr algn="l"/>
            <a:r>
              <a:rPr lang="en-US" sz="850" b="1" i="0" u="none" baseline="0">
                <a:solidFill>
                  <a:srgbClr val="7F7F7F"/>
                </a:solidFill>
                <a:latin typeface="museo sans for dell"/>
              </a:rPr>
              <a:t>                              Dell - Internal Use - Confidential</a:t>
            </a:r>
          </a:p>
          <a:p>
            <a:pPr algn="l"/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201337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clos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29186" y="1404623"/>
            <a:ext cx="6657414" cy="755014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2800" b="0" i="0" baseline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add Idea/Disclosure Short 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64350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7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7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9950" y="1947734"/>
            <a:ext cx="1444658" cy="139903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216150"/>
            <a:ext cx="6657975" cy="457200"/>
          </a:xfrm>
        </p:spPr>
        <p:txBody>
          <a:bodyPr anchor="b">
            <a:noAutofit/>
          </a:bodyPr>
          <a:lstStyle>
            <a:lvl1pPr marL="0" indent="0">
              <a:buNone/>
              <a:defRPr sz="2000" baseline="0">
                <a:solidFill>
                  <a:srgbClr val="0085C3"/>
                </a:solidFill>
                <a:latin typeface="+mj-lt"/>
              </a:defRPr>
            </a:lvl1pPr>
            <a:lvl2pPr marL="350837" indent="0">
              <a:buNone/>
              <a:defRPr/>
            </a:lvl2pPr>
            <a:lvl3pPr marL="688975" indent="0">
              <a:buNone/>
              <a:defRPr/>
            </a:lvl3pPr>
            <a:lvl4pPr marL="1023938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Idea/Disclosure Long Title or Short Description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15925" y="2952750"/>
            <a:ext cx="6670675" cy="8556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latin typeface="+mj-lt"/>
              </a:defRPr>
            </a:lvl1pPr>
          </a:lstStyle>
          <a:p>
            <a:pPr lvl="0"/>
            <a:r>
              <a:rPr lang="en-US" dirty="0"/>
              <a:t>Click to list inventor(s)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PLEASE FILL OUT FORM IN ITS ENTIRETY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7217"/>
      </p:ext>
    </p:extLst>
  </p:cSld>
  <p:clrMapOvr>
    <a:masterClrMapping/>
  </p:clrMapOvr>
  <p:transition spd="med">
    <p:wipe dir="r"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60899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73641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3425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12527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9351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clos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29186" y="1404623"/>
            <a:ext cx="6657414" cy="755014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2800" b="0" i="0" baseline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add Idea/Disclosure Short 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64350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7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7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9950" y="1947734"/>
            <a:ext cx="1444658" cy="1399035"/>
          </a:xfrm>
          <a:prstGeom prst="rect">
            <a:avLst/>
          </a:prstGeom>
        </p:spPr>
      </p:pic>
      <p:sp>
        <p:nvSpPr>
          <p:cNvPr id="11" name="Title Placeholder 21"/>
          <p:cNvSpPr txBox="1">
            <a:spLocks/>
          </p:cNvSpPr>
          <p:nvPr userDrawn="1"/>
        </p:nvSpPr>
        <p:spPr bwMode="auto">
          <a:xfrm>
            <a:off x="428625" y="2756868"/>
            <a:ext cx="5962650" cy="27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2800" b="0" i="0" cap="none" baseline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defTabSz="914400"/>
            <a:r>
              <a:rPr lang="en-US" sz="1200" kern="0" dirty="0"/>
              <a:t>Inventor(s):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2216150"/>
            <a:ext cx="6657975" cy="457200"/>
          </a:xfrm>
        </p:spPr>
        <p:txBody>
          <a:bodyPr anchor="b">
            <a:noAutofit/>
          </a:bodyPr>
          <a:lstStyle>
            <a:lvl1pPr marL="0" indent="0">
              <a:buNone/>
              <a:defRPr sz="2000" baseline="0">
                <a:solidFill>
                  <a:srgbClr val="0085C3"/>
                </a:solidFill>
                <a:latin typeface="+mj-lt"/>
              </a:defRPr>
            </a:lvl1pPr>
            <a:lvl2pPr marL="350837" indent="0">
              <a:buNone/>
              <a:defRPr/>
            </a:lvl2pPr>
            <a:lvl3pPr marL="688975" indent="0">
              <a:buNone/>
              <a:defRPr/>
            </a:lvl3pPr>
            <a:lvl4pPr marL="1023938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Idea/Disclosure Long Title or Short Description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15925" y="2952750"/>
            <a:ext cx="6670675" cy="8556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latin typeface="+mj-lt"/>
              </a:defRPr>
            </a:lvl1pPr>
          </a:lstStyle>
          <a:p>
            <a:pPr lvl="0"/>
            <a:r>
              <a:rPr lang="en-US" dirty="0"/>
              <a:t>Click to list inventor(s)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PLEASE FILL OUT FORM IN ITS ENTIRETY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7834"/>
      </p:ext>
    </p:extLst>
  </p:cSld>
  <p:clrMapOvr>
    <a:masterClrMapping/>
  </p:clrMapOvr>
  <p:transition spd="med">
    <p:wipe dir="r"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33350"/>
            <a:ext cx="8239126" cy="304800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710" y="931069"/>
            <a:ext cx="8229600" cy="3667826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6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4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200"/>
              </a:spcBef>
              <a:spcAft>
                <a:spcPts val="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defRPr sz="1200" baseline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50800" cmpd="thinThick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44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4922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931069"/>
            <a:ext cx="4023360" cy="366782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6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4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931069"/>
            <a:ext cx="4023360" cy="3667826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6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4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33350"/>
            <a:ext cx="8239126" cy="318178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50800" cmpd="thinThick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44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0583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/>
          </p:nvPr>
        </p:nvSpPr>
        <p:spPr>
          <a:xfrm>
            <a:off x="4653246" y="928347"/>
            <a:ext cx="4023360" cy="21661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lang="en-US" b="0" smtClean="0"/>
            </a:lvl1pPr>
            <a:lvl2pPr>
              <a:defRPr lang="en-US" b="0" smtClean="0"/>
            </a:lvl2pPr>
            <a:lvl3pPr>
              <a:defRPr lang="en-US" sz="1400" b="0" smtClean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439738" y="928347"/>
            <a:ext cx="4023360" cy="2166125"/>
          </a:xfrm>
        </p:spPr>
        <p:txBody>
          <a:bodyPr wrap="square"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6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400"/>
              </a:spcBef>
              <a:spcAft>
                <a:spcPts val="0"/>
              </a:spcAft>
              <a:defRPr sz="14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34975" y="3203187"/>
            <a:ext cx="8262938" cy="14212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400"/>
              </a:spcBef>
              <a:spcAft>
                <a:spcPts val="0"/>
              </a:spcAft>
              <a:defRPr sz="1400"/>
            </a:lvl3pPr>
            <a:lvl4pPr>
              <a:spcBef>
                <a:spcPts val="300"/>
              </a:spcBef>
              <a:spcAft>
                <a:spcPts val="0"/>
              </a:spcAft>
              <a:defRPr sz="14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33350"/>
            <a:ext cx="8239126" cy="318178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50800" cmpd="thinThick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44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83662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&amp; Novel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50800" cmpd="thinThick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44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666011"/>
            <a:ext cx="8382000" cy="73012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 baseline="0"/>
            </a:lvl1pPr>
          </a:lstStyle>
          <a:p>
            <a:pPr lvl="0"/>
            <a:r>
              <a:rPr lang="en-US" dirty="0"/>
              <a:t>Click to add Problem Statement</a:t>
            </a:r>
          </a:p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471601"/>
            <a:ext cx="8382000" cy="1648410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dirty="0"/>
              <a:t>Click to add Solution</a:t>
            </a:r>
          </a:p>
        </p:txBody>
      </p:sp>
      <p:sp>
        <p:nvSpPr>
          <p:cNvPr id="11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518984" y="57150"/>
            <a:ext cx="5962650" cy="457200"/>
          </a:xfrm>
        </p:spPr>
        <p:txBody>
          <a:bodyPr anchor="b" anchorCtr="0"/>
          <a:lstStyle>
            <a:lvl1pPr marL="0" marR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add Idea/Disclosure Short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3195472"/>
            <a:ext cx="8382000" cy="760577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dirty="0"/>
              <a:t>Click to add Novelty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4031510"/>
            <a:ext cx="8382000" cy="538328"/>
          </a:xfrm>
        </p:spPr>
        <p:txBody>
          <a:bodyPr>
            <a:noAutofit/>
          </a:bodyPr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US" dirty="0"/>
              <a:t>Click to add Prior Art</a:t>
            </a:r>
          </a:p>
        </p:txBody>
      </p:sp>
    </p:spTree>
    <p:extLst>
      <p:ext uri="{BB962C8B-B14F-4D97-AF65-F5344CB8AC3E}">
        <p14:creationId xmlns:p14="http://schemas.microsoft.com/office/powerpoint/2010/main" val="3262979662"/>
      </p:ext>
    </p:extLst>
  </p:cSld>
  <p:clrMapOvr>
    <a:masterClrMapping/>
  </p:clrMapOvr>
  <p:transition spd="med">
    <p:wipe dir="r"/>
  </p:transition>
  <p:extLst>
    <p:ext uri="{DCECCB84-F9BA-43D5-87BE-67443E8EF086}">
      <p15:sldGuideLst xmlns:p15="http://schemas.microsoft.com/office/powerpoint/2012/main">
        <p15:guide id="1" orient="horz" pos="1956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/Use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50800" cmpd="thinThick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44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786539"/>
            <a:ext cx="4495800" cy="1960421"/>
          </a:xfrm>
        </p:spPr>
        <p:txBody>
          <a:bodyPr>
            <a:noAutofit/>
          </a:bodyPr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US" dirty="0"/>
              <a:t>Click to add Example, Use Case, or Additional Support</a:t>
            </a:r>
          </a:p>
        </p:txBody>
      </p:sp>
      <p:sp>
        <p:nvSpPr>
          <p:cNvPr id="11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518984" y="57150"/>
            <a:ext cx="5962650" cy="457200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24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add Idea/Disclosure Short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3057033"/>
            <a:ext cx="4495800" cy="149591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dirty="0"/>
              <a:t>Click to add Example, Use Case, or Additional Support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105400" y="819150"/>
            <a:ext cx="3810000" cy="373379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baseline="0"/>
            </a:lvl1pPr>
          </a:lstStyle>
          <a:p>
            <a:r>
              <a:rPr lang="en-US" dirty="0"/>
              <a:t>Add relevant images, diagrams, or flow charts</a:t>
            </a:r>
          </a:p>
        </p:txBody>
      </p:sp>
    </p:spTree>
    <p:extLst>
      <p:ext uri="{BB962C8B-B14F-4D97-AF65-F5344CB8AC3E}">
        <p14:creationId xmlns:p14="http://schemas.microsoft.com/office/powerpoint/2010/main" val="196521172"/>
      </p:ext>
    </p:extLst>
  </p:cSld>
  <p:clrMapOvr>
    <a:masterClrMapping/>
  </p:clrMapOvr>
  <p:transition spd="med">
    <p:wipe dir="r"/>
  </p:transition>
  <p:extLst>
    <p:ext uri="{DCECCB84-F9BA-43D5-87BE-67443E8EF086}">
      <p15:sldGuideLst xmlns:p15="http://schemas.microsoft.com/office/powerpoint/2012/main">
        <p15:guide id="1" orient="horz" pos="1956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/Misc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/>
          <p:nvPr userDrawn="1"/>
        </p:nvCxnSpPr>
        <p:spPr>
          <a:xfrm>
            <a:off x="0" y="590550"/>
            <a:ext cx="9144000" cy="0"/>
          </a:xfrm>
          <a:prstGeom prst="line">
            <a:avLst/>
          </a:prstGeom>
          <a:ln w="50800" cmpd="thinThick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44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786539"/>
            <a:ext cx="7924800" cy="3766410"/>
          </a:xfrm>
        </p:spPr>
        <p:txBody>
          <a:bodyPr>
            <a:noAutofit/>
          </a:bodyPr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US" dirty="0"/>
              <a:t>Click to add Additional/Miscellaneous Information</a:t>
            </a:r>
          </a:p>
        </p:txBody>
      </p:sp>
      <p:sp>
        <p:nvSpPr>
          <p:cNvPr id="11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518984" y="57150"/>
            <a:ext cx="5962650" cy="457200"/>
          </a:xfrm>
        </p:spPr>
        <p:txBody>
          <a:bodyPr anchor="b" anchorCtr="0"/>
          <a:lstStyle>
            <a:lvl1pPr algn="l">
              <a:lnSpc>
                <a:spcPts val="4000"/>
              </a:lnSpc>
              <a:defRPr sz="24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/>
              <a:t>Click to add Idea/Disclosure Short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2052178843"/>
      </p:ext>
    </p:extLst>
  </p:cSld>
  <p:clrMapOvr>
    <a:masterClrMapping/>
  </p:clrMapOvr>
  <p:transition spd="med">
    <p:wipe dir="r"/>
  </p:transition>
  <p:extLst>
    <p:ext uri="{DCECCB84-F9BA-43D5-87BE-67443E8EF086}">
      <p15:sldGuideLst xmlns:p15="http://schemas.microsoft.com/office/powerpoint/2012/main">
        <p15:guide id="1" orient="horz" pos="1956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2523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40354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11" y="133350"/>
            <a:ext cx="8239125" cy="31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38715" y="931068"/>
            <a:ext cx="8239125" cy="369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39" y="4997646"/>
            <a:ext cx="260349" cy="114299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 descr="dell_gray_logo.pn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8391327" y="4610597"/>
            <a:ext cx="573025" cy="573025"/>
          </a:xfrm>
          <a:prstGeom prst="rect">
            <a:avLst/>
          </a:prstGeom>
        </p:spPr>
      </p:pic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4617720"/>
            <a:ext cx="9144000" cy="55912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r>
              <a:rPr lang="en-US" sz="1000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endParaRPr lang="en-US" sz="1000" b="0" i="0" u="none" baseline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85C3"/>
              </a:buClr>
              <a:buFont typeface="Arial" pitchFamily="34" charset="0"/>
              <a:buNone/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3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8795CA13-5B2C-41D7-BCA6-D8AB695BFF0D}"/>
              </a:ext>
            </a:extLst>
          </p:cNvPr>
          <p:cNvSpPr txBox="1"/>
          <p:nvPr userDrawn="1"/>
        </p:nvSpPr>
        <p:spPr bwMode="auto">
          <a:xfrm>
            <a:off x="0" y="4949517"/>
            <a:ext cx="1028784" cy="19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l" defTabSz="914400">
              <a:spcBef>
                <a:spcPts val="0"/>
              </a:spcBef>
              <a:spcAft>
                <a:spcPts val="0"/>
              </a:spcAft>
            </a:pPr>
            <a:r>
              <a:rPr lang="en-US" sz="600" b="1" kern="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b="1" kern="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739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643" r:id="rId1"/>
    <p:sldLayoutId id="2147484656" r:id="rId2"/>
    <p:sldLayoutId id="2147484644" r:id="rId3"/>
    <p:sldLayoutId id="2147484645" r:id="rId4"/>
    <p:sldLayoutId id="2147484646" r:id="rId5"/>
    <p:sldLayoutId id="2147484647" r:id="rId6"/>
    <p:sldLayoutId id="2147484648" r:id="rId7"/>
    <p:sldLayoutId id="2147484649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</p:sldLayoutIdLst>
  <p:transition spd="med">
    <p:wipe dir="r"/>
  </p:transition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accent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chemeClr val="accent1"/>
        </a:buClr>
        <a:buFont typeface="Museo Sans For Dell" pitchFamily="2" charset="0"/>
        <a:buChar char="›"/>
        <a:defRPr sz="14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200"/>
        </a:spcBef>
        <a:spcAft>
          <a:spcPts val="0"/>
        </a:spcAft>
        <a:buClr>
          <a:schemeClr val="accent1"/>
        </a:buClr>
        <a:buFont typeface="Museo For Dell 300" pitchFamily="50" charset="0"/>
        <a:buChar char="–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/geckodriver/releases" TargetMode="External"/><Relationship Id="rId2" Type="http://schemas.openxmlformats.org/officeDocument/2006/relationships/hyperlink" Target="http://chromedriver.chromium.org/download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microsoft.com/en-us/microsoft-edge/tools/webdriver/" TargetMode="External"/><Relationship Id="rId4" Type="http://schemas.openxmlformats.org/officeDocument/2006/relationships/hyperlink" Target="https://www.seleniumhq.org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186" y="1785623"/>
            <a:ext cx="6657414" cy="1243327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lFirstPage" descr="                                              Internal Use - Confidential &#10;&#10;"/>
          <p:cNvSpPr txBox="1"/>
          <p:nvPr/>
        </p:nvSpPr>
        <p:spPr bwMode="auto">
          <a:xfrm>
            <a:off x="0" y="4622800"/>
            <a:ext cx="3132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sz="1000" kern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defTabSz="914400"/>
            <a:endParaRPr lang="en-US" sz="1000" kern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defTabSz="914400"/>
            <a:endParaRPr lang="en-US" sz="1000" kern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2725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304800" y="666750"/>
            <a:ext cx="8610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 sz="900" b="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4675" indent="-223838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Museo Sans For Dell" pitchFamily="2" charset="0"/>
              <a:buChar char="–"/>
              <a:defRPr sz="16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Museo Sans For Dell" pitchFamily="2" charset="0"/>
              <a:buChar char="›"/>
              <a:defRPr sz="14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Museo For Dell 300" pitchFamily="50" charset="0"/>
              <a:buChar char="–"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pPr defTabSz="914400"/>
            <a:endParaRPr lang="en-US" sz="10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2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57150"/>
            <a:ext cx="8763000" cy="457200"/>
          </a:xfrm>
        </p:spPr>
        <p:txBody>
          <a:bodyPr/>
          <a:lstStyle/>
          <a:p>
            <a:r>
              <a:rPr lang="en-IN" b="1" dirty="0"/>
              <a:t>Selenium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2458B4-FDFA-40DB-B428-0D13ADBE503C}"/>
              </a:ext>
            </a:extLst>
          </p:cNvPr>
          <p:cNvSpPr/>
          <p:nvPr/>
        </p:nvSpPr>
        <p:spPr>
          <a:xfrm>
            <a:off x="900402" y="1962149"/>
            <a:ext cx="1912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Selenium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9E9893-7338-4780-B86A-DE033BE34C79}"/>
              </a:ext>
            </a:extLst>
          </p:cNvPr>
          <p:cNvSpPr/>
          <p:nvPr/>
        </p:nvSpPr>
        <p:spPr>
          <a:xfrm>
            <a:off x="3771121" y="819150"/>
            <a:ext cx="1436914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Mobile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D3E4F-ECAC-476B-B8A9-F4ADBE4D7DCF}"/>
              </a:ext>
            </a:extLst>
          </p:cNvPr>
          <p:cNvSpPr/>
          <p:nvPr/>
        </p:nvSpPr>
        <p:spPr>
          <a:xfrm>
            <a:off x="3771121" y="2055455"/>
            <a:ext cx="1436914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Desktop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B55D780-2B88-4BEA-A081-C17FDAA560D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2813178" y="1183044"/>
            <a:ext cx="957943" cy="1236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4775B92-5580-41BA-8A24-1EE1A06159D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813178" y="2419349"/>
            <a:ext cx="957943" cy="1170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68AA5B-DBD9-4A6B-A8CB-C730D1C6980D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2813178" y="2419349"/>
            <a:ext cx="957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218C466-60C7-48FB-B6FA-C3C5FBE5FB43}"/>
              </a:ext>
            </a:extLst>
          </p:cNvPr>
          <p:cNvSpPr/>
          <p:nvPr/>
        </p:nvSpPr>
        <p:spPr>
          <a:xfrm>
            <a:off x="6106886" y="819150"/>
            <a:ext cx="1436914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Android/IOS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C46E1-79FF-4F77-B4F4-5EEC8DE82EA5}"/>
              </a:ext>
            </a:extLst>
          </p:cNvPr>
          <p:cNvSpPr/>
          <p:nvPr/>
        </p:nvSpPr>
        <p:spPr>
          <a:xfrm>
            <a:off x="6240625" y="2055455"/>
            <a:ext cx="1303175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Win 10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E12DCB-DBF4-4737-BC3A-0959E926A0A3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208035" y="2419349"/>
            <a:ext cx="1032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D6C3083-1D68-44A7-BEC5-507209AF18D2}"/>
              </a:ext>
            </a:extLst>
          </p:cNvPr>
          <p:cNvSpPr/>
          <p:nvPr/>
        </p:nvSpPr>
        <p:spPr>
          <a:xfrm>
            <a:off x="3771121" y="3184461"/>
            <a:ext cx="1436914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Web Applications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2C5674-A3D4-423C-8AD3-B90CCA0EB072}"/>
              </a:ext>
            </a:extLst>
          </p:cNvPr>
          <p:cNvCxnSpPr>
            <a:cxnSpLocks/>
          </p:cNvCxnSpPr>
          <p:nvPr/>
        </p:nvCxnSpPr>
        <p:spPr>
          <a:xfrm>
            <a:off x="5074296" y="1183044"/>
            <a:ext cx="1032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9484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3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400" y="786539"/>
            <a:ext cx="7239000" cy="308061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It is Cross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It is Cross Browser.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It support parallel execution.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It support any kind of Web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800" dirty="0"/>
              <a:t>It support parallel execution in different machines/Platforms.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8984" y="57150"/>
            <a:ext cx="8091616" cy="457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Selenium Overview</a:t>
            </a:r>
          </a:p>
        </p:txBody>
      </p:sp>
      <p:sp>
        <p:nvSpPr>
          <p:cNvPr id="5" name="AutoShape 4" descr="Image result for USB sca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scension healthc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Image result for Emer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dod austral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424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4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400" y="786539"/>
            <a:ext cx="7239000" cy="3080611"/>
          </a:xfrm>
        </p:spPr>
        <p:txBody>
          <a:bodyPr/>
          <a:lstStyle/>
          <a:p>
            <a:r>
              <a:rPr lang="en-IN" sz="1600" dirty="0"/>
              <a:t>Drivers:</a:t>
            </a:r>
          </a:p>
          <a:p>
            <a:pPr lvl="1"/>
            <a:r>
              <a:rPr lang="en-IN" sz="1400" dirty="0"/>
              <a:t>Chrome Driver - </a:t>
            </a:r>
            <a:r>
              <a:rPr lang="en-IN" sz="1400" dirty="0">
                <a:hlinkClick r:id="rId2"/>
              </a:rPr>
              <a:t>http://chromedriver.chromium.org/downloads</a:t>
            </a:r>
            <a:endParaRPr lang="en-IN" sz="1400" dirty="0"/>
          </a:p>
          <a:p>
            <a:pPr lvl="1"/>
            <a:r>
              <a:rPr lang="en-IN" sz="1400" dirty="0"/>
              <a:t>Firefox Driver(Gecko) - </a:t>
            </a:r>
            <a:r>
              <a:rPr lang="en-IN" sz="1400" dirty="0">
                <a:hlinkClick r:id="rId3"/>
              </a:rPr>
              <a:t>https://github.com/mozilla/geckodriver/releases</a:t>
            </a:r>
            <a:endParaRPr lang="en-IN" sz="1400" dirty="0"/>
          </a:p>
          <a:p>
            <a:pPr lvl="1"/>
            <a:r>
              <a:rPr lang="en-IN" sz="1400" dirty="0"/>
              <a:t>IE Driver - </a:t>
            </a:r>
            <a:r>
              <a:rPr lang="en-IN" sz="1400" dirty="0">
                <a:hlinkClick r:id="rId4"/>
              </a:rPr>
              <a:t>https://www.seleniumhq.org/download/</a:t>
            </a:r>
            <a:endParaRPr lang="en-US" sz="1400" dirty="0"/>
          </a:p>
          <a:p>
            <a:pPr lvl="1"/>
            <a:r>
              <a:rPr lang="en-US" sz="1400" dirty="0"/>
              <a:t>Edge Driver - </a:t>
            </a:r>
            <a:r>
              <a:rPr lang="en-IN" sz="1400" dirty="0">
                <a:hlinkClick r:id="rId5"/>
              </a:rPr>
              <a:t>https://developer.microsoft.com/en-us/microsoft-edge/tools/webdriver/</a:t>
            </a:r>
            <a:endParaRPr lang="en-IN" sz="1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8984" y="57150"/>
            <a:ext cx="8091616" cy="457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Selenium Drivers</a:t>
            </a:r>
          </a:p>
        </p:txBody>
      </p:sp>
      <p:sp>
        <p:nvSpPr>
          <p:cNvPr id="5" name="AutoShape 4" descr="Image result for USB sca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scension healthc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Image result for Emer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dod austral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024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5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5223" y="680712"/>
            <a:ext cx="7239000" cy="3782076"/>
          </a:xfrm>
        </p:spPr>
        <p:txBody>
          <a:bodyPr/>
          <a:lstStyle/>
          <a:p>
            <a:pPr algn="ctr"/>
            <a:endParaRPr lang="en-IN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Link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Class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Partial Link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CSS Selector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Tag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XPath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Contains()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Using OR &amp; 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Start-with function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/>
              <a:t>Text()</a:t>
            </a:r>
          </a:p>
          <a:p>
            <a:pPr lvl="1"/>
            <a:endParaRPr lang="en-IN" sz="1200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8984" y="57150"/>
            <a:ext cx="8091616" cy="457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Selenium Locators</a:t>
            </a:r>
          </a:p>
        </p:txBody>
      </p:sp>
      <p:sp>
        <p:nvSpPr>
          <p:cNvPr id="5" name="AutoShape 4" descr="Image result for USB sca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scension healthc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Image result for Emer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dod austral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716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6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8984" y="57150"/>
            <a:ext cx="8091616" cy="457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How to find element</a:t>
            </a:r>
          </a:p>
        </p:txBody>
      </p:sp>
      <p:sp>
        <p:nvSpPr>
          <p:cNvPr id="5" name="AutoShape 4" descr="Image result for USB sca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scension healthc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Image result for Emer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dod austral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34338F-CAA5-401B-B560-271B41CA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666750"/>
            <a:ext cx="8912225" cy="397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9415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D5246C-868F-410A-AE52-FE248EDADC46}" type="slidenum">
              <a:rPr lang="en-US" smtClean="0">
                <a:solidFill>
                  <a:srgbClr val="000000">
                    <a:lumMod val="60000"/>
                    <a:lumOff val="40000"/>
                  </a:srgbClr>
                </a:solidFill>
              </a:rPr>
              <a:pPr/>
              <a:t>7</a:t>
            </a:fld>
            <a:endParaRPr lang="en-US" dirty="0">
              <a:solidFill>
                <a:srgbClr val="000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400" y="786539"/>
            <a:ext cx="8382000" cy="3080611"/>
          </a:xfrm>
        </p:spPr>
        <p:txBody>
          <a:bodyPr/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000088"/>
                </a:solidFill>
                <a:latin typeface="Monaco"/>
              </a:rPr>
              <a:t>import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time</a:t>
            </a:r>
            <a:br>
              <a:rPr lang="en-US" altLang="en-US" sz="1600" dirty="0">
                <a:solidFill>
                  <a:srgbClr val="000000"/>
                </a:solidFill>
                <a:latin typeface="Monaco"/>
              </a:rPr>
            </a:br>
            <a:r>
              <a:rPr lang="en-US" altLang="en-US" sz="1600" dirty="0">
                <a:solidFill>
                  <a:srgbClr val="000088"/>
                </a:solidFill>
                <a:latin typeface="Monaco"/>
              </a:rPr>
              <a:t>from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selenium </a:t>
            </a:r>
            <a:r>
              <a:rPr lang="en-US" altLang="en-US" sz="1600" dirty="0">
                <a:solidFill>
                  <a:srgbClr val="000088"/>
                </a:solidFill>
                <a:latin typeface="Monaco"/>
              </a:rPr>
              <a:t>import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webdriver</a:t>
            </a:r>
            <a:br>
              <a:rPr lang="en-US" altLang="en-US" sz="1600" dirty="0">
                <a:solidFill>
                  <a:srgbClr val="000000"/>
                </a:solidFill>
                <a:latin typeface="Monaco"/>
              </a:rPr>
            </a:br>
            <a:br>
              <a:rPr lang="en-US" altLang="en-US" sz="1600" dirty="0">
                <a:solidFill>
                  <a:srgbClr val="000000"/>
                </a:solidFill>
                <a:latin typeface="Monaco"/>
              </a:rPr>
            </a:b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driver 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webdriver</a:t>
            </a:r>
            <a:r>
              <a:rPr lang="en-US" altLang="en-US" sz="1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US" altLang="en-US" sz="1600" dirty="0" err="1">
                <a:solidFill>
                  <a:srgbClr val="660066"/>
                </a:solidFill>
                <a:latin typeface="Monaco"/>
              </a:rPr>
              <a:t>Chrome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(</a:t>
            </a:r>
            <a:r>
              <a:rPr lang="en-US" altLang="en-US" sz="1600" dirty="0">
                <a:solidFill>
                  <a:srgbClr val="008800"/>
                </a:solidFill>
                <a:latin typeface="Monaco"/>
              </a:rPr>
              <a:t>'/path/to/</a:t>
            </a:r>
            <a:r>
              <a:rPr lang="en-US" altLang="en-US" sz="1600" dirty="0" err="1">
                <a:solidFill>
                  <a:srgbClr val="008800"/>
                </a:solidFill>
                <a:latin typeface="Monaco"/>
              </a:rPr>
              <a:t>chromedriver</a:t>
            </a:r>
            <a:r>
              <a:rPr lang="en-US" altLang="en-US" sz="1600" dirty="0">
                <a:solidFill>
                  <a:srgbClr val="008800"/>
                </a:solidFill>
                <a:latin typeface="Monaco"/>
              </a:rPr>
              <a:t>'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 </a:t>
            </a:r>
            <a:r>
              <a:rPr lang="en-US" altLang="en-US" sz="1200" dirty="0">
                <a:solidFill>
                  <a:srgbClr val="880000"/>
                </a:solidFill>
                <a:latin typeface="Monaco"/>
              </a:rPr>
              <a:t># Optional argument, if not specified will search path.</a:t>
            </a:r>
            <a:br>
              <a:rPr lang="en-US" altLang="en-US" sz="1200" dirty="0">
                <a:solidFill>
                  <a:srgbClr val="000000"/>
                </a:solidFill>
                <a:latin typeface="Monaco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driver</a:t>
            </a:r>
            <a:r>
              <a:rPr lang="en-US" altLang="en-US" sz="1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US" altLang="en-US" sz="1600" dirty="0" err="1">
                <a:solidFill>
                  <a:srgbClr val="000088"/>
                </a:solidFill>
                <a:latin typeface="Monaco"/>
              </a:rPr>
              <a:t>get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(</a:t>
            </a:r>
            <a:r>
              <a:rPr lang="en-US" altLang="en-US" sz="1600" dirty="0">
                <a:solidFill>
                  <a:srgbClr val="008800"/>
                </a:solidFill>
                <a:latin typeface="Monaco"/>
              </a:rPr>
              <a:t>'http://www.google.com/xhtml'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Monaco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time</a:t>
            </a:r>
            <a:r>
              <a:rPr lang="en-US" altLang="en-US" sz="1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sleep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(</a:t>
            </a:r>
            <a:r>
              <a:rPr lang="en-US" altLang="en-US" sz="1600" dirty="0">
                <a:solidFill>
                  <a:srgbClr val="006666"/>
                </a:solidFill>
                <a:latin typeface="Monaco"/>
              </a:rPr>
              <a:t>5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)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search_box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=</a:t>
            </a:r>
            <a:r>
              <a:rPr lang="en-US" alt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driver</a:t>
            </a:r>
            <a:r>
              <a:rPr lang="en-US" altLang="en-US" sz="1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find_element_by_name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(</a:t>
            </a:r>
            <a:r>
              <a:rPr lang="en-US" altLang="en-US" sz="1600" dirty="0">
                <a:solidFill>
                  <a:srgbClr val="008800"/>
                </a:solidFill>
                <a:latin typeface="Monaco"/>
              </a:rPr>
              <a:t>'q'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Monaco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search_box</a:t>
            </a:r>
            <a:r>
              <a:rPr lang="en-US" altLang="en-US" sz="1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send_keys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(</a:t>
            </a:r>
            <a:r>
              <a:rPr lang="en-US" altLang="en-US" sz="1600" dirty="0">
                <a:solidFill>
                  <a:srgbClr val="008800"/>
                </a:solidFill>
                <a:latin typeface="Monaco"/>
              </a:rPr>
              <a:t>'</a:t>
            </a:r>
            <a:r>
              <a:rPr lang="en-US" altLang="en-US" sz="1600" dirty="0" err="1">
                <a:solidFill>
                  <a:srgbClr val="008800"/>
                </a:solidFill>
                <a:latin typeface="Monaco"/>
              </a:rPr>
              <a:t>ChromeDriver</a:t>
            </a:r>
            <a:r>
              <a:rPr lang="en-US" altLang="en-US" sz="1600" dirty="0">
                <a:solidFill>
                  <a:srgbClr val="008800"/>
                </a:solidFill>
                <a:latin typeface="Monaco"/>
              </a:rPr>
              <a:t>'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Monaco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search_box</a:t>
            </a:r>
            <a:r>
              <a:rPr lang="en-US" altLang="en-US" sz="1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submit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()</a:t>
            </a:r>
            <a:br>
              <a:rPr lang="en-US" altLang="en-US" sz="1600" dirty="0">
                <a:solidFill>
                  <a:srgbClr val="000000"/>
                </a:solidFill>
                <a:latin typeface="Monaco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time</a:t>
            </a:r>
            <a:r>
              <a:rPr lang="en-US" altLang="en-US" sz="1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sleep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(</a:t>
            </a:r>
            <a:r>
              <a:rPr lang="en-US" altLang="en-US" sz="1600" dirty="0">
                <a:solidFill>
                  <a:srgbClr val="006666"/>
                </a:solidFill>
                <a:latin typeface="Monaco"/>
              </a:rPr>
              <a:t>5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)</a:t>
            </a:r>
            <a:br>
              <a:rPr lang="en-US" altLang="en-US" sz="1600" dirty="0">
                <a:solidFill>
                  <a:srgbClr val="000000"/>
                </a:solidFill>
                <a:latin typeface="Monaco"/>
              </a:rPr>
            </a:b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driver</a:t>
            </a:r>
            <a:r>
              <a:rPr lang="en-US" altLang="en-US" sz="1600" dirty="0" err="1">
                <a:solidFill>
                  <a:srgbClr val="666600"/>
                </a:solidFill>
                <a:latin typeface="Monaco"/>
              </a:rPr>
              <a:t>.</a:t>
            </a:r>
            <a:r>
              <a:rPr lang="en-US" altLang="en-US" sz="1600" dirty="0" err="1">
                <a:solidFill>
                  <a:srgbClr val="000000"/>
                </a:solidFill>
                <a:latin typeface="Monaco"/>
              </a:rPr>
              <a:t>quit</a:t>
            </a:r>
            <a:r>
              <a:rPr lang="en-US" altLang="en-US" sz="1600" dirty="0">
                <a:solidFill>
                  <a:srgbClr val="666600"/>
                </a:solidFill>
                <a:latin typeface="Monaco"/>
              </a:rPr>
              <a:t>()</a:t>
            </a:r>
            <a:r>
              <a:rPr lang="en-US" altLang="en-US" sz="11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8984" y="57150"/>
            <a:ext cx="8091616" cy="457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Selenium Example</a:t>
            </a:r>
          </a:p>
        </p:txBody>
      </p:sp>
      <p:sp>
        <p:nvSpPr>
          <p:cNvPr id="5" name="AutoShape 4" descr="Image result for USB scann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ascension healthc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Image result for Emer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 result for dod austral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2715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6_Presentation1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rtlCol="0" anchor="t">
        <a:normAutofit/>
      </a:bodyPr>
      <a:lstStyle>
        <a:defPPr>
          <a:lnSpc>
            <a:spcPct val="90000"/>
          </a:lnSpc>
          <a:spcBef>
            <a:spcPts val="100"/>
          </a:spcBef>
          <a:spcAft>
            <a:spcPts val="100"/>
          </a:spcAft>
          <a:defRPr sz="20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normAutofit/>
      </a:bodyPr>
      <a:lstStyle>
        <a:defPPr defTabSz="914400">
          <a:defRPr sz="1000" b="1" kern="0" dirty="0" smtClean="0"/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B7295A"/>
        </a:accent1>
        <a:accent2>
          <a:srgbClr val="F2AF00"/>
        </a:accent2>
        <a:accent3>
          <a:srgbClr val="7AB800"/>
        </a:accent3>
        <a:accent4>
          <a:srgbClr val="AAAAAA"/>
        </a:accent4>
        <a:accent5>
          <a:srgbClr val="6E2585"/>
        </a:accent5>
        <a:accent6>
          <a:srgbClr val="3084B6"/>
        </a:accent6>
        <a:hlink>
          <a:srgbClr val="DC5034"/>
        </a:hlink>
        <a:folHlink>
          <a:srgbClr val="D42E1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89C57CC1AEF4D8F4B5E02A64B755C" ma:contentTypeVersion="0" ma:contentTypeDescription="Create a new document." ma:contentTypeScope="" ma:versionID="b5eee84b781fed19128b71c099d109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7F8148-096E-42A6-BC4B-D00D66A7C5D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CB4FEA-4B35-42D9-9C12-FEAEB53F55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129AF-6826-4C21-8F58-8FC0285272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153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Arial</vt:lpstr>
      <vt:lpstr>Arial Black</vt:lpstr>
      <vt:lpstr>Calibri</vt:lpstr>
      <vt:lpstr>Courier New</vt:lpstr>
      <vt:lpstr>Monaco</vt:lpstr>
      <vt:lpstr>Museo For Dell</vt:lpstr>
      <vt:lpstr>Museo For Dell 300</vt:lpstr>
      <vt:lpstr>museo sans for dell</vt:lpstr>
      <vt:lpstr>museo sans for dell</vt:lpstr>
      <vt:lpstr>Trebuchet MS</vt:lpstr>
      <vt:lpstr>16_Presentation1</vt:lpstr>
      <vt:lpstr>Selenium</vt:lpstr>
      <vt:lpstr>Selenium</vt:lpstr>
      <vt:lpstr>Selenium Overview</vt:lpstr>
      <vt:lpstr>Selenium Drivers</vt:lpstr>
      <vt:lpstr>Selenium Locators</vt:lpstr>
      <vt:lpstr>How to find element</vt:lpstr>
      <vt:lpstr>Selenium Example</vt:lpstr>
    </vt:vector>
  </TitlesOfParts>
  <Company>Dialog Studio,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Nikhil_Vichare@Dell.com</dc:creator>
  <cp:keywords>Internal Use</cp:keywords>
  <cp:lastModifiedBy>G, Prasanna</cp:lastModifiedBy>
  <cp:revision>1563</cp:revision>
  <cp:lastPrinted>2016-02-09T16:57:48Z</cp:lastPrinted>
  <dcterms:created xsi:type="dcterms:W3CDTF">2012-09-20T15:11:08Z</dcterms:created>
  <dcterms:modified xsi:type="dcterms:W3CDTF">2019-06-26T13:00:22Z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0x01010059689C57CC1AEF4D8F4B5E02A64B755C</vt:lpwstr>
  </property>
  <property fmtid="{D5CDD505-2E9C-101B-9397-08002B2CF9AE}" pid="3" name="TitusGUID">
    <vt:lpwstr>d3280bde-11ad-415e-b21c-44c2425cdf02</vt:lpwstr>
  </property>
  <property fmtid="{D5CDD505-2E9C-101B-9397-08002B2CF9AE}" pid="4" name="TitusConfigVer">
    <vt:lpwstr>0.9AMER</vt:lpwstr>
  </property>
  <property fmtid="{D5CDD505-2E9C-101B-9397-08002B2CF9AE}" pid="5" name="DellClassification">
    <vt:lpwstr>Internal Use</vt:lpwstr>
  </property>
  <property fmtid="{D5CDD505-2E9C-101B-9397-08002B2CF9AE}" pid="6" name="DellSubLabels">
    <vt:lpwstr/>
  </property>
  <property fmtid="{D5CDD505-2E9C-101B-9397-08002B2CF9AE}" pid="7" name="DellVisual Markings (PPT)">
    <vt:lpwstr>Classification Footer</vt:lpwstr>
  </property>
  <property fmtid="{D5CDD505-2E9C-101B-9397-08002B2CF9AE}" pid="8" name="titusconfig">
    <vt:lpwstr>0.6CorpGlobal</vt:lpwstr>
  </property>
  <property fmtid="{D5CDD505-2E9C-101B-9397-08002B2CF9AE}" pid="9" name="Document Editor">
    <vt:lpwstr>NANDA_KUMAR_S1</vt:lpwstr>
  </property>
  <property fmtid="{D5CDD505-2E9C-101B-9397-08002B2CF9AE}" pid="10" name="Classification">
    <vt:lpwstr>Internal Use</vt:lpwstr>
  </property>
  <property fmtid="{D5CDD505-2E9C-101B-9397-08002B2CF9AE}" pid="11" name="Sublabels">
    <vt:lpwstr/>
  </property>
  <property fmtid="{D5CDD505-2E9C-101B-9397-08002B2CF9AE}" pid="12" name="VisualMarkingsPPT">
    <vt:lpwstr>Classification Footer</vt:lpwstr>
  </property>
  <property fmtid="{D5CDD505-2E9C-101B-9397-08002B2CF9AE}" pid="13" name="MSIP_Label_7de70ee2-0cb4-4d60-aee5-75ef2c4c8a90_Enabled">
    <vt:lpwstr>True</vt:lpwstr>
  </property>
  <property fmtid="{D5CDD505-2E9C-101B-9397-08002B2CF9AE}" pid="14" name="MSIP_Label_7de70ee2-0cb4-4d60-aee5-75ef2c4c8a90_SiteId">
    <vt:lpwstr>945c199a-83a2-4e80-9f8c-5a91be5752dd</vt:lpwstr>
  </property>
  <property fmtid="{D5CDD505-2E9C-101B-9397-08002B2CF9AE}" pid="15" name="MSIP_Label_7de70ee2-0cb4-4d60-aee5-75ef2c4c8a90_Owner">
    <vt:lpwstr>NANDA_KUMAR_S1@Dell.com</vt:lpwstr>
  </property>
  <property fmtid="{D5CDD505-2E9C-101B-9397-08002B2CF9AE}" pid="16" name="MSIP_Label_7de70ee2-0cb4-4d60-aee5-75ef2c4c8a90_SetDate">
    <vt:lpwstr>2019-06-11T17:27:32.7200329Z</vt:lpwstr>
  </property>
  <property fmtid="{D5CDD505-2E9C-101B-9397-08002B2CF9AE}" pid="17" name="MSIP_Label_7de70ee2-0cb4-4d60-aee5-75ef2c4c8a90_Name">
    <vt:lpwstr>Internal Use</vt:lpwstr>
  </property>
  <property fmtid="{D5CDD505-2E9C-101B-9397-08002B2CF9AE}" pid="18" name="MSIP_Label_7de70ee2-0cb4-4d60-aee5-75ef2c4c8a90_Application">
    <vt:lpwstr>Microsoft Azure Information Protection</vt:lpwstr>
  </property>
  <property fmtid="{D5CDD505-2E9C-101B-9397-08002B2CF9AE}" pid="19" name="MSIP_Label_7de70ee2-0cb4-4d60-aee5-75ef2c4c8a90_Extended_MSFT_Method">
    <vt:lpwstr>Manual</vt:lpwstr>
  </property>
  <property fmtid="{D5CDD505-2E9C-101B-9397-08002B2CF9AE}" pid="20" name="MSIP_Label_da6fab74-d5af-4af7-a9a4-78d84655a626_Enabled">
    <vt:lpwstr>True</vt:lpwstr>
  </property>
  <property fmtid="{D5CDD505-2E9C-101B-9397-08002B2CF9AE}" pid="21" name="MSIP_Label_da6fab74-d5af-4af7-a9a4-78d84655a626_SiteId">
    <vt:lpwstr>945c199a-83a2-4e80-9f8c-5a91be5752dd</vt:lpwstr>
  </property>
  <property fmtid="{D5CDD505-2E9C-101B-9397-08002B2CF9AE}" pid="22" name="MSIP_Label_da6fab74-d5af-4af7-a9a4-78d84655a626_Owner">
    <vt:lpwstr>NANDA_KUMAR_S1@Dell.com</vt:lpwstr>
  </property>
  <property fmtid="{D5CDD505-2E9C-101B-9397-08002B2CF9AE}" pid="23" name="MSIP_Label_da6fab74-d5af-4af7-a9a4-78d84655a626_SetDate">
    <vt:lpwstr>2019-06-11T17:27:32.7200329Z</vt:lpwstr>
  </property>
  <property fmtid="{D5CDD505-2E9C-101B-9397-08002B2CF9AE}" pid="24" name="MSIP_Label_da6fab74-d5af-4af7-a9a4-78d84655a626_Name">
    <vt:lpwstr>Visual Marking</vt:lpwstr>
  </property>
  <property fmtid="{D5CDD505-2E9C-101B-9397-08002B2CF9AE}" pid="25" name="MSIP_Label_da6fab74-d5af-4af7-a9a4-78d84655a626_Application">
    <vt:lpwstr>Microsoft Azure Information Protection</vt:lpwstr>
  </property>
  <property fmtid="{D5CDD505-2E9C-101B-9397-08002B2CF9AE}" pid="26" name="MSIP_Label_da6fab74-d5af-4af7-a9a4-78d84655a626_Parent">
    <vt:lpwstr>7de70ee2-0cb4-4d60-aee5-75ef2c4c8a90</vt:lpwstr>
  </property>
  <property fmtid="{D5CDD505-2E9C-101B-9397-08002B2CF9AE}" pid="27" name="MSIP_Label_da6fab74-d5af-4af7-a9a4-78d84655a626_Extended_MSFT_Method">
    <vt:lpwstr>Manual</vt:lpwstr>
  </property>
  <property fmtid="{D5CDD505-2E9C-101B-9397-08002B2CF9AE}" pid="28" name="aiplabel">
    <vt:lpwstr>Internal Use Visual Marking</vt:lpwstr>
  </property>
</Properties>
</file>