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5"/>
  </p:notesMasterIdLst>
  <p:handoutMasterIdLst>
    <p:handoutMasterId r:id="rId26"/>
  </p:handoutMasterIdLst>
  <p:sldIdLst>
    <p:sldId id="256" r:id="rId15"/>
    <p:sldId id="294" r:id="rId16"/>
    <p:sldId id="326" r:id="rId17"/>
    <p:sldId id="332" r:id="rId18"/>
    <p:sldId id="327" r:id="rId19"/>
    <p:sldId id="333" r:id="rId20"/>
    <p:sldId id="335" r:id="rId21"/>
    <p:sldId id="336" r:id="rId22"/>
    <p:sldId id="331" r:id="rId23"/>
    <p:sldId id="307" r:id="rId24"/>
  </p:sldIdLst>
  <p:sldSz cx="9144000" cy="6858000" type="screen4x3"/>
  <p:notesSz cx="7010400" cy="9296400"/>
  <p:embeddedFontLs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Museo Sans For Dell" panose="020B0604020202020204" charset="0"/>
      <p:regular r:id="rId31"/>
      <p:bold r:id="rId32"/>
    </p:embeddedFont>
    <p:embeddedFont>
      <p:font typeface="Microsoft Tai Le" panose="020B0502040204020203" pitchFamily="34" charset="0"/>
      <p:regular r:id="rId33"/>
      <p:bold r:id="rId34"/>
    </p:embeddedFont>
    <p:embeddedFont>
      <p:font typeface="Museo Sans For Dell" panose="020B0604020202020204" charset="0"/>
      <p:regular r:id="rId31"/>
      <p:bold r:id="rId32"/>
    </p:embeddedFont>
    <p:embeddedFont>
      <p:font typeface="Arial Black" panose="020B0A04020102020204" pitchFamily="34" charset="0"/>
      <p:bold r:id="rId35"/>
    </p:embeddedFont>
    <p:embeddedFont>
      <p:font typeface="Museo For Dell" panose="020B0604020202020204" charset="0"/>
      <p:regular r:id="rId36"/>
      <p:bold r:id="rId37"/>
    </p:embeddedFont>
    <p:embeddedFont>
      <p:font typeface="Museo For Dell 300" panose="02000000000000000000" charset="0"/>
      <p:regular r:id="rId38"/>
    </p:embeddedFont>
  </p:embeddedFontLst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276" autoAdjust="0"/>
  </p:normalViewPr>
  <p:slideViewPr>
    <p:cSldViewPr snapToGrid="0">
      <p:cViewPr varScale="1">
        <p:scale>
          <a:sx n="114" d="100"/>
          <a:sy n="114" d="100"/>
        </p:scale>
        <p:origin x="1470" y="114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21" Type="http://schemas.openxmlformats.org/officeDocument/2006/relationships/slide" Target="slides/slide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12/10/2018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12/10/2018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12/10/2018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cs typeface="Microsoft Tai Le" panose="020B0502040204020203" pitchFamily="34" charset="0"/>
              </a:rPr>
              <a:t>Tuples</a:t>
            </a: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endParaRPr lang="en-US" sz="27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800" dirty="0"/>
            </a:br>
            <a:r>
              <a:rPr lang="en-US" sz="2800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32" y="1115123"/>
            <a:ext cx="7871254" cy="508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What is a Tuple?</a:t>
            </a:r>
            <a:endParaRPr lang="en-US" sz="20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Different Ways to create a Tuple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Basic operations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Accessing Elements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Modifying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Deleting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Tuple methods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3863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Collection of Python objects like 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 stored can be of any datatype and they are indexed by integers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Tuples are similar to list except</a:t>
            </a:r>
          </a:p>
          <a:p>
            <a:pPr lvl="1"/>
            <a:r>
              <a:rPr lang="en-US" dirty="0"/>
              <a:t>Enclosed within “()”</a:t>
            </a:r>
          </a:p>
          <a:p>
            <a:pPr lvl="1"/>
            <a:r>
              <a:rPr lang="en-US" dirty="0"/>
              <a:t>Immutable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: t = (1,2,3,’a’,’b’)</a:t>
            </a:r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b="1" dirty="0"/>
              <a:t>O/P: </a:t>
            </a:r>
            <a:r>
              <a:rPr lang="en-US" altLang="en-US" dirty="0"/>
              <a:t>(1, 2, 3, ‘a’, ‘b’)</a:t>
            </a:r>
          </a:p>
          <a:p>
            <a:pPr marL="0" indent="0">
              <a:buNone/>
            </a:pPr>
            <a:r>
              <a:rPr lang="en-US" altLang="en-US" dirty="0"/>
              <a:t>    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What is a Tuple?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4750F-C941-4FA9-97A0-DE593E33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22789"/>
            <a:ext cx="8229600" cy="51122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Tuple: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t = ()</a:t>
            </a:r>
          </a:p>
          <a:p>
            <a:pPr marL="0" indent="0">
              <a:buNone/>
            </a:pPr>
            <a:r>
              <a:rPr lang="en-US" sz="1600" dirty="0"/>
              <a:t>     - t = tuple()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Strings: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t = (“C++”, “C#”, “Python”)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Passing parameters within tuple constructor: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t = tuple(“C++”, “C#”, “Python”)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list: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l = [1, 2, 3, ‘a’]</a:t>
            </a:r>
          </a:p>
          <a:p>
            <a:pPr marL="0" indent="0">
              <a:buNone/>
            </a:pPr>
            <a:r>
              <a:rPr lang="en-US" sz="1600" dirty="0"/>
              <a:t>        t = tuple(l)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With nested tuples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t1=(1,2,3)</a:t>
            </a:r>
          </a:p>
          <a:p>
            <a:pPr marL="0" indent="0">
              <a:buNone/>
            </a:pPr>
            <a:r>
              <a:rPr lang="en-US" sz="1600" dirty="0"/>
              <a:t>        t2 = (‘python’, ‘C#’)</a:t>
            </a:r>
          </a:p>
          <a:p>
            <a:pPr marL="0" indent="0">
              <a:buNone/>
            </a:pPr>
            <a:r>
              <a:rPr lang="en-US" sz="1600" dirty="0"/>
              <a:t>        t = (t1,t2)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With repetitions:</a:t>
            </a:r>
          </a:p>
          <a:p>
            <a:pPr marL="0" indent="0">
              <a:buNone/>
            </a:pPr>
            <a:r>
              <a:rPr lang="en-US" sz="1600" dirty="0"/>
              <a:t>     - t = (‘python’) *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40F36-B1F3-4DCD-9BAA-919B86E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515"/>
            <a:ext cx="7838028" cy="560274"/>
          </a:xfrm>
        </p:spPr>
        <p:txBody>
          <a:bodyPr/>
          <a:lstStyle/>
          <a:p>
            <a:r>
              <a:rPr lang="en-US" dirty="0"/>
              <a:t> Different ways to create a Tuple</a:t>
            </a:r>
          </a:p>
        </p:txBody>
      </p:sp>
    </p:spTree>
    <p:extLst>
      <p:ext uri="{BB962C8B-B14F-4D97-AF65-F5344CB8AC3E}">
        <p14:creationId xmlns:p14="http://schemas.microsoft.com/office/powerpoint/2010/main" val="105392305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18388"/>
            <a:ext cx="8229600" cy="5221224"/>
          </a:xfrm>
        </p:spPr>
        <p:txBody>
          <a:bodyPr>
            <a:norm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(tuple)</a:t>
            </a:r>
            <a:r>
              <a:rPr lang="en-US" dirty="0"/>
              <a:t>  - Returns length of a tuple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b="1" dirty="0"/>
              <a:t>type(tuple)</a:t>
            </a:r>
            <a:r>
              <a:rPr lang="en-US" dirty="0"/>
              <a:t>  - Returns class type of tuple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b="1" dirty="0"/>
              <a:t>sum(tuple)</a:t>
            </a:r>
            <a:r>
              <a:rPr lang="en-US" dirty="0"/>
              <a:t>  - Returns sum of all elements in a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min(tuple)</a:t>
            </a:r>
            <a:r>
              <a:rPr lang="en-US" dirty="0"/>
              <a:t>   - Returns smallest item from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max(tuple)</a:t>
            </a:r>
            <a:r>
              <a:rPr lang="en-US" dirty="0"/>
              <a:t>   - Returns largest item from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enumerate(tuple)</a:t>
            </a:r>
            <a:r>
              <a:rPr lang="en-US" dirty="0"/>
              <a:t> – Returns index and value as a pair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sorted(tuple)</a:t>
            </a:r>
            <a:r>
              <a:rPr lang="en-US" dirty="0"/>
              <a:t> – Returns sorted list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143059"/>
            <a:ext cx="7930595" cy="588461"/>
          </a:xfrm>
        </p:spPr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6231583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1937F3-C8E0-46AC-863E-74E2D35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22960"/>
            <a:ext cx="8229600" cy="5212080"/>
          </a:xfrm>
        </p:spPr>
        <p:txBody>
          <a:bodyPr>
            <a:normAutofit/>
          </a:bodyPr>
          <a:lstStyle/>
          <a:p>
            <a:r>
              <a:rPr lang="en-US" dirty="0"/>
              <a:t>Indexing: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/>
              <a:t> - We can use index operator [] to access an item form </a:t>
            </a:r>
            <a:r>
              <a:rPr lang="en-US" sz="1600"/>
              <a:t>a tuple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- Index must be of integer type otherwise we will get “</a:t>
            </a:r>
            <a:r>
              <a:rPr lang="en-US" sz="1600" dirty="0" err="1"/>
              <a:t>TypeError</a:t>
            </a:r>
            <a:r>
              <a:rPr lang="en-US" sz="1600" dirty="0"/>
              <a:t>” exception</a:t>
            </a:r>
          </a:p>
          <a:p>
            <a:pPr marL="0" indent="0">
              <a:buNone/>
            </a:pPr>
            <a:r>
              <a:rPr lang="en-US" sz="1600" dirty="0"/>
              <a:t>     - Nested tuples are accessed using nested indexing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 </a:t>
            </a:r>
            <a:r>
              <a:rPr lang="en-US" dirty="0"/>
              <a:t>Negative indexing: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600" dirty="0"/>
              <a:t>- Similar to list, we can use negative index on tuple to access item from a tuple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Slicing: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- We can use slicing to access a range of items from tuple using colon “:”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0EA8-00DE-44CD-941B-D06BA34C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60445"/>
          </a:xfrm>
        </p:spPr>
        <p:txBody>
          <a:bodyPr/>
          <a:lstStyle/>
          <a:p>
            <a:r>
              <a:rPr lang="en-US" dirty="0"/>
              <a:t>Accessing Elements</a:t>
            </a:r>
          </a:p>
        </p:txBody>
      </p:sp>
    </p:spTree>
    <p:extLst>
      <p:ext uri="{BB962C8B-B14F-4D97-AF65-F5344CB8AC3E}">
        <p14:creationId xmlns:p14="http://schemas.microsoft.com/office/powerpoint/2010/main" val="422365169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9AE051-64D6-43CA-AFD2-EE48A202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80844"/>
            <a:ext cx="8229600" cy="5154196"/>
          </a:xfrm>
        </p:spPr>
        <p:txBody>
          <a:bodyPr>
            <a:normAutofit/>
          </a:bodyPr>
          <a:lstStyle/>
          <a:p>
            <a:r>
              <a:rPr lang="en-US" dirty="0"/>
              <a:t>Tuples are immutable, so elements within tuple cannot be changed once assigned</a:t>
            </a:r>
          </a:p>
          <a:p>
            <a:r>
              <a:rPr lang="en-US" dirty="0"/>
              <a:t>But if Tuple contains any mutable element like list, its nested item(s) can be changed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t = (1,2,3, [4,5,6])</a:t>
            </a:r>
          </a:p>
          <a:p>
            <a:pPr marL="0" indent="0">
              <a:buNone/>
            </a:pPr>
            <a:r>
              <a:rPr lang="en-US" dirty="0"/>
              <a:t>       t[3][1] = 7</a:t>
            </a:r>
          </a:p>
          <a:p>
            <a:pPr marL="0" indent="0">
              <a:buNone/>
            </a:pPr>
            <a:r>
              <a:rPr lang="en-US" dirty="0"/>
              <a:t>       print(t)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O/P</a:t>
            </a:r>
            <a:r>
              <a:rPr lang="en-US" dirty="0"/>
              <a:t>: (1,2,3,[4,7,6])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Concatenation is possible using ‘+’ operator</a:t>
            </a:r>
          </a:p>
          <a:p>
            <a:endParaRPr lang="en-US" dirty="0"/>
          </a:p>
          <a:p>
            <a:r>
              <a:rPr lang="en-US" dirty="0"/>
              <a:t>We can even repeat the elements in a tuple for a given number of times using ‘*’ operator 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9D20F-F2ED-4252-8FAB-70E5D93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00883"/>
          </a:xfrm>
        </p:spPr>
        <p:txBody>
          <a:bodyPr/>
          <a:lstStyle/>
          <a:p>
            <a:r>
              <a:rPr lang="en-US" dirty="0"/>
              <a:t>Modifying</a:t>
            </a:r>
          </a:p>
        </p:txBody>
      </p:sp>
    </p:spTree>
    <p:extLst>
      <p:ext uri="{BB962C8B-B14F-4D97-AF65-F5344CB8AC3E}">
        <p14:creationId xmlns:p14="http://schemas.microsoft.com/office/powerpoint/2010/main" val="278465266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DEB210-724D-4A72-BC50-0052D1CB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22960"/>
            <a:ext cx="8229600" cy="5212080"/>
          </a:xfrm>
        </p:spPr>
        <p:txBody>
          <a:bodyPr>
            <a:normAutofit/>
          </a:bodyPr>
          <a:lstStyle/>
          <a:p>
            <a:r>
              <a:rPr lang="en-US" dirty="0"/>
              <a:t>Similar to modifying items in tuple, we cannot delete or remove item from a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can entirely delete tuple using </a:t>
            </a:r>
            <a:r>
              <a:rPr lang="en-US" b="1" dirty="0"/>
              <a:t>del()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t = (1,2,3,4,5)</a:t>
            </a:r>
          </a:p>
          <a:p>
            <a:pPr marL="0" indent="0">
              <a:buNone/>
            </a:pPr>
            <a:r>
              <a:rPr lang="en-US" dirty="0"/>
              <a:t>      del t</a:t>
            </a:r>
          </a:p>
          <a:p>
            <a:pPr marL="0" indent="0">
              <a:buNone/>
            </a:pPr>
            <a:r>
              <a:rPr lang="en-US" dirty="0"/>
              <a:t>      print(t)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O/P: </a:t>
            </a:r>
            <a:r>
              <a:rPr lang="en-US" dirty="0" err="1"/>
              <a:t>NameError</a:t>
            </a:r>
            <a:r>
              <a:rPr lang="en-US" dirty="0"/>
              <a:t>: name 't' is not defined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21CEF-FC41-4368-8974-50006D1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60445"/>
          </a:xfrm>
        </p:spPr>
        <p:txBody>
          <a:bodyPr/>
          <a:lstStyle/>
          <a:p>
            <a:r>
              <a:rPr lang="en-US" dirty="0"/>
              <a:t> Deleting</a:t>
            </a:r>
          </a:p>
        </p:txBody>
      </p:sp>
    </p:spTree>
    <p:extLst>
      <p:ext uri="{BB962C8B-B14F-4D97-AF65-F5344CB8AC3E}">
        <p14:creationId xmlns:p14="http://schemas.microsoft.com/office/powerpoint/2010/main" val="161185014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count(t) : Returns number of items that is equal to ‘t’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Eg</a:t>
            </a:r>
            <a:r>
              <a:rPr lang="en-US" sz="1700" dirty="0"/>
              <a:t>: t = (1,2,3,4,5,1,1,,2,4,1)</a:t>
            </a:r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dirty="0" err="1"/>
              <a:t>t.count</a:t>
            </a:r>
            <a:r>
              <a:rPr lang="en-US" sz="1700" dirty="0"/>
              <a:t>(1)</a:t>
            </a:r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b="1" dirty="0"/>
              <a:t>O/P: </a:t>
            </a:r>
            <a:r>
              <a:rPr lang="en-US" sz="1700" dirty="0"/>
              <a:t>4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dirty="0"/>
              <a:t>index(t) :  Return index of the first item that is equal to ‘t’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 err="1"/>
              <a:t>Eg</a:t>
            </a:r>
            <a:r>
              <a:rPr lang="en-US" sz="1700" dirty="0"/>
              <a:t>: </a:t>
            </a:r>
            <a:r>
              <a:rPr lang="en-US" dirty="0"/>
              <a:t> t = (1,2,3,4,5)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t.index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O/P: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Tuple methods</a:t>
            </a:r>
          </a:p>
        </p:txBody>
      </p:sp>
    </p:spTree>
    <p:extLst>
      <p:ext uri="{BB962C8B-B14F-4D97-AF65-F5344CB8AC3E}">
        <p14:creationId xmlns:p14="http://schemas.microsoft.com/office/powerpoint/2010/main" val="3107730250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9501</TotalTime>
  <Words>602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Birka-Italic</vt:lpstr>
      <vt:lpstr>Trebuchet MS</vt:lpstr>
      <vt:lpstr>Arial</vt:lpstr>
      <vt:lpstr>Wingdings</vt:lpstr>
      <vt:lpstr>Courier New</vt:lpstr>
      <vt:lpstr>Museo Sans For Dell</vt:lpstr>
      <vt:lpstr>Microsoft Tai Le</vt:lpstr>
      <vt:lpstr>Museo Sans For Dell</vt:lpstr>
      <vt:lpstr>Arial Black</vt:lpstr>
      <vt:lpstr>Museo For Dell</vt:lpstr>
      <vt:lpstr>Museo For Dell 300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Tuples        </vt:lpstr>
      <vt:lpstr> Agenda</vt:lpstr>
      <vt:lpstr>What is a Tuple? </vt:lpstr>
      <vt:lpstr> Different ways to create a Tuple</vt:lpstr>
      <vt:lpstr>Basic operations</vt:lpstr>
      <vt:lpstr>Accessing Elements</vt:lpstr>
      <vt:lpstr>Modifying</vt:lpstr>
      <vt:lpstr> Deleting</vt:lpstr>
      <vt:lpstr>Tuple methods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Toksiya, Jagdish</cp:lastModifiedBy>
  <cp:revision>198</cp:revision>
  <cp:lastPrinted>2014-02-14T16:26:12Z</cp:lastPrinted>
  <dcterms:created xsi:type="dcterms:W3CDTF">2014-07-22T05:05:31Z</dcterms:created>
  <dcterms:modified xsi:type="dcterms:W3CDTF">2018-12-10T04:27:58Z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