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5"/>
    <p:restoredTop sz="94678"/>
  </p:normalViewPr>
  <p:slideViewPr>
    <p:cSldViewPr snapToGrid="0" snapToObjects="1">
      <p:cViewPr>
        <p:scale>
          <a:sx n="82" d="100"/>
          <a:sy n="82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8B26-885E-394A-8CCC-E7C87C34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0C9C7-9BBF-F647-BBAB-33EC678C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066-73FC-254D-9B4F-E38CD4A9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11786-A55C-1B49-90CE-A44A3798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3969C-11C4-F44D-BD06-07B233C7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6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34F21-82AE-0145-B284-9E84CE5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C8B1C-A3E4-B14B-B5A9-5936FEA0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E3F76-CB78-A942-A046-02846A0D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746C0-9612-A04C-AACB-205AB09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9C06E-045D-1742-B629-F3CAC5C3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6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5EDE5B-881A-9249-A972-6BC3C7924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34BFF-158B-0B42-8D7F-044259F8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B3140-C010-E344-BD26-883EC42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F82C5-BDC0-184A-A312-650623F6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1D1D3-1E88-334E-8143-DFD9325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0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BB17-E0BF-824E-83D5-CE250377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5893E-D51B-624F-A98A-4CC1B7A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33644-914C-C242-8E4B-FC3CAEE8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5E5F0-2005-494C-B557-0976527D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628D6-9F2E-A947-8BDA-3DA8B7D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8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36C6-E386-0B4F-8CE5-179AE148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C6752-A03F-714C-8744-86697F5C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8C472-F181-B54C-ACC8-FE68A6D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CBA9C-AEE7-D84D-9E73-E0B4111B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B7653-7326-E647-AE27-138AE22A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83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97194-B5DB-4046-91F0-7CCEC7BB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8E5EC-7A70-BE4B-9123-FC6DF8DB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286F8-CDCB-8147-B863-2BAFFFE9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6980D-22CB-F44D-91DC-8CC6D21D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B531E-0C76-3F4E-97B2-DED59E4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FD02F-DFBF-2442-9A75-5BEBF1A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8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FC6E-1FC4-AD4E-829F-7D9676A8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CD0A2-644D-514A-B09F-949AC673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FDE81-6C74-7146-BA5F-2DB740F88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E41B2C-3BBF-7A4F-8D72-07C966845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056E5-521D-5846-8E20-D3AA6F5F4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72605-0D78-6A43-9BF6-1D65F64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B37366-51CA-B448-9AE6-71CE8487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05BF6-1AEE-6A4F-BDE4-3BC428EE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9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40AE-1772-1749-AD13-787493B7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FE285-FE0C-6E45-8A26-C01F66CD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49F0D-41EC-044C-8F54-F9C67A49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B0AA3-FECA-0745-BE87-23B96372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81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172A7-A6D6-7844-AA9C-18D6D600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68C71-A983-E24F-BA9C-53BB6016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6A86E-11A0-9F4A-986A-09B1D53C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6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B714D-F7D6-4744-B640-DDBD094E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F9DF-0B66-284E-A9FA-0C0BD419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3772D-2DD5-A34D-9B6B-830CD28F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EF01F-AC58-7B43-93DD-F30D56F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23BE5-E541-F94E-94C8-C03665F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33B86-D126-DB4E-A675-37053AE0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92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389-AB4A-254C-9E04-728FB99E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AD0FC2-4E46-8940-BA51-AEB0451BE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5BABE-9615-2548-93FB-02DEA16F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D7D15-5D2F-CA40-BEA9-B86803B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17223-9A7D-4441-87CC-4C5C28D9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2E33-69BE-CE47-9C3A-2522642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33942-DE93-6949-983D-E5C69C6E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555A4-77A6-5C4D-93CF-73A5E92A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F8C87-51F6-A649-B34E-07167064B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49C2-1F69-AF47-A6E6-434018F38465}" type="datetimeFigureOut">
              <a:rPr kumimoji="1" lang="zh-CN" altLang="en-US" smtClean="0"/>
              <a:t>2020/5/30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FFD9C-20DF-D44C-8094-F1916BA3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54EFB-CE12-A84F-868C-1B75BC6E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BBC5-1778-9B41-9E90-3746769149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28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7331C-EF9C-8C41-833D-385F76855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图片前景背景分割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8F227-F8D5-0443-AF4B-28840BC3D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王浩然</a:t>
            </a:r>
            <a:r>
              <a:rPr kumimoji="1" lang="en-US" altLang="zh-CN" dirty="0"/>
              <a:t>-1700012937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7A2E-2AD9-5741-89F2-5E34E20A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最后修复一些小毛病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C729-6DFF-E149-9C7B-872065D7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Kmeans</a:t>
            </a:r>
            <a:r>
              <a:rPr kumimoji="1" lang="zh-CN" altLang="en-US" dirty="0"/>
              <a:t>每一次使用都是不一样的，有的时候运气不好，就会产生出很烂的结果，为了防止这种结果的出现，我做了两点改进：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多次执行之前的算法，建立一个类似投票的机制，用一个表来记录每一次输出的结果，只有当反复执行之后累加超过一定次数的像素才会最终是白色的，这样做减少了结果的不稳定性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算法当中做了些小小的改变，就是将每一类分类点更新位置的时候，不再是用所有这一类的点取平均，而是随机抽取固定数量的列进行坐标更新，这样子的到的结果貌似好很多（本来是代码写错了，我改完之后发现效果还不如不改之前，于是这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就成了特性）</a:t>
            </a:r>
          </a:p>
        </p:txBody>
      </p:sp>
    </p:spTree>
    <p:extLst>
      <p:ext uri="{BB962C8B-B14F-4D97-AF65-F5344CB8AC3E}">
        <p14:creationId xmlns:p14="http://schemas.microsoft.com/office/powerpoint/2010/main" val="51418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DA5D3-D6E9-4D45-9E68-D763363FEAA5}"/>
              </a:ext>
            </a:extLst>
          </p:cNvPr>
          <p:cNvSpPr txBox="1"/>
          <p:nvPr/>
        </p:nvSpPr>
        <p:spPr>
          <a:xfrm>
            <a:off x="5067945" y="2944678"/>
            <a:ext cx="663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9486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9F67-A849-5E4E-AA86-967A6F45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111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基础：</a:t>
            </a:r>
            <a:r>
              <a:rPr kumimoji="1" lang="en-US" altLang="zh-CN" dirty="0"/>
              <a:t>K-</a:t>
            </a:r>
            <a:r>
              <a:rPr kumimoji="1" lang="zh-CN" altLang="en-US" dirty="0"/>
              <a:t>聚类图片分割技术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717C-19EF-324A-B88E-5EE0EBE0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7" y="20175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开始的时候用随机数生成分类中心点的初始位置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计算图片中的像素点在</a:t>
            </a:r>
            <a:r>
              <a:rPr kumimoji="1" lang="en-US" altLang="zh-CN" sz="2400" dirty="0"/>
              <a:t>RGB</a:t>
            </a:r>
            <a:r>
              <a:rPr kumimoji="1" lang="zh-CN" altLang="en-US" sz="2400" dirty="0"/>
              <a:t>空间当中和分类中心点的距离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根据距离进行分类，将分类的结果保存在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矩阵当中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根据分类的结果对分类的中心点进行调整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递归重复上述步骤直到分类中心点的位置逐渐稳定</a:t>
            </a:r>
          </a:p>
        </p:txBody>
      </p:sp>
    </p:spTree>
    <p:extLst>
      <p:ext uri="{BB962C8B-B14F-4D97-AF65-F5344CB8AC3E}">
        <p14:creationId xmlns:p14="http://schemas.microsoft.com/office/powerpoint/2010/main" val="321745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D3445-2A43-0747-AE69-A4A10727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Kmeans.m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36C4B6E-9A01-5440-99C1-DF6EDB8A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3" y="1866900"/>
            <a:ext cx="5114925" cy="4268788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CDD0473-CB55-654A-BEA7-D4AD51E4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900"/>
            <a:ext cx="4867275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3BCDA-6162-7546-941C-EC0170408092}"/>
              </a:ext>
            </a:extLst>
          </p:cNvPr>
          <p:cNvSpPr txBox="1"/>
          <p:nvPr/>
        </p:nvSpPr>
        <p:spPr>
          <a:xfrm>
            <a:off x="772332" y="1720041"/>
            <a:ext cx="10648627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只使用</a:t>
            </a:r>
            <a:r>
              <a:rPr kumimoji="1" lang="en-US" altLang="zh-CN" sz="2400" dirty="0" err="1"/>
              <a:t>kmeans</a:t>
            </a:r>
            <a:r>
              <a:rPr kumimoji="1" lang="zh-CN" altLang="en-US" sz="2400" dirty="0"/>
              <a:t>对图片按照颜色进行分类是不能帮助我们实现前景后景分割的，但是我们可以看到，在记录像素点的分布时，我们得到了一些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，其中有一些和我们需要的前景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很接近。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注意到，在大多数图片当中，背景占的比重是远多于前景的，所以我们只需要挑选出矩阵元素求和后最小的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就可能得到一个接近</a:t>
            </a:r>
            <a:r>
              <a:rPr kumimoji="1" lang="en-US" altLang="zh-CN" sz="2400" dirty="0"/>
              <a:t>ground truth</a:t>
            </a:r>
            <a:r>
              <a:rPr kumimoji="1" lang="zh-CN" altLang="en-US" sz="2400" dirty="0"/>
              <a:t>的答案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2ADEA84-FCC3-2E40-947B-0243805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32" y="371366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实现简单的图片前景后景分割</a:t>
            </a:r>
          </a:p>
        </p:txBody>
      </p:sp>
    </p:spTree>
    <p:extLst>
      <p:ext uri="{BB962C8B-B14F-4D97-AF65-F5344CB8AC3E}">
        <p14:creationId xmlns:p14="http://schemas.microsoft.com/office/powerpoint/2010/main" val="189399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DE9F-102F-4B43-82E4-6EECE0CD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的简单分割实验结果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2FE2B-5963-B44A-83C1-052C75B3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对于简单的图片效果很好（右边为生成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，左图为</a:t>
            </a:r>
            <a:r>
              <a:rPr kumimoji="1" lang="en-US" altLang="zh-CN" dirty="0" err="1"/>
              <a:t>gt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		</a:t>
            </a:r>
            <a:r>
              <a:rPr kumimoji="1" lang="zh-CN" altLang="en-US" dirty="0"/>
              <a:t>（右边为生成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，左图为</a:t>
            </a:r>
            <a:r>
              <a:rPr kumimoji="1" lang="en-US" altLang="zh-CN" dirty="0" err="1"/>
              <a:t>gt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图片包含 香料, 红色, 食物, 桌子&#10;&#10;描述已自动生成">
            <a:extLst>
              <a:ext uri="{FF2B5EF4-FFF2-40B4-BE49-F238E27FC236}">
                <a16:creationId xmlns:a16="http://schemas.microsoft.com/office/drawing/2014/main" id="{19416170-A4F4-0648-8BE2-7319AE81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26" y="2865569"/>
            <a:ext cx="2562390" cy="1921793"/>
          </a:xfrm>
          <a:prstGeom prst="rect">
            <a:avLst/>
          </a:prstGeom>
        </p:spPr>
      </p:pic>
      <p:pic>
        <p:nvPicPr>
          <p:cNvPr id="7" name="图片 6" descr="图片包含 游戏机, 飞机, 鸟&#10;&#10;描述已自动生成">
            <a:extLst>
              <a:ext uri="{FF2B5EF4-FFF2-40B4-BE49-F238E27FC236}">
                <a16:creationId xmlns:a16="http://schemas.microsoft.com/office/drawing/2014/main" id="{4674CDD3-86CC-F843-86DE-C4FEF323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32" y="2865569"/>
            <a:ext cx="2562390" cy="1921793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022AB7F-F459-6141-9FF8-F098EA8B4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21" y="2865569"/>
            <a:ext cx="2562390" cy="19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3875-87BF-EC47-AD30-6E7235B8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的简单分割实验结果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48125-EE73-2F41-89AB-8103131A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zh-CN" altLang="en-US" dirty="0"/>
              <a:t>但是对于前景色块比较多的情况表现比较差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对于这种前景有多色块的图片，可以采取筛去一部分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，然后将其余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拼接的方式来生成一个接近的分割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EF8F9D49-0DCF-894D-A07F-935DFA3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77" y="2731294"/>
            <a:ext cx="1522063" cy="2288817"/>
          </a:xfrm>
          <a:prstGeom prst="rect">
            <a:avLst/>
          </a:prstGeo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7387F686-40DA-0247-B639-4325E19C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41" y="2731294"/>
            <a:ext cx="1522062" cy="2288815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C89B387A-4445-174E-9B8D-3AA7A7D4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839" y="2731294"/>
            <a:ext cx="1522062" cy="2288815"/>
          </a:xfrm>
          <a:prstGeom prst="rect">
            <a:avLst/>
          </a:prstGeom>
        </p:spPr>
      </p:pic>
      <p:pic>
        <p:nvPicPr>
          <p:cNvPr id="11" name="图片 10" descr="图片包含 游戏机, 猫, 衬衫&#10;&#10;描述已自动生成">
            <a:extLst>
              <a:ext uri="{FF2B5EF4-FFF2-40B4-BE49-F238E27FC236}">
                <a16:creationId xmlns:a16="http://schemas.microsoft.com/office/drawing/2014/main" id="{78184F28-93F7-CA40-A468-73C8AFEDB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901" y="2731294"/>
            <a:ext cx="1522063" cy="2288817"/>
          </a:xfrm>
          <a:prstGeom prst="rect">
            <a:avLst/>
          </a:prstGeom>
        </p:spPr>
      </p:pic>
      <p:pic>
        <p:nvPicPr>
          <p:cNvPr id="13" name="图片 12" descr="穿着蓝色衣服的女人&#10;&#10;描述已自动生成">
            <a:extLst>
              <a:ext uri="{FF2B5EF4-FFF2-40B4-BE49-F238E27FC236}">
                <a16:creationId xmlns:a16="http://schemas.microsoft.com/office/drawing/2014/main" id="{87B0C219-98E6-0043-B25C-2BD0BC78F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027" y="2731294"/>
            <a:ext cx="1522062" cy="2288815"/>
          </a:xfrm>
          <a:prstGeom prst="rect">
            <a:avLst/>
          </a:prstGeom>
        </p:spPr>
      </p:pic>
      <p:pic>
        <p:nvPicPr>
          <p:cNvPr id="15" name="图片 14" descr="图片包含 游戏机, 看着, 黑暗, 鸟&#10;&#10;描述已自动生成">
            <a:extLst>
              <a:ext uri="{FF2B5EF4-FFF2-40B4-BE49-F238E27FC236}">
                <a16:creationId xmlns:a16="http://schemas.microsoft.com/office/drawing/2014/main" id="{37F76495-2FE0-2646-9B0B-008F9A825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875" y="2731294"/>
            <a:ext cx="1522062" cy="22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E613-2009-9544-ADAF-3200CCDC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改进：基于阈值对</a:t>
            </a:r>
            <a:r>
              <a:rPr kumimoji="1" lang="en-US" altLang="zh-CN" dirty="0"/>
              <a:t>mask</a:t>
            </a:r>
            <a:r>
              <a:rPr kumimoji="1" lang="zh-CN" altLang="en-US" dirty="0"/>
              <a:t>筛选拼接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CF8B4-AA9E-F644-A48D-DEBEEC5D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白点最多的一块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我们不将其加入到最终的结果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中，有超过图片大小</a:t>
            </a:r>
            <a:r>
              <a:rPr kumimoji="1" lang="en-US" altLang="zh-CN" sz="2400" dirty="0"/>
              <a:t>17%</a:t>
            </a:r>
            <a:r>
              <a:rPr kumimoji="1" lang="zh-CN" altLang="en-US" sz="2400" dirty="0"/>
              <a:t>的白点的图片也不加到最终的结果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中，通过筛选的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加起来的到分割结果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可以看到效果已经很明显了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D1769CE4-626A-2745-A3AD-7C735803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69" y="3077579"/>
            <a:ext cx="1335331" cy="2008017"/>
          </a:xfrm>
          <a:prstGeom prst="rect">
            <a:avLst/>
          </a:prstGeom>
        </p:spPr>
      </p:pic>
      <p:pic>
        <p:nvPicPr>
          <p:cNvPr id="9" name="图片 8" descr="穿着蓝色衣服的女人&#10;&#10;描述已自动生成">
            <a:extLst>
              <a:ext uri="{FF2B5EF4-FFF2-40B4-BE49-F238E27FC236}">
                <a16:creationId xmlns:a16="http://schemas.microsoft.com/office/drawing/2014/main" id="{D320B89F-AA19-784F-A07F-09BAD9D0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13" y="3077579"/>
            <a:ext cx="1335331" cy="2008017"/>
          </a:xfrm>
          <a:prstGeom prst="rect">
            <a:avLst/>
          </a:prstGeom>
        </p:spPr>
      </p:pic>
      <p:pic>
        <p:nvPicPr>
          <p:cNvPr id="11" name="图片 10" descr="图片包含 游戏机, 看着, 黑暗, 鸟&#10;&#10;描述已自动生成">
            <a:extLst>
              <a:ext uri="{FF2B5EF4-FFF2-40B4-BE49-F238E27FC236}">
                <a16:creationId xmlns:a16="http://schemas.microsoft.com/office/drawing/2014/main" id="{BE47A7DD-2E25-3742-AA1C-D39B5E01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57" y="3077579"/>
            <a:ext cx="1335331" cy="20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9B77F-661B-0349-A9F4-03179F92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进一步改进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522A6-833A-FD4D-A36E-8E6D70CC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随着进一步测试的进行，新的问题又产生了，改进后的算法在</a:t>
            </a:r>
            <a:r>
              <a:rPr kumimoji="1" lang="en-US" altLang="zh-CN" sz="2400" dirty="0"/>
              <a:t>30937</a:t>
            </a:r>
            <a:r>
              <a:rPr kumimoji="1" lang="zh-CN" altLang="en-US" sz="2400" dirty="0"/>
              <a:t>号照片出现了大问题，由于图片的背景和前景背景很接近，并且背景非常多的杂草干草，导致</a:t>
            </a:r>
            <a:r>
              <a:rPr kumimoji="1" lang="en-US" altLang="zh-CN" sz="2400" dirty="0"/>
              <a:t>mask</a:t>
            </a:r>
            <a:r>
              <a:rPr kumimoji="1" lang="zh-CN" altLang="en-US" sz="2400" dirty="0"/>
              <a:t>都有很多噪声，而且前景在白点最多的图片里会被筛掉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解决：分割之前就先给图片滤波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5" name="图片 4" descr="图片包含 户外, 动物, 照片, 黑色&#10;&#10;描述已自动生成">
            <a:extLst>
              <a:ext uri="{FF2B5EF4-FFF2-40B4-BE49-F238E27FC236}">
                <a16:creationId xmlns:a16="http://schemas.microsoft.com/office/drawing/2014/main" id="{AB3EB482-2EC1-9847-8C38-994EDF54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89" y="3093244"/>
            <a:ext cx="2540000" cy="1816100"/>
          </a:xfrm>
          <a:prstGeom prst="rect">
            <a:avLst/>
          </a:prstGeom>
        </p:spPr>
      </p:pic>
      <p:pic>
        <p:nvPicPr>
          <p:cNvPr id="7" name="图片 6" descr="图片包含 户外, 照片, 喷泉, 人们&#10;&#10;描述已自动生成">
            <a:extLst>
              <a:ext uri="{FF2B5EF4-FFF2-40B4-BE49-F238E27FC236}">
                <a16:creationId xmlns:a16="http://schemas.microsoft.com/office/drawing/2014/main" id="{4EEF4533-DBF0-094C-8AF7-F854FB63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95" y="3093244"/>
            <a:ext cx="2540000" cy="1816100"/>
          </a:xfrm>
          <a:prstGeom prst="rect">
            <a:avLst/>
          </a:prstGeom>
        </p:spPr>
      </p:pic>
      <p:pic>
        <p:nvPicPr>
          <p:cNvPr id="9" name="图片 8" descr="图片包含 户外, 草, 动物, 站&#10;&#10;描述已自动生成">
            <a:extLst>
              <a:ext uri="{FF2B5EF4-FFF2-40B4-BE49-F238E27FC236}">
                <a16:creationId xmlns:a16="http://schemas.microsoft.com/office/drawing/2014/main" id="{3C6C0F14-C14C-C348-BB22-3838AFB8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01" y="3093244"/>
            <a:ext cx="2540000" cy="1816100"/>
          </a:xfrm>
          <a:prstGeom prst="rect">
            <a:avLst/>
          </a:prstGeom>
        </p:spPr>
      </p:pic>
      <p:pic>
        <p:nvPicPr>
          <p:cNvPr id="11" name="图片 10" descr="动物在吃草的马&#10;&#10;描述已自动生成">
            <a:extLst>
              <a:ext uri="{FF2B5EF4-FFF2-40B4-BE49-F238E27FC236}">
                <a16:creationId xmlns:a16="http://schemas.microsoft.com/office/drawing/2014/main" id="{D5B28B6D-58EF-EF4F-B3AD-5AE5B19A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807" y="3093244"/>
            <a:ext cx="2540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F7EB-C6C2-A942-AA74-6330841D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加入滤波预处理操作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0EE48-A910-7744-B17B-2DAB19B6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采用高斯低通滤波器预处理图片，再进行分割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	</a:t>
            </a:r>
            <a:r>
              <a:rPr kumimoji="1" lang="zh-CN" altLang="en-US" dirty="0"/>
              <a:t>（左图为</a:t>
            </a:r>
            <a:r>
              <a:rPr kumimoji="1" lang="en-US" altLang="zh-CN" dirty="0"/>
              <a:t>ground truth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95346249-C3BD-C64F-A266-30B3BE6C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3521"/>
            <a:ext cx="3594961" cy="2570397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4EC50766-D786-7C41-A73E-E4851376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28" y="2773521"/>
            <a:ext cx="3594961" cy="25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621</Words>
  <Application>Microsoft Macintosh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图片前景背景分割</vt:lpstr>
      <vt:lpstr>基础：K-聚类图片分割技术</vt:lpstr>
      <vt:lpstr>Kmeans.m</vt:lpstr>
      <vt:lpstr>使用kmeans实现简单的图片前景后景分割</vt:lpstr>
      <vt:lpstr>基于Kmeans的简单分割实验结果</vt:lpstr>
      <vt:lpstr>基于Kmeans的简单分割实验结果</vt:lpstr>
      <vt:lpstr>改进：基于阈值对mask筛选拼接</vt:lpstr>
      <vt:lpstr>进一步改进</vt:lpstr>
      <vt:lpstr>加入滤波预处理操作</vt:lpstr>
      <vt:lpstr>最后修复一些小毛病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图片前景背景分割</dc:title>
  <dc:creator>王 浩然</dc:creator>
  <cp:lastModifiedBy>王 浩然</cp:lastModifiedBy>
  <cp:revision>7</cp:revision>
  <dcterms:created xsi:type="dcterms:W3CDTF">2020-05-30T00:25:15Z</dcterms:created>
  <dcterms:modified xsi:type="dcterms:W3CDTF">2020-05-30T01:24:22Z</dcterms:modified>
</cp:coreProperties>
</file>