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61" r:id="rId2"/>
    <p:sldId id="262" r:id="rId3"/>
    <p:sldId id="263" r:id="rId4"/>
    <p:sldId id="264" r:id="rId5"/>
    <p:sldId id="265" r:id="rId6"/>
    <p:sldId id="266" r:id="rId7"/>
    <p:sldId id="267" r:id="rId8"/>
    <p:sldId id="273" r:id="rId9"/>
    <p:sldId id="268" r:id="rId10"/>
    <p:sldId id="269" r:id="rId11"/>
    <p:sldId id="27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625165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127721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4233361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406101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40684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4B44E9-E7C8-493B-A4D2-FFDDBD905701}" type="datetimeFigureOut">
              <a:rPr lang="en-IN" smtClean="0"/>
              <a:t>05-04-2024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493827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4B44E9-E7C8-493B-A4D2-FFDDBD905701}" type="datetimeFigureOut">
              <a:rPr lang="en-IN" smtClean="0"/>
              <a:t>05-04-2024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047563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223076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786332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3822680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84390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4B44E9-E7C8-493B-A4D2-FFDDBD905701}"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364900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4B44E9-E7C8-493B-A4D2-FFDDBD905701}"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486610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A4B44E9-E7C8-493B-A4D2-FFDDBD905701}" type="datetimeFigureOut">
              <a:rPr lang="en-IN" smtClean="0"/>
              <a:t>05-04-2024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517588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A4B44E9-E7C8-493B-A4D2-FFDDBD905701}" type="datetimeFigureOut">
              <a:rPr lang="en-IN" smtClean="0"/>
              <a:t>05-04-2024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002402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A4B44E9-E7C8-493B-A4D2-FFDDBD905701}" type="datetimeFigureOut">
              <a:rPr lang="en-IN" smtClean="0"/>
              <a:t>05-04-2024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3965238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135167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A4B44E9-E7C8-493B-A4D2-FFDDBD905701}" type="datetimeFigureOut">
              <a:rPr lang="en-IN" smtClean="0"/>
              <a:t>05-04-2024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2475FD2-D2AB-49DF-9E26-10B4D840C91C}" type="slidenum">
              <a:rPr lang="en-IN" smtClean="0"/>
              <a:t>‹#›</a:t>
            </a:fld>
            <a:endParaRPr lang="en-IN"/>
          </a:p>
        </p:txBody>
      </p:sp>
    </p:spTree>
    <p:extLst>
      <p:ext uri="{BB962C8B-B14F-4D97-AF65-F5344CB8AC3E}">
        <p14:creationId xmlns:p14="http://schemas.microsoft.com/office/powerpoint/2010/main" val="631099353"/>
      </p:ext>
    </p:extLst>
  </p:cSld>
  <p:clrMap bg1="dk1" tx1="lt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151290" y="1669235"/>
            <a:ext cx="9144000" cy="977778"/>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dirty="0">
                <a:ln/>
                <a:solidFill>
                  <a:schemeClr val="accent3"/>
                </a:solidFill>
                <a:latin typeface="Arial" panose="020B0604020202020204" pitchFamily="34" charset="0"/>
                <a:cs typeface="Arial" panose="020B0604020202020204" pitchFamily="34" charset="0"/>
              </a:rPr>
              <a:t>KEYLOGGER</a:t>
            </a:r>
          </a:p>
        </p:txBody>
      </p:sp>
      <p:sp>
        <p:nvSpPr>
          <p:cNvPr id="4" name="TextBox 3"/>
          <p:cNvSpPr txBox="1"/>
          <p:nvPr/>
        </p:nvSpPr>
        <p:spPr>
          <a:xfrm>
            <a:off x="3533166" y="4905020"/>
            <a:ext cx="7980183" cy="1323439"/>
          </a:xfrm>
          <a:prstGeom prst="rect">
            <a:avLst/>
          </a:prstGeom>
          <a:noFill/>
        </p:spPr>
        <p:txBody>
          <a:bodyPr wrap="square" lIns="91440" tIns="45720" rIns="91440" bIns="45720" rtlCol="0" anchor="t">
            <a:spAutoFit/>
          </a:bodyPr>
          <a:lstStyle/>
          <a:p>
            <a:pPr algn="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pitchFamily="34" charset="0"/>
                <a:cs typeface="Arial" pitchFamily="34" charset="0"/>
              </a:rPr>
              <a:t>Presented By:</a:t>
            </a:r>
          </a:p>
          <a:p>
            <a:pPr algn="r"/>
            <a:r>
              <a:rPr lang="en-GB" sz="2000" b="1" dirty="0" err="1">
                <a:ln w="6600">
                  <a:solidFill>
                    <a:schemeClr val="accent2"/>
                  </a:solidFill>
                  <a:prstDash val="solid"/>
                </a:ln>
                <a:solidFill>
                  <a:srgbClr val="FFFFFF"/>
                </a:solidFill>
                <a:effectLst>
                  <a:outerShdw dist="38100" dir="2700000" algn="tl" rotWithShape="0">
                    <a:schemeClr val="accent2"/>
                  </a:outerShdw>
                </a:effectLst>
                <a:latin typeface="Arial"/>
                <a:cs typeface="Arial"/>
              </a:rPr>
              <a:t>P.Selva</a:t>
            </a:r>
            <a:r>
              <a:rPr lang="en-GB" sz="2000" b="1">
                <a:ln w="6600">
                  <a:solidFill>
                    <a:schemeClr val="accent2"/>
                  </a:solidFill>
                  <a:prstDash val="solid"/>
                </a:ln>
                <a:solidFill>
                  <a:srgbClr val="FFFFFF"/>
                </a:solidFill>
                <a:effectLst>
                  <a:outerShdw dist="38100" dir="2700000" algn="tl" rotWithShape="0">
                    <a:schemeClr val="accent2"/>
                  </a:outerShdw>
                </a:effectLst>
                <a:latin typeface="Arial"/>
                <a:cs typeface="Arial"/>
              </a:rPr>
              <a:t> Lakshmi </a:t>
            </a:r>
            <a:endPar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endParaRPr>
          </a:p>
          <a:p>
            <a:pPr algn="r"/>
            <a:r>
              <a:rPr lang="en-US" sz="2000" b="1" dirty="0" err="1">
                <a:ln w="6600">
                  <a:solidFill>
                    <a:schemeClr val="accent2"/>
                  </a:solidFill>
                  <a:prstDash val="solid"/>
                </a:ln>
                <a:solidFill>
                  <a:srgbClr val="FFFFFF"/>
                </a:solidFill>
                <a:effectLst>
                  <a:outerShdw dist="38100" dir="2700000" algn="tl" rotWithShape="0">
                    <a:schemeClr val="accent2"/>
                  </a:outerShdw>
                </a:effectLst>
                <a:latin typeface="Arial"/>
                <a:cs typeface="Arial"/>
              </a:rPr>
              <a:t>Jayaraj</a:t>
            </a: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 </a:t>
            </a:r>
            <a:r>
              <a:rPr lang="en-US" sz="2000" b="1" dirty="0" err="1">
                <a:ln w="6600">
                  <a:solidFill>
                    <a:schemeClr val="accent2"/>
                  </a:solidFill>
                  <a:prstDash val="solid"/>
                </a:ln>
                <a:solidFill>
                  <a:srgbClr val="FFFFFF"/>
                </a:solidFill>
                <a:effectLst>
                  <a:outerShdw dist="38100" dir="2700000" algn="tl" rotWithShape="0">
                    <a:schemeClr val="accent2"/>
                  </a:outerShdw>
                </a:effectLst>
                <a:latin typeface="Arial"/>
                <a:cs typeface="Arial"/>
              </a:rPr>
              <a:t>Annapackiam</a:t>
            </a: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 CSI College Of Engineering</a:t>
            </a:r>
          </a:p>
          <a:p>
            <a:pPr algn="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B.</a:t>
            </a:r>
            <a:r>
              <a:rPr lang="en-GB"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Tech IT</a:t>
            </a:r>
            <a:endPar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endParaRPr>
          </a:p>
        </p:txBody>
      </p:sp>
      <p:sp>
        <p:nvSpPr>
          <p:cNvPr id="3" name="TextBox 2">
            <a:extLst>
              <a:ext uri="{FF2B5EF4-FFF2-40B4-BE49-F238E27FC236}">
                <a16:creationId xmlns:a16="http://schemas.microsoft.com/office/drawing/2014/main" id="{979E2419-08E3-43C8-441A-F04516A1024D}"/>
              </a:ext>
            </a:extLst>
          </p:cNvPr>
          <p:cNvSpPr txBox="1"/>
          <p:nvPr/>
        </p:nvSpPr>
        <p:spPr>
          <a:xfrm>
            <a:off x="5181600" y="2505528"/>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1591716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1036580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842569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76551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chemeClr val="tx1">
                    <a:lumMod val="85000"/>
                  </a:schemeClr>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97863" y="1221249"/>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149756003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a:solidFill>
                  <a:srgbClr val="0F0F0F"/>
                </a:solidFill>
                <a:ea typeface="+mn-lt"/>
                <a:cs typeface="+mn-lt"/>
              </a:rPr>
              <a:t> In today's digital age, where </a:t>
            </a:r>
            <a:r>
              <a:rPr lang="en-US" sz="3200" dirty="0" err="1">
                <a:solidFill>
                  <a:srgbClr val="0F0F0F"/>
                </a:solidFill>
                <a:ea typeface="+mn-lt"/>
                <a:cs typeface="+mn-lt"/>
              </a:rPr>
              <a:t>cybersecurity</a:t>
            </a:r>
            <a:r>
              <a:rPr lang="en-US" sz="3200" dirty="0">
                <a:solidFill>
                  <a:srgbClr val="0F0F0F"/>
                </a:solidFill>
                <a:ea typeface="+mn-lt"/>
                <a:cs typeface="+mn-lt"/>
              </a:rPr>
              <a:t> threats loom large, one of the significant concerns is the proliferation of </a:t>
            </a:r>
            <a:r>
              <a:rPr lang="en-US" sz="3200" dirty="0" err="1">
                <a:solidFill>
                  <a:srgbClr val="0F0F0F"/>
                </a:solidFill>
                <a:ea typeface="+mn-lt"/>
                <a:cs typeface="+mn-lt"/>
              </a:rPr>
              <a:t>keyloggers</a:t>
            </a:r>
            <a:r>
              <a:rPr lang="en-US" sz="3200" dirty="0">
                <a:solidFill>
                  <a:srgbClr val="0F0F0F"/>
                </a:solidFill>
                <a:ea typeface="+mn-lt"/>
                <a:cs typeface="+mn-lt"/>
              </a:rPr>
              <a:t>, stealthy software tools designed to monitor and record keystrokes on a user's computer without their knowledge. </a:t>
            </a:r>
            <a:r>
              <a:rPr lang="en-US" sz="3200" dirty="0" err="1">
                <a:solidFill>
                  <a:srgbClr val="0F0F0F"/>
                </a:solidFill>
                <a:ea typeface="+mn-lt"/>
                <a:cs typeface="+mn-lt"/>
              </a:rPr>
              <a:t>Keyloggers</a:t>
            </a:r>
            <a:r>
              <a:rPr lang="en-US" sz="32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a:solidFill>
                  <a:srgbClr val="0F0F0F"/>
                </a:solidFill>
                <a:ea typeface="+mn-lt"/>
                <a:cs typeface="+mn-lt"/>
              </a:rPr>
              <a:t>breaches.project</a:t>
            </a:r>
            <a:r>
              <a:rPr lang="en-US" sz="3200" dirty="0">
                <a:solidFill>
                  <a:srgbClr val="0F0F0F"/>
                </a:solidFill>
                <a:ea typeface="+mn-lt"/>
                <a:cs typeface="+mn-lt"/>
              </a:rPr>
              <a:t> problem statement for </a:t>
            </a:r>
            <a:r>
              <a:rPr lang="en-US" sz="3200" dirty="0" err="1">
                <a:solidFill>
                  <a:srgbClr val="0F0F0F"/>
                </a:solidFill>
                <a:ea typeface="+mn-lt"/>
                <a:cs typeface="+mn-lt"/>
              </a:rPr>
              <a:t>keylogger</a:t>
            </a:r>
            <a:endParaRPr lang="en-IN" dirty="0"/>
          </a:p>
        </p:txBody>
      </p:sp>
    </p:spTree>
    <p:extLst>
      <p:ext uri="{BB962C8B-B14F-4D97-AF65-F5344CB8AC3E}">
        <p14:creationId xmlns:p14="http://schemas.microsoft.com/office/powerpoint/2010/main" val="3347318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997484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486246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3809374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pic>
        <p:nvPicPr>
          <p:cNvPr id="7" name="Picture 7">
            <a:extLst>
              <a:ext uri="{FF2B5EF4-FFF2-40B4-BE49-F238E27FC236}">
                <a16:creationId xmlns:a16="http://schemas.microsoft.com/office/drawing/2014/main" id="{8D304EC7-4360-AAFD-C573-05FBF09823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581" y="1590488"/>
            <a:ext cx="9559410" cy="4814793"/>
          </a:xfrm>
          <a:prstGeom prst="rect">
            <a:avLst/>
          </a:prstGeom>
        </p:spPr>
      </p:pic>
    </p:spTree>
    <p:extLst>
      <p:ext uri="{BB962C8B-B14F-4D97-AF65-F5344CB8AC3E}">
        <p14:creationId xmlns:p14="http://schemas.microsoft.com/office/powerpoint/2010/main" val="3948507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2E75F470-0FAA-24C2-AC8F-D13E9BE7B4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482" y="637433"/>
            <a:ext cx="8993994" cy="5060357"/>
          </a:xfrm>
          <a:prstGeom prst="rect">
            <a:avLst/>
          </a:prstGeom>
        </p:spPr>
      </p:pic>
    </p:spTree>
    <p:extLst>
      <p:ext uri="{BB962C8B-B14F-4D97-AF65-F5344CB8AC3E}">
        <p14:creationId xmlns:p14="http://schemas.microsoft.com/office/powerpoint/2010/main" val="538672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6300265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TotalTime>
  <Words>740</Words>
  <Application>Microsoft Office PowerPoint</Application>
  <PresentationFormat>Widescreen</PresentationFormat>
  <Paragraphs>60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i3 10th</dc:creator>
  <cp:lastModifiedBy>917871051673</cp:lastModifiedBy>
  <cp:revision>4</cp:revision>
  <dcterms:created xsi:type="dcterms:W3CDTF">2024-04-02T14:01:15Z</dcterms:created>
  <dcterms:modified xsi:type="dcterms:W3CDTF">2024-04-05T14:32:24Z</dcterms:modified>
</cp:coreProperties>
</file>