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1C0B-6459-45BF-B654-C1F34CC03668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1FA-6574-4BE3-9532-0DB4E5DAB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1C0B-6459-45BF-B654-C1F34CC03668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1FA-6574-4BE3-9532-0DB4E5DAB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85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1C0B-6459-45BF-B654-C1F34CC03668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1FA-6574-4BE3-9532-0DB4E5DAB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15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1C0B-6459-45BF-B654-C1F34CC03668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1FA-6574-4BE3-9532-0DB4E5DAB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66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1C0B-6459-45BF-B654-C1F34CC03668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1FA-6574-4BE3-9532-0DB4E5DAB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1C0B-6459-45BF-B654-C1F34CC03668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1FA-6574-4BE3-9532-0DB4E5DAB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08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1C0B-6459-45BF-B654-C1F34CC03668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1FA-6574-4BE3-9532-0DB4E5DAB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94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1C0B-6459-45BF-B654-C1F34CC03668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1FA-6574-4BE3-9532-0DB4E5DAB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0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1C0B-6459-45BF-B654-C1F34CC03668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1FA-6574-4BE3-9532-0DB4E5DAB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3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1C0B-6459-45BF-B654-C1F34CC03668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1FA-6574-4BE3-9532-0DB4E5DAB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41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1C0B-6459-45BF-B654-C1F34CC03668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91FA-6574-4BE3-9532-0DB4E5DAB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0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61C0B-6459-45BF-B654-C1F34CC03668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F91FA-6574-4BE3-9532-0DB4E5DAB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55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577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Luding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Шувалов Павел</dc:creator>
  <cp:lastModifiedBy>Шувалов Павел</cp:lastModifiedBy>
  <cp:revision>1</cp:revision>
  <dcterms:created xsi:type="dcterms:W3CDTF">2022-12-18T10:45:06Z</dcterms:created>
  <dcterms:modified xsi:type="dcterms:W3CDTF">2022-12-18T10:45:33Z</dcterms:modified>
</cp:coreProperties>
</file>