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6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8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9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1C0B-6459-45BF-B654-C1F34CC03668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158688"/>
            <a:ext cx="12096000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96000" y="400594"/>
            <a:ext cx="12096000" cy="6122126"/>
            <a:chOff x="96000" y="400594"/>
            <a:chExt cx="12096000" cy="612212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t="3555" b="6466"/>
            <a:stretch/>
          </p:blipFill>
          <p:spPr>
            <a:xfrm>
              <a:off x="96000" y="400594"/>
              <a:ext cx="12096000" cy="6122126"/>
            </a:xfrm>
            <a:prstGeom prst="rect">
              <a:avLst/>
            </a:prstGeom>
          </p:spPr>
        </p:pic>
        <p:cxnSp>
          <p:nvCxnSpPr>
            <p:cNvPr id="4" name="Прямая со стрелкой 3"/>
            <p:cNvCxnSpPr/>
            <p:nvPr/>
          </p:nvCxnSpPr>
          <p:spPr>
            <a:xfrm flipH="1" flipV="1">
              <a:off x="9649097" y="3518263"/>
              <a:ext cx="1584960" cy="1663337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/>
            <p:nvPr/>
          </p:nvCxnSpPr>
          <p:spPr>
            <a:xfrm flipH="1" flipV="1">
              <a:off x="7861853" y="4234071"/>
              <a:ext cx="3372204" cy="94752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3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748937" y="557349"/>
            <a:ext cx="9675224" cy="5425440"/>
            <a:chOff x="748937" y="557349"/>
            <a:chExt cx="9675224" cy="542544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2"/>
            <a:srcRect l="4789" t="2308" r="6284" b="9042"/>
            <a:stretch/>
          </p:blipFill>
          <p:spPr>
            <a:xfrm>
              <a:off x="748937" y="557349"/>
              <a:ext cx="9675224" cy="5425440"/>
            </a:xfrm>
            <a:prstGeom prst="rect">
              <a:avLst/>
            </a:prstGeom>
          </p:spPr>
        </p:pic>
        <p:cxnSp>
          <p:nvCxnSpPr>
            <p:cNvPr id="9" name="Прямая со стрелкой 8"/>
            <p:cNvCxnSpPr/>
            <p:nvPr/>
          </p:nvCxnSpPr>
          <p:spPr>
            <a:xfrm flipH="1" flipV="1">
              <a:off x="2601876" y="4861090"/>
              <a:ext cx="6838215" cy="42501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 flipV="1">
              <a:off x="8140528" y="3615764"/>
              <a:ext cx="1299563" cy="167033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2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Luding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Шувалов Павел</dc:creator>
  <cp:lastModifiedBy>Шувалов Павел</cp:lastModifiedBy>
  <cp:revision>6</cp:revision>
  <dcterms:created xsi:type="dcterms:W3CDTF">2022-12-18T10:45:06Z</dcterms:created>
  <dcterms:modified xsi:type="dcterms:W3CDTF">2023-02-07T21:47:41Z</dcterms:modified>
</cp:coreProperties>
</file>