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3B1722E-738B-4739-9CAA-5F59637D1793}">
          <p14:sldIdLst>
            <p14:sldId id="256"/>
            <p14:sldId id="257"/>
          </p14:sldIdLst>
        </p14:section>
        <p14:section name="Раздел без заголовка" id="{09743127-EDFF-47C6-B413-5FF9A42F816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1C0B-6459-45BF-B654-C1F34CC03668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158688"/>
            <a:ext cx="12096000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96000" y="400594"/>
            <a:ext cx="12096000" cy="6122126"/>
            <a:chOff x="96000" y="400594"/>
            <a:chExt cx="12096000" cy="612212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t="3555" b="6466"/>
            <a:stretch/>
          </p:blipFill>
          <p:spPr>
            <a:xfrm>
              <a:off x="96000" y="400594"/>
              <a:ext cx="12096000" cy="6122126"/>
            </a:xfrm>
            <a:prstGeom prst="rect">
              <a:avLst/>
            </a:prstGeom>
          </p:spPr>
        </p:pic>
        <p:cxnSp>
          <p:nvCxnSpPr>
            <p:cNvPr id="4" name="Прямая со стрелкой 3"/>
            <p:cNvCxnSpPr/>
            <p:nvPr/>
          </p:nvCxnSpPr>
          <p:spPr>
            <a:xfrm flipH="1" flipV="1">
              <a:off x="9649097" y="3518263"/>
              <a:ext cx="1584960" cy="1663337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/>
            <p:nvPr/>
          </p:nvCxnSpPr>
          <p:spPr>
            <a:xfrm flipH="1" flipV="1">
              <a:off x="7861853" y="4234071"/>
              <a:ext cx="3372204" cy="94752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3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8606"/>
          <a:stretch/>
        </p:blipFill>
        <p:spPr>
          <a:xfrm>
            <a:off x="363268" y="537553"/>
            <a:ext cx="10880000" cy="559328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3585946" y="5495963"/>
            <a:ext cx="5305505" cy="39974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7374174" y="4948176"/>
            <a:ext cx="1517277" cy="9475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82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Luding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Шувалов Павел</dc:creator>
  <cp:lastModifiedBy>Шувалов Павел</cp:lastModifiedBy>
  <cp:revision>7</cp:revision>
  <dcterms:created xsi:type="dcterms:W3CDTF">2022-12-18T10:45:06Z</dcterms:created>
  <dcterms:modified xsi:type="dcterms:W3CDTF">2023-02-19T10:31:41Z</dcterms:modified>
</cp:coreProperties>
</file>