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594FD-5F47-111C-44CC-41E92083F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38ADF3-176E-42A3-B535-0D8651C4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D4619-02AB-0BB8-2EE8-22A2C96D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DA8D-FB39-1364-047B-C8D174DE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324B4-443D-D954-846F-9371C22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01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7B1B1-0656-3A7B-F963-A29C24D2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9FC80F-C5A1-8D97-3C90-021C8DCB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3EF31-C15F-024E-71D3-D11015B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094BD-489A-38BD-6E1B-C11D0D5B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2D1C0-7342-8878-5436-8CF0BBC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79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DFD8-87FA-DBD8-54B3-2F4ABFABD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21AB1-B8FF-C49C-52F7-4D517C57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84000-514E-4CF2-A00D-B9EE36A1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D519B-AE02-D97C-D1E9-CAF28007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A17DC-A2E3-9DD0-7FA2-6DC75C62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85D28-F471-02AE-A3C5-8A110EE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2E60C-E27B-12F5-92BD-66AC2B55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52178-BC25-633D-F8F7-B6B4468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DB46E-F75E-E9F8-EAA6-D21DE89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B3A4D-BBD4-E516-12FC-EE6CF7EA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FCDB0-F6D6-FCC2-B863-3AF468E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C43A3-41DB-05FD-CEC1-B3900A0B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CBBAD-99FD-8AE8-3021-160C0C3F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928F2-5071-2BFC-4D2F-F6BCF2CC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7035A-D57D-260E-70E4-E91637F5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6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92AAE-9BCA-8A8E-1DC0-E3568CC2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B0DB7-9101-94D8-C002-AD47BF30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4FA4DD-A1F0-9845-4BB0-21D403B2D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31AC7-01C9-7EC2-A493-D0F7642D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10E152-00AC-B3EF-9B26-A300025C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5707DB-60D7-BFB8-FABC-A2019C1A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5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D8849-8DD7-DEB4-B76A-3C1EC846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80A55-E715-F092-2573-3EC47B0F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56CF14-8F4E-FC19-32B7-E19E1175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237817-3684-505C-DB1E-9C25B1DA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01CB0-B95B-A318-F7F7-F11346843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9E8499-5C2F-2D06-183A-163A7942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F178C9-20E3-AE83-0714-1A192CDB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6445E2-4D30-53CA-BCFB-F6FA1DAD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EED5-8E61-0143-351F-01678815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D24453-CF66-34EC-D2D9-CA64B5FE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16BD30-F62D-18B8-0D9C-BED8C358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43A8A-35C1-70C8-5F93-87D31392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481347-05FD-FA63-30B7-1EE66A6A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039FB-890B-2690-129D-F1663F61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0D703-0C6C-1579-225B-D332143F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83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56E77-72AC-3B1F-E943-4CDA574C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40707-7E37-3224-A46C-9723161D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13FF20-482C-50EC-69F0-72E7DF4C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327C69-F028-1FF5-D879-CD4D1E96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BF1913-59B3-5117-8EE8-18DC271A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5EF9B5-27E3-1F99-84EF-5C2F429E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B9124-23E0-5751-1AC5-C99F7709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20F2F8-DA36-5CBB-9335-E261C7E41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9BB80E-A931-1101-8EFB-86E3DAD0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FA6E93-CF26-2E36-EAA1-A367039F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89F73-B829-7C61-83CD-05052BF6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35F8D9-5197-EFCD-6614-AF1D7960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61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F06428-966E-AFBD-F502-26E59CDC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CD669-E39E-2D96-9AB3-BC1F55F7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6D220-48E4-887F-4420-6C538BFAE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C61EB-ABD6-4FAE-AC4F-BD0C9A60D6B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E759-839D-013D-5137-BA6D7D46D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2E6B5-7AA3-3ED6-126A-3ED98322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7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96597-7256-7700-CA10-FB125E3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96597-7256-7700-CA10-FB125E3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96597-7256-7700-CA10-FB125E3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96597-7256-7700-CA10-FB125E32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1</vt:lpstr>
      <vt:lpstr>2</vt:lpstr>
      <vt:lpstr>3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Daniel Hildebrandt</dc:creator>
  <cp:lastModifiedBy>Daniel Hildebrandt</cp:lastModifiedBy>
  <cp:revision>2</cp:revision>
  <dcterms:created xsi:type="dcterms:W3CDTF">2023-12-15T12:06:08Z</dcterms:created>
  <dcterms:modified xsi:type="dcterms:W3CDTF">2023-12-15T12:31:17Z</dcterms:modified>
</cp:coreProperties>
</file>