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d9e015eda90d4797"/>
    <p:sldId id="259" r:id="Rfe79c12cef7f4744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4.xml" Id="Rfe79c12cef7f4744" /><Relationship Type="http://schemas.openxmlformats.org/officeDocument/2006/relationships/slide" Target="/ppt/slides/slide5.xml" Id="Rd9e015eda90d479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85D28-F471-02AE-A3C5-8A110EE3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2E60C-E27B-12F5-92BD-66AC2B55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52178-BC25-633D-F8F7-B6B4468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DB46E-F75E-E9F8-EAA6-D21DE89D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B3A4D-BBD4-E516-12FC-EE6CF7EA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6267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85D28-F471-02AE-A3C5-8A110EE3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52178-BC25-633D-F8F7-B6B4468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61EB-ABD6-4FAE-AC4F-BD0C9A60D6B7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DB46E-F75E-E9F8-EAA6-D21DE89D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4B3A4D-BBD4-E516-12FC-EE6CF7EA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0A77F5-741D-1FAA-1509-AE1E31FD6686}"/>
              </a:ext>
            </a:extLst>
          </p:cNvPr>
          <p:cNvSpPr txBox="1"/>
          <p:nvPr userDrawn="1"/>
        </p:nvSpPr>
        <p:spPr>
          <a:xfrm>
            <a:off x="585989" y="2455709"/>
            <a:ext cx="21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Hallo</a:t>
            </a:r>
            <a:endParaRPr lang="de-DE" dirty="0"/>
          </a:p>
        </p:txBody>
      </p:sp>
      <p:sp>
        <p:nvSpPr>
          <p:cNvPr id="10" name="textfield1">
            <a:extLst>
              <a:ext uri="{FF2B5EF4-FFF2-40B4-BE49-F238E27FC236}">
                <a16:creationId xmlns:a16="http://schemas.microsoft.com/office/drawing/2014/main" id="{8930884B-3D71-E885-83D4-239A76C51C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4050" y="2692400"/>
            <a:ext cx="2608263" cy="1905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field2">
            <a:extLst>
              <a:ext uri="{FF2B5EF4-FFF2-40B4-BE49-F238E27FC236}">
                <a16:creationId xmlns:a16="http://schemas.microsoft.com/office/drawing/2014/main" id="{549C0ACC-711B-0FAB-059C-C2A4D93335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34225" y="2633663"/>
            <a:ext cx="2911475" cy="1738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0772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F06428-966E-AFBD-F502-26E59CDC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CD669-E39E-2D96-9AB3-BC1F55F7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6D220-48E4-887F-4420-6C538BFAE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C61EB-ABD6-4FAE-AC4F-BD0C9A60D6B7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6E759-839D-013D-5137-BA6D7D46D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2E6B5-7AA3-3ED6-126A-3ED98322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4BF5D-22C2-44F7-9083-EA27BAEA1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7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7e9570418757444e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80d0812044d9464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362DAA6-391E-941C-B08F-65ACA4AB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4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97850F-B915-3AC6-89B9-9F711DB8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8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65A3F-5A79-8350-698C-B7F0AE82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F84CDD-98EF-728E-F0A1-4C60B83E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075344"/>
      </p:ext>
    </p:extLst>
  </p:cSld>
  <p:clrMapOvr>
    <a:masterClrMapping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Title Text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XXX Text XXX</a:t>
            </a:r>
          </a:p>
        </p:txBody>
      </p:sp>
    </p:spTree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Title Text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XXX Text XXX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1</vt:lpstr>
      <vt:lpstr>2</vt:lpstr>
      <vt:lpstr>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Daniel Hildebrandt</dc:creator>
  <cp:lastModifiedBy>Daniel Hildebrandt</cp:lastModifiedBy>
  <cp:revision>7</cp:revision>
  <dcterms:created xsi:type="dcterms:W3CDTF">2023-12-15T12:06:08Z</dcterms:created>
  <dcterms:modified xsi:type="dcterms:W3CDTF">2023-12-16T10:20:53Z</dcterms:modified>
</cp:coreProperties>
</file>