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65327f2478bb4e57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9BEB"/>
    <a:srgbClr val="0279D5"/>
    <a:srgbClr val="549BEC"/>
    <a:srgbClr val="0279D4"/>
    <a:srgbClr val="08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26BDF-D629-4015-B29E-5A7861C6EA77}" v="1" dt="2023-12-07T10:22:3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slide" Target="slides/slide2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65327f2478bb4e57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é Hézser" userId="075ca10c-2324-418b-95c3-dc3b16ab1077" providerId="ADAL" clId="{51F26BDF-D629-4015-B29E-5A7861C6EA77}"/>
    <pc:docChg chg="custSel addSld modSld">
      <pc:chgData name="René Hézser" userId="075ca10c-2324-418b-95c3-dc3b16ab1077" providerId="ADAL" clId="{51F26BDF-D629-4015-B29E-5A7861C6EA77}" dt="2023-12-07T10:23:17.242" v="5" actId="9405"/>
      <pc:docMkLst>
        <pc:docMk/>
      </pc:docMkLst>
      <pc:sldChg chg="modSp mod">
        <pc:chgData name="René Hézser" userId="075ca10c-2324-418b-95c3-dc3b16ab1077" providerId="ADAL" clId="{51F26BDF-D629-4015-B29E-5A7861C6EA77}" dt="2023-12-07T10:22:31.705" v="1" actId="27636"/>
        <pc:sldMkLst>
          <pc:docMk/>
          <pc:sldMk cId="0" sldId="260"/>
        </pc:sldMkLst>
        <pc:spChg chg="mod">
          <ac:chgData name="René Hézser" userId="075ca10c-2324-418b-95c3-dc3b16ab1077" providerId="ADAL" clId="{51F26BDF-D629-4015-B29E-5A7861C6EA77}" dt="2023-12-07T10:22:31.705" v="1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René Hézser" userId="075ca10c-2324-418b-95c3-dc3b16ab1077" providerId="ADAL" clId="{51F26BDF-D629-4015-B29E-5A7861C6EA77}" dt="2023-12-07T10:22:32.324" v="2" actId="27636"/>
        <pc:sldMkLst>
          <pc:docMk/>
          <pc:sldMk cId="0" sldId="263"/>
        </pc:sldMkLst>
        <pc:spChg chg="mod">
          <ac:chgData name="René Hézser" userId="075ca10c-2324-418b-95c3-dc3b16ab1077" providerId="ADAL" clId="{51F26BDF-D629-4015-B29E-5A7861C6EA77}" dt="2023-12-07T10:22:32.324" v="2" actId="27636"/>
          <ac:spMkLst>
            <pc:docMk/>
            <pc:sldMk cId="0" sldId="263"/>
            <ac:spMk id="3" creationId="{00000000-0000-0000-0000-000000000000}"/>
          </ac:spMkLst>
        </pc:spChg>
      </pc:sldChg>
      <pc:sldChg chg="addSp add mod">
        <pc:chgData name="René Hézser" userId="075ca10c-2324-418b-95c3-dc3b16ab1077" providerId="ADAL" clId="{51F26BDF-D629-4015-B29E-5A7861C6EA77}" dt="2023-12-07T10:23:17.242" v="5" actId="9405"/>
        <pc:sldMkLst>
          <pc:docMk/>
          <pc:sldMk cId="3908001472" sldId="2147470040"/>
        </pc:sldMkLst>
        <pc:inkChg chg="add">
          <ac:chgData name="René Hézser" userId="075ca10c-2324-418b-95c3-dc3b16ab1077" providerId="ADAL" clId="{51F26BDF-D629-4015-B29E-5A7861C6EA77}" dt="2023-12-07T10:23:00.754" v="3" actId="9405"/>
          <ac:inkMkLst>
            <pc:docMk/>
            <pc:sldMk cId="3908001472" sldId="2147470040"/>
            <ac:inkMk id="2" creationId="{67A08CC4-ECD0-1567-29CF-4295DE54F78E}"/>
          </ac:inkMkLst>
        </pc:inkChg>
        <pc:inkChg chg="add">
          <ac:chgData name="René Hézser" userId="075ca10c-2324-418b-95c3-dc3b16ab1077" providerId="ADAL" clId="{51F26BDF-D629-4015-B29E-5A7861C6EA77}" dt="2023-12-07T10:23:03.803" v="4" actId="9405"/>
          <ac:inkMkLst>
            <pc:docMk/>
            <pc:sldMk cId="3908001472" sldId="2147470040"/>
            <ac:inkMk id="4" creationId="{1CA496EF-F094-3969-CB02-B9D7ACCB1953}"/>
          </ac:inkMkLst>
        </pc:inkChg>
        <pc:inkChg chg="add">
          <ac:chgData name="René Hézser" userId="075ca10c-2324-418b-95c3-dc3b16ab1077" providerId="ADAL" clId="{51F26BDF-D629-4015-B29E-5A7861C6EA77}" dt="2023-12-07T10:23:17.242" v="5" actId="9405"/>
          <ac:inkMkLst>
            <pc:docMk/>
            <pc:sldMk cId="3908001472" sldId="2147470040"/>
            <ac:inkMk id="5" creationId="{A12FF37D-043F-25DE-ADE6-2BBB05F44F39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D89E5E3-0188-BB1C-0A32-D9C6077FDDB7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10570899 w 12192000"/>
              <a:gd name="connsiteY0" fmla="*/ 3864875 h 6857999"/>
              <a:gd name="connsiteX1" fmla="*/ 10582514 w 12192000"/>
              <a:gd name="connsiteY1" fmla="*/ 3871937 h 6857999"/>
              <a:gd name="connsiteX2" fmla="*/ 10570899 w 12192000"/>
              <a:gd name="connsiteY2" fmla="*/ 3874276 h 6857999"/>
              <a:gd name="connsiteX3" fmla="*/ 9630112 w 12192000"/>
              <a:gd name="connsiteY3" fmla="*/ 3292863 h 6857999"/>
              <a:gd name="connsiteX4" fmla="*/ 9630112 w 12192000"/>
              <a:gd name="connsiteY4" fmla="*/ 3672828 h 6857999"/>
              <a:gd name="connsiteX5" fmla="*/ 8755694 w 12192000"/>
              <a:gd name="connsiteY5" fmla="*/ 3930010 h 6857999"/>
              <a:gd name="connsiteX6" fmla="*/ 8493535 w 12192000"/>
              <a:gd name="connsiteY6" fmla="*/ 4266835 h 6857999"/>
              <a:gd name="connsiteX7" fmla="*/ 8493535 w 12192000"/>
              <a:gd name="connsiteY7" fmla="*/ 5031743 h 6857999"/>
              <a:gd name="connsiteX8" fmla="*/ 8868523 w 12192000"/>
              <a:gd name="connsiteY8" fmla="*/ 5197667 h 6857999"/>
              <a:gd name="connsiteX9" fmla="*/ 8868523 w 12192000"/>
              <a:gd name="connsiteY9" fmla="*/ 4217058 h 6857999"/>
              <a:gd name="connsiteX10" fmla="*/ 10570899 w 12192000"/>
              <a:gd name="connsiteY10" fmla="*/ 3874276 h 6857999"/>
              <a:gd name="connsiteX11" fmla="*/ 10570899 w 12192000"/>
              <a:gd name="connsiteY11" fmla="*/ 5318791 h 6857999"/>
              <a:gd name="connsiteX12" fmla="*/ 8873500 w 12192000"/>
              <a:gd name="connsiteY12" fmla="*/ 5186052 h 6857999"/>
              <a:gd name="connsiteX13" fmla="*/ 9455892 w 12192000"/>
              <a:gd name="connsiteY13" fmla="*/ 5947642 h 6857999"/>
              <a:gd name="connsiteX14" fmla="*/ 9455892 w 12192000"/>
              <a:gd name="connsiteY14" fmla="*/ 5575973 h 6857999"/>
              <a:gd name="connsiteX15" fmla="*/ 10484619 w 12192000"/>
              <a:gd name="connsiteY15" fmla="*/ 5950960 h 6857999"/>
              <a:gd name="connsiteX16" fmla="*/ 11148314 w 12192000"/>
              <a:gd name="connsiteY16" fmla="*/ 5406731 h 6857999"/>
              <a:gd name="connsiteX17" fmla="*/ 11148314 w 12192000"/>
              <a:gd name="connsiteY17" fmla="*/ 3790634 h 6857999"/>
              <a:gd name="connsiteX18" fmla="*/ 10570899 w 12192000"/>
              <a:gd name="connsiteY18" fmla="*/ 3863640 h 6857999"/>
              <a:gd name="connsiteX19" fmla="*/ 10570899 w 12192000"/>
              <a:gd name="connsiteY19" fmla="*/ 3864875 h 6857999"/>
              <a:gd name="connsiteX20" fmla="*/ 0 w 12192000"/>
              <a:gd name="connsiteY20" fmla="*/ 0 h 6857999"/>
              <a:gd name="connsiteX21" fmla="*/ 12192000 w 12192000"/>
              <a:gd name="connsiteY21" fmla="*/ 0 h 6857999"/>
              <a:gd name="connsiteX22" fmla="*/ 12192000 w 12192000"/>
              <a:gd name="connsiteY22" fmla="*/ 6857999 h 6857999"/>
              <a:gd name="connsiteX23" fmla="*/ 0 w 12192000"/>
              <a:gd name="connsiteY2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7999">
                <a:moveTo>
                  <a:pt x="10570899" y="3864875"/>
                </a:moveTo>
                <a:lnTo>
                  <a:pt x="10582514" y="3871937"/>
                </a:lnTo>
                <a:lnTo>
                  <a:pt x="10570899" y="3874276"/>
                </a:lnTo>
                <a:close/>
                <a:moveTo>
                  <a:pt x="9630112" y="3292863"/>
                </a:moveTo>
                <a:lnTo>
                  <a:pt x="9630112" y="3672828"/>
                </a:lnTo>
                <a:lnTo>
                  <a:pt x="8755694" y="3930010"/>
                </a:lnTo>
                <a:lnTo>
                  <a:pt x="8493535" y="4266835"/>
                </a:lnTo>
                <a:lnTo>
                  <a:pt x="8493535" y="5031743"/>
                </a:lnTo>
                <a:lnTo>
                  <a:pt x="8868523" y="5197667"/>
                </a:lnTo>
                <a:lnTo>
                  <a:pt x="8868523" y="4217058"/>
                </a:lnTo>
                <a:lnTo>
                  <a:pt x="10570899" y="3874276"/>
                </a:lnTo>
                <a:lnTo>
                  <a:pt x="10570899" y="5318791"/>
                </a:lnTo>
                <a:lnTo>
                  <a:pt x="8873500" y="5186052"/>
                </a:lnTo>
                <a:lnTo>
                  <a:pt x="9455892" y="5947642"/>
                </a:lnTo>
                <a:lnTo>
                  <a:pt x="9455892" y="5575973"/>
                </a:lnTo>
                <a:lnTo>
                  <a:pt x="10484619" y="5950960"/>
                </a:lnTo>
                <a:lnTo>
                  <a:pt x="11148314" y="5406731"/>
                </a:lnTo>
                <a:lnTo>
                  <a:pt x="11148314" y="3790634"/>
                </a:lnTo>
                <a:lnTo>
                  <a:pt x="10570899" y="3863640"/>
                </a:lnTo>
                <a:lnTo>
                  <a:pt x="10570899" y="38648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rgbClr val="0279D5"/>
              </a:gs>
              <a:gs pos="100000">
                <a:srgbClr val="539BE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C06074-1873-CE2A-AD8B-37D974D2A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5737991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D89E5E3-0188-BB1C-0A32-D9C6077FDDB7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10570899 w 12192000"/>
              <a:gd name="connsiteY0" fmla="*/ 3864875 h 6857999"/>
              <a:gd name="connsiteX1" fmla="*/ 10582514 w 12192000"/>
              <a:gd name="connsiteY1" fmla="*/ 3871937 h 6857999"/>
              <a:gd name="connsiteX2" fmla="*/ 10570899 w 12192000"/>
              <a:gd name="connsiteY2" fmla="*/ 3874276 h 6857999"/>
              <a:gd name="connsiteX3" fmla="*/ 9630112 w 12192000"/>
              <a:gd name="connsiteY3" fmla="*/ 3292863 h 6857999"/>
              <a:gd name="connsiteX4" fmla="*/ 9630112 w 12192000"/>
              <a:gd name="connsiteY4" fmla="*/ 3672828 h 6857999"/>
              <a:gd name="connsiteX5" fmla="*/ 8755694 w 12192000"/>
              <a:gd name="connsiteY5" fmla="*/ 3930010 h 6857999"/>
              <a:gd name="connsiteX6" fmla="*/ 8493535 w 12192000"/>
              <a:gd name="connsiteY6" fmla="*/ 4266835 h 6857999"/>
              <a:gd name="connsiteX7" fmla="*/ 8493535 w 12192000"/>
              <a:gd name="connsiteY7" fmla="*/ 5031743 h 6857999"/>
              <a:gd name="connsiteX8" fmla="*/ 8868523 w 12192000"/>
              <a:gd name="connsiteY8" fmla="*/ 5197667 h 6857999"/>
              <a:gd name="connsiteX9" fmla="*/ 8868523 w 12192000"/>
              <a:gd name="connsiteY9" fmla="*/ 4217058 h 6857999"/>
              <a:gd name="connsiteX10" fmla="*/ 10570899 w 12192000"/>
              <a:gd name="connsiteY10" fmla="*/ 3874276 h 6857999"/>
              <a:gd name="connsiteX11" fmla="*/ 10570899 w 12192000"/>
              <a:gd name="connsiteY11" fmla="*/ 5318791 h 6857999"/>
              <a:gd name="connsiteX12" fmla="*/ 8873500 w 12192000"/>
              <a:gd name="connsiteY12" fmla="*/ 5186052 h 6857999"/>
              <a:gd name="connsiteX13" fmla="*/ 9455892 w 12192000"/>
              <a:gd name="connsiteY13" fmla="*/ 5947642 h 6857999"/>
              <a:gd name="connsiteX14" fmla="*/ 9455892 w 12192000"/>
              <a:gd name="connsiteY14" fmla="*/ 5575973 h 6857999"/>
              <a:gd name="connsiteX15" fmla="*/ 10484619 w 12192000"/>
              <a:gd name="connsiteY15" fmla="*/ 5950960 h 6857999"/>
              <a:gd name="connsiteX16" fmla="*/ 11148314 w 12192000"/>
              <a:gd name="connsiteY16" fmla="*/ 5406731 h 6857999"/>
              <a:gd name="connsiteX17" fmla="*/ 11148314 w 12192000"/>
              <a:gd name="connsiteY17" fmla="*/ 3790634 h 6857999"/>
              <a:gd name="connsiteX18" fmla="*/ 10570899 w 12192000"/>
              <a:gd name="connsiteY18" fmla="*/ 3863640 h 6857999"/>
              <a:gd name="connsiteX19" fmla="*/ 10570899 w 12192000"/>
              <a:gd name="connsiteY19" fmla="*/ 3864875 h 6857999"/>
              <a:gd name="connsiteX20" fmla="*/ 0 w 12192000"/>
              <a:gd name="connsiteY20" fmla="*/ 0 h 6857999"/>
              <a:gd name="connsiteX21" fmla="*/ 12192000 w 12192000"/>
              <a:gd name="connsiteY21" fmla="*/ 0 h 6857999"/>
              <a:gd name="connsiteX22" fmla="*/ 12192000 w 12192000"/>
              <a:gd name="connsiteY22" fmla="*/ 6857999 h 6857999"/>
              <a:gd name="connsiteX23" fmla="*/ 0 w 12192000"/>
              <a:gd name="connsiteY2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7999">
                <a:moveTo>
                  <a:pt x="10570899" y="3864875"/>
                </a:moveTo>
                <a:lnTo>
                  <a:pt x="10582514" y="3871937"/>
                </a:lnTo>
                <a:lnTo>
                  <a:pt x="10570899" y="3874276"/>
                </a:lnTo>
                <a:close/>
                <a:moveTo>
                  <a:pt x="9630112" y="3292863"/>
                </a:moveTo>
                <a:lnTo>
                  <a:pt x="9630112" y="3672828"/>
                </a:lnTo>
                <a:lnTo>
                  <a:pt x="8755694" y="3930010"/>
                </a:lnTo>
                <a:lnTo>
                  <a:pt x="8493535" y="4266835"/>
                </a:lnTo>
                <a:lnTo>
                  <a:pt x="8493535" y="5031743"/>
                </a:lnTo>
                <a:lnTo>
                  <a:pt x="8868523" y="5197667"/>
                </a:lnTo>
                <a:lnTo>
                  <a:pt x="8868523" y="4217058"/>
                </a:lnTo>
                <a:lnTo>
                  <a:pt x="10570899" y="3874276"/>
                </a:lnTo>
                <a:lnTo>
                  <a:pt x="10570899" y="5318791"/>
                </a:lnTo>
                <a:lnTo>
                  <a:pt x="8873500" y="5186052"/>
                </a:lnTo>
                <a:lnTo>
                  <a:pt x="9455892" y="5947642"/>
                </a:lnTo>
                <a:lnTo>
                  <a:pt x="9455892" y="5575973"/>
                </a:lnTo>
                <a:lnTo>
                  <a:pt x="10484619" y="5950960"/>
                </a:lnTo>
                <a:lnTo>
                  <a:pt x="11148314" y="5406731"/>
                </a:lnTo>
                <a:lnTo>
                  <a:pt x="11148314" y="3790634"/>
                </a:lnTo>
                <a:lnTo>
                  <a:pt x="10570899" y="3863640"/>
                </a:lnTo>
                <a:lnTo>
                  <a:pt x="10570899" y="38648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0">
                <a:srgbClr val="0279D5"/>
              </a:gs>
              <a:gs pos="100000">
                <a:srgbClr val="539BE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E696A73E-CC75-3FBC-B874-9CF7C4EF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248891"/>
            <a:ext cx="11444578" cy="859238"/>
          </a:xfrm>
        </p:spPr>
        <p:txBody>
          <a:bodyPr anchor="t">
            <a:noAutofit/>
          </a:bodyPr>
          <a:lstStyle>
            <a:lvl1pPr>
              <a:defRPr sz="44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38036995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background">
            <a:extLst>
              <a:ext uri="{FF2B5EF4-FFF2-40B4-BE49-F238E27FC236}">
                <a16:creationId xmlns:a16="http://schemas.microsoft.com/office/drawing/2014/main" id="{29745A6F-C397-0126-5AA7-877EE68BD9C3}"/>
              </a:ext>
            </a:extLst>
          </p:cNvPr>
          <p:cNvSpPr/>
          <p:nvPr userDrawn="1"/>
        </p:nvSpPr>
        <p:spPr>
          <a:xfrm>
            <a:off x="0" y="0"/>
            <a:ext cx="12192000" cy="1358721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C7047CA-4469-CD2B-F706-7159E6E3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248891"/>
            <a:ext cx="11444578" cy="859238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Changes background">
            <a:extLst>
              <a:ext uri="{FF2B5EF4-FFF2-40B4-BE49-F238E27FC236}">
                <a16:creationId xmlns:a16="http://schemas.microsoft.com/office/drawing/2014/main" id="{256EE8F2-DE04-5DAC-1E60-581E8C72208C}"/>
              </a:ext>
            </a:extLst>
          </p:cNvPr>
          <p:cNvSpPr/>
          <p:nvPr userDrawn="1"/>
        </p:nvSpPr>
        <p:spPr>
          <a:xfrm>
            <a:off x="993913" y="1993126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Header1">
            <a:extLst>
              <a:ext uri="{FF2B5EF4-FFF2-40B4-BE49-F238E27FC236}">
                <a16:creationId xmlns:a16="http://schemas.microsoft.com/office/drawing/2014/main" id="{1D3C6702-E79A-67C6-F826-2BCC0F98A173}"/>
              </a:ext>
            </a:extLst>
          </p:cNvPr>
          <p:cNvSpPr txBox="1"/>
          <p:nvPr userDrawn="1"/>
        </p:nvSpPr>
        <p:spPr>
          <a:xfrm>
            <a:off x="993913" y="19931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Changes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1">
            <a:extLst>
              <a:ext uri="{FF2B5EF4-FFF2-40B4-BE49-F238E27FC236}">
                <a16:creationId xmlns:a16="http://schemas.microsoft.com/office/drawing/2014/main" id="{75533CEB-DBFF-06E5-8302-EBE4F9E1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3" y="2362458"/>
            <a:ext cx="1371600" cy="1002268"/>
          </a:xfrm>
        </p:spPr>
        <p:txBody>
          <a:bodyPr anchor="ctr">
            <a:noAutofit/>
          </a:bodyPr>
          <a:lstStyle>
            <a:lvl1pPr marL="0" indent="0" algn="ctr">
              <a:spcBef>
                <a:spcPts val="400"/>
              </a:spcBef>
              <a:buNone/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4" name="Changes background">
            <a:extLst>
              <a:ext uri="{FF2B5EF4-FFF2-40B4-BE49-F238E27FC236}">
                <a16:creationId xmlns:a16="http://schemas.microsoft.com/office/drawing/2014/main" id="{EA28A555-4BD1-09D1-9794-5337C5B74973}"/>
              </a:ext>
            </a:extLst>
          </p:cNvPr>
          <p:cNvSpPr/>
          <p:nvPr userDrawn="1"/>
        </p:nvSpPr>
        <p:spPr>
          <a:xfrm>
            <a:off x="2562989" y="1993126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Header2">
            <a:extLst>
              <a:ext uri="{FF2B5EF4-FFF2-40B4-BE49-F238E27FC236}">
                <a16:creationId xmlns:a16="http://schemas.microsoft.com/office/drawing/2014/main" id="{C0A962BF-A7D6-A297-3540-02133A8A35CC}"/>
              </a:ext>
            </a:extLst>
          </p:cNvPr>
          <p:cNvSpPr txBox="1"/>
          <p:nvPr userDrawn="1"/>
        </p:nvSpPr>
        <p:spPr>
          <a:xfrm>
            <a:off x="2562989" y="19931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Changes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Content2">
            <a:extLst>
              <a:ext uri="{FF2B5EF4-FFF2-40B4-BE49-F238E27FC236}">
                <a16:creationId xmlns:a16="http://schemas.microsoft.com/office/drawing/2014/main" id="{A2B0BED6-651E-6877-AB8C-6D8C8271825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62989" y="2362458"/>
            <a:ext cx="1371600" cy="1002268"/>
          </a:xfrm>
        </p:spPr>
        <p:txBody>
          <a:bodyPr anchor="ctr">
            <a:noAutofit/>
          </a:bodyPr>
          <a:lstStyle>
            <a:lvl1pPr marL="0" indent="0" algn="ctr">
              <a:spcBef>
                <a:spcPts val="400"/>
              </a:spcBef>
              <a:buNone/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 algn="ctr">
              <a:buNone/>
              <a:defRPr sz="280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464166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Single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bar">
            <a:extLst>
              <a:ext uri="{FF2B5EF4-FFF2-40B4-BE49-F238E27FC236}">
                <a16:creationId xmlns:a16="http://schemas.microsoft.com/office/drawing/2014/main" id="{29745A6F-C397-0126-5AA7-877EE68BD9C3}"/>
              </a:ext>
            </a:extLst>
          </p:cNvPr>
          <p:cNvSpPr/>
          <p:nvPr userDrawn="1"/>
        </p:nvSpPr>
        <p:spPr>
          <a:xfrm>
            <a:off x="0" y="0"/>
            <a:ext cx="12192000" cy="1358721"/>
          </a:xfrm>
          <a:prstGeom prst="rect">
            <a:avLst/>
          </a:prstGeom>
          <a:gradFill flip="none" rotWithShape="1">
            <a:gsLst>
              <a:gs pos="0">
                <a:srgbClr val="0279D4"/>
              </a:gs>
              <a:gs pos="100000">
                <a:srgbClr val="549BE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C7047CA-4469-CD2B-F706-7159E6E3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1" y="248891"/>
            <a:ext cx="11444578" cy="859238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Content1">
            <a:extLst>
              <a:ext uri="{FF2B5EF4-FFF2-40B4-BE49-F238E27FC236}">
                <a16:creationId xmlns:a16="http://schemas.microsoft.com/office/drawing/2014/main" id="{75533CEB-DBFF-06E5-8302-EBE4F9E1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448873"/>
            <a:ext cx="11444578" cy="5009353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1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200" b="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None/>
              <a:defRPr sz="1100" b="1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None/>
              <a:defRPr sz="1050" b="1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None/>
              <a:defRPr sz="1050" b="1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4477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A58702-12A7-C01F-7D0E-B6A7838B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B0711-A751-33A2-E9E5-E222407A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03B7F0-7171-80C3-973D-39A5AC0AA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867F6-8C78-486A-93BF-FCE4C882B7D7}" type="datetimeFigureOut">
              <a:rPr lang="de-DE" smtClean="0"/>
              <a:t>19.12.2023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94DF6-0926-FC8B-9E65-528544317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F64A5-0A82-E43D-56BC-C9A62E2C1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15246-EC0C-4F3C-9509-064ABD34BB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5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80b5e6ea383c4004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A22C2-593D-7034-D837-B7F5E0095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DevOps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Changes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F91E15B-E551-EBBA-F22A-16757DB1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view of all changes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01196"/>
      </p:ext>
    </p:extLst>
  </p:cSld>
  <p:clrMapOvr>
    <a:masterClrMapping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My new slide</a:t>
            </a:r>
          </a:p>
        </p:txBody>
      </p:sp>
      <p:sp>
        <p:nvSpPr>
          <p:cNvPr id="3" name="Content1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Content1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 Light</vt:lpstr>
      <vt:lpstr>Office</vt:lpstr>
      <vt:lpstr>Azure DevOps Changes</vt:lpstr>
      <vt:lpstr>Detailed view of all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Query</dc:title>
  <dc:creator>Daniel Hildebrandt</dc:creator>
  <cp:lastModifiedBy>Daniel Hildebrandt</cp:lastModifiedBy>
  <cp:revision>28</cp:revision>
  <dcterms:created xsi:type="dcterms:W3CDTF">2023-10-19T19:31:08Z</dcterms:created>
  <dcterms:modified xsi:type="dcterms:W3CDTF">2023-12-19T10:04:34Z</dcterms:modified>
</cp:coreProperties>
</file>