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svg" ContentType="image/svg+xml"/>
  <Default Extension="png" ContentType="image/png"/>
  <Default Extension="jpg" ContentType="image/jpeg"/>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216.xml" ContentType="application/vnd.openxmlformats-officedocument.presentationml.slideLayout+xml"/>
  <Override PartName="/ppt/slideLayouts/slideLayout127.xml" ContentType="application/vnd.openxmlformats-officedocument.presentationml.slideLayout+xml"/>
  <Override PartName="/ppt/slideLayouts/slideLayout178.xml" ContentType="application/vnd.openxmlformats-officedocument.presentationml.slideLayout+xml"/>
  <Override PartName="/ppt/slideLayouts/slideLayout29.xml" ContentType="application/vnd.openxmlformats-officedocument.presentationml.slideLayout+xml"/>
  <Override PartName="/ppt/slideLayouts/slideLayout1610.xml" ContentType="application/vnd.openxmlformats-officedocument.presentationml.slideLayout+xml"/>
  <Override PartName="/ppt/slideLayouts/slideLayout2011.xml" ContentType="application/vnd.openxmlformats-officedocument.presentationml.slideLayout+xml"/>
  <Override PartName="/ppt/slideLayouts/slideLayout112.xml" ContentType="application/vnd.openxmlformats-officedocument.presentationml.slideLayout+xml"/>
  <Override PartName="/ppt/slideLayouts/slideLayout613.xml" ContentType="application/vnd.openxmlformats-officedocument.presentationml.slideLayout+xml"/>
  <Override PartName="/ppt/slideLayouts/slideLayout1114.xml" ContentType="application/vnd.openxmlformats-officedocument.presentationml.slideLayout+xml"/>
  <Override PartName="/ppt/slideLayouts/slideLayout515.xml" ContentType="application/vnd.openxmlformats-officedocument.presentationml.slideLayout+xml"/>
  <Override PartName="/ppt/slideLayouts/slideLayout1516.xml" ContentType="application/vnd.openxmlformats-officedocument.presentationml.slideLayout+xml"/>
  <Override PartName="/ppt/theme/theme11.xml" ContentType="application/vnd.openxmlformats-officedocument.theme+xml"/>
  <Override PartName="/ppt/slideLayouts/slideLayout1017.xml" ContentType="application/vnd.openxmlformats-officedocument.presentationml.slideLayout+xml"/>
  <Override PartName="/ppt/slideLayouts/slideLayout1918.xml" ContentType="application/vnd.openxmlformats-officedocument.presentationml.slideLayout+xml"/>
  <Override PartName="/ppt/slideLayouts/slideLayout419.xml" ContentType="application/vnd.openxmlformats-officedocument.presentationml.slideLayout+xml"/>
  <Override PartName="/ppt/slideLayouts/slideLayout920.xml" ContentType="application/vnd.openxmlformats-officedocument.presentationml.slideLayout+xml"/>
  <Override PartName="/ppt/slideLayouts/slideLayout1421.xml" ContentType="application/vnd.openxmlformats-officedocument.presentationml.slideLayout+xml"/>
  <Override PartName="/ppt/slideLayouts/slideLayout2222.xml" ContentType="application/vnd.openxmlformats-officedocument.presentationml.slideLayout+xml"/>
  <Override PartName="/ppt/slides/slide122.xml" ContentType="application/vnd.openxmlformats-officedocument.presentationml.slide+xml"/>
  <Override PartName="/ppt/slides/slide173.xml" ContentType="application/vnd.openxmlformats-officedocument.presentationml.slide+xml"/>
  <Override PartName="/ppt/slides/slide24.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ppt/slides/slide65.xml" ContentType="application/vnd.openxmlformats-officedocument.presentationml.slide+xml"/>
  <Override PartName="/ppt/slides/slide116.xml" ContentType="application/vnd.openxmlformats-officedocument.presentationml.slide+xml"/>
  <Override PartName="/ppt/slides/slide167.xml" ContentType="application/vnd.openxmlformats-officedocument.presentationml.slide+xml"/>
  <Override PartName="/ppt/viewProps.xml" ContentType="application/vnd.openxmlformats-officedocument.presentationml.viewProps+xml"/>
  <Override PartName="/ppt/slides/slide18.xml" ContentType="application/vnd.openxmlformats-officedocument.presentationml.slide+xml"/>
  <Override PartName="/ppt/slides/slide159.xml" ContentType="application/vnd.openxmlformats-officedocument.presentationml.slide+xml"/>
  <Override PartName="/ppt/slides/slide1910.xml" ContentType="application/vnd.openxmlformats-officedocument.presentationml.slide+xml"/>
  <Override PartName="/customXml/item1.xml" ContentType="application/xml"/>
  <Override PartName="/customXml/itemProps11.xml" ContentType="application/vnd.openxmlformats-officedocument.customXmlProperties+xml"/>
  <Override PartName="/ppt/slides/slide511.xml" ContentType="application/vnd.openxmlformats-officedocument.presentationml.slide+xml"/>
  <Override PartName="/ppt/slides/slide1012.xml" ContentType="application/vnd.openxmlformats-officedocument.presentationml.slide+xml"/>
  <Override PartName="/ppt/presProps.xml" ContentType="application/vnd.openxmlformats-officedocument.presentationml.presProps+xml"/>
  <Override PartName="/ppt/slides/slide413.xml" ContentType="application/vnd.openxmlformats-officedocument.presentationml.slide+xml"/>
  <Override PartName="/ppt/slides/slide1414.xml" ContentType="application/vnd.openxmlformats-officedocument.presentationml.slide+xml"/>
  <Override PartName="/ppt/commentAuthors.xml" ContentType="application/vnd.openxmlformats-officedocument.presentationml.commentAuthors+xml"/>
  <Override PartName="/ppt/authors.xml" ContentType="application/vnd.ms-powerpoint.authors+xml"/>
  <Override PartName="/ppt/slides/slide915.xml" ContentType="application/vnd.openxmlformats-officedocument.presentationml.slide+xml"/>
  <Override PartName="/ppt/slides/slide1816.xml" ContentType="application/vnd.openxmlformats-officedocument.presentationml.slide+xml"/>
  <Override PartName="/customXml/item32.xml" ContentType="application/xml"/>
  <Override PartName="/customXml/itemProps32.xml" ContentType="application/vnd.openxmlformats-officedocument.customXmlProperties+xml"/>
  <Override PartName="/ppt/slides/slide317.xml" ContentType="application/vnd.openxmlformats-officedocument.presentationml.slide+xml"/>
  <Override PartName="/ppt/slides/slide818.xml" ContentType="application/vnd.openxmlformats-officedocument.presentationml.slide+xml"/>
  <Override PartName="/ppt/slides/slide1319.xml" ContentType="application/vnd.openxmlformats-officedocument.presentationml.slide+xml"/>
  <Override PartName="/ppt/handoutMasters/handoutMaster11.xml" ContentType="application/vnd.openxmlformats-officedocument.presentationml.handoutMaster+xml"/>
  <Override PartName="/ppt/theme/theme33.xml" ContentType="application/vnd.openxmlformats-officedocument.theme+xml"/>
  <Override PartName="/ppt/tableStyles.xml" ContentType="application/vnd.openxmlformats-officedocument.presentationml.tableStyles+xml"/>
  <Override PartName="/customXml/item23.xml" ContentType="application/xml"/>
  <Override PartName="/customXml/itemProps23.xml" ContentType="application/vnd.openxmlformats-officedocument.customXmlPropertie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1"/>
  </p:sldMasterIdLst>
  <p:notesMasterIdLst>
    <p:notesMasterId r:id="rId21"/>
  </p:notesMasterIdLst>
  <p:handoutMasterIdLst>
    <p:handoutMasterId r:id="rId22"/>
  </p:handoutMasterIdLst>
  <p:sldIdLst>
    <p:sldId id="256" r:id="rId2"/>
    <p:sldId id="277" r:id="rId3"/>
    <p:sldId id="261" r:id="rId4"/>
    <p:sldId id="262" r:id="rId5"/>
    <p:sldId id="289" r:id="rId6"/>
    <p:sldId id="264" r:id="rId7"/>
    <p:sldId id="258" r:id="rId8"/>
    <p:sldId id="278" r:id="rId9"/>
    <p:sldId id="266" r:id="rId10"/>
    <p:sldId id="292" r:id="rId11"/>
    <p:sldId id="293" r:id="rId12"/>
    <p:sldId id="280" r:id="rId13"/>
    <p:sldId id="270" r:id="rId14"/>
    <p:sldId id="287" r:id="rId15"/>
    <p:sldId id="260" r:id="rId16"/>
    <p:sldId id="282" r:id="rId17"/>
    <p:sldId id="28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p:scale>
          <a:sx n="100" d="100"/>
          <a:sy n="100" d="100"/>
        </p:scale>
        <p:origin x="-542" y="-49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slide" Target="/ppt/slides/slide173.xml" Id="rId18" /><Relationship Type="http://schemas.openxmlformats.org/officeDocument/2006/relationships/theme" Target="/ppt/theme/theme11.xml" Id="rId26" /><Relationship Type="http://schemas.openxmlformats.org/officeDocument/2006/relationships/slide" Target="/ppt/slides/slide24.xml" Id="rId3" /><Relationship Type="http://schemas.openxmlformats.org/officeDocument/2006/relationships/notesMaster" Target="/ppt/notesMasters/notesMaster11.xml" Id="rId21" /><Relationship Type="http://schemas.openxmlformats.org/officeDocument/2006/relationships/slide" Target="/ppt/slides/slide65.xml" Id="rId7" /><Relationship Type="http://schemas.openxmlformats.org/officeDocument/2006/relationships/slide" Target="/ppt/slides/slide116.xml" Id="rId12" /><Relationship Type="http://schemas.openxmlformats.org/officeDocument/2006/relationships/slide" Target="/ppt/slides/slide167.xml" Id="rId17" /><Relationship Type="http://schemas.openxmlformats.org/officeDocument/2006/relationships/viewProps" Target="/ppt/viewProps.xml" Id="rId25" /><Relationship Type="http://schemas.openxmlformats.org/officeDocument/2006/relationships/slide" Target="/ppt/slides/slide18.xml" Id="rId2" /><Relationship Type="http://schemas.openxmlformats.org/officeDocument/2006/relationships/slide" Target="/ppt/slides/slide159.xml" Id="rId16" /><Relationship Type="http://schemas.openxmlformats.org/officeDocument/2006/relationships/slide" Target="/ppt/slides/slide1910.xml" Id="rId20" /><Relationship Type="http://schemas.openxmlformats.org/officeDocument/2006/relationships/customXml" Target="/customXml/item1.xml" Id="rId29" /><Relationship Type="http://schemas.openxmlformats.org/officeDocument/2006/relationships/slideMaster" Target="/ppt/slideMasters/slideMaster11.xml" Id="rId1" /><Relationship Type="http://schemas.openxmlformats.org/officeDocument/2006/relationships/slide" Target="/ppt/slides/slide511.xml" Id="rId6" /><Relationship Type="http://schemas.openxmlformats.org/officeDocument/2006/relationships/slide" Target="/ppt/slides/slide1012.xml" Id="rId11" /><Relationship Type="http://schemas.openxmlformats.org/officeDocument/2006/relationships/presProps" Target="/ppt/presProps.xml" Id="rId24" /><Relationship Type="http://schemas.openxmlformats.org/officeDocument/2006/relationships/slide" Target="/ppt/slides/slide413.xml" Id="rId5" /><Relationship Type="http://schemas.openxmlformats.org/officeDocument/2006/relationships/slide" Target="/ppt/slides/slide1414.xml" Id="rId15" /><Relationship Type="http://schemas.openxmlformats.org/officeDocument/2006/relationships/commentAuthors" Target="/ppt/commentAuthors.xml" Id="rId23" /><Relationship Type="http://schemas.microsoft.com/office/2018/10/relationships/authors" Target="/ppt/authors.xml" Id="rId28" /><Relationship Type="http://schemas.openxmlformats.org/officeDocument/2006/relationships/slide" Target="/ppt/slides/slide915.xml" Id="rId10" /><Relationship Type="http://schemas.openxmlformats.org/officeDocument/2006/relationships/slide" Target="/ppt/slides/slide1816.xml" Id="rId19" /><Relationship Type="http://schemas.openxmlformats.org/officeDocument/2006/relationships/customXml" Target="/customXml/item32.xml" Id="rId31" /><Relationship Type="http://schemas.openxmlformats.org/officeDocument/2006/relationships/slide" Target="/ppt/slides/slide317.xml" Id="rId4" /><Relationship Type="http://schemas.openxmlformats.org/officeDocument/2006/relationships/slide" Target="/ppt/slides/slide818.xml" Id="rId9" /><Relationship Type="http://schemas.openxmlformats.org/officeDocument/2006/relationships/slide" Target="/ppt/slides/slide1319.xml" Id="rId14" /><Relationship Type="http://schemas.openxmlformats.org/officeDocument/2006/relationships/handoutMaster" Target="/ppt/handoutMasters/handoutMaster11.xml" Id="rId22" /><Relationship Type="http://schemas.openxmlformats.org/officeDocument/2006/relationships/tableStyles" Target="/ppt/tableStyles.xml" Id="rId27" /><Relationship Type="http://schemas.openxmlformats.org/officeDocument/2006/relationships/customXml" Target="/customXml/item23.xml" Id="rId30" /></Relationships>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6/22/2021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7.xml.rels>&#65279;<?xml version="1.0" encoding="utf-8"?><Relationships xmlns="http://schemas.openxmlformats.org/package/2006/relationships"><Relationship Type="http://schemas.openxmlformats.org/officeDocument/2006/relationships/image" Target="/ppt/media/image1211.svg" Id="rId3" /><Relationship Type="http://schemas.openxmlformats.org/officeDocument/2006/relationships/image" Target="/ppt/media/image1612.svg" Id="rId7" /><Relationship Type="http://schemas.openxmlformats.org/officeDocument/2006/relationships/image" Target="/ppt/media/image1111.png" Id="rId2" /><Relationship Type="http://schemas.openxmlformats.org/officeDocument/2006/relationships/slideMaster" Target="/ppt/slideMasters/slideMaster11.xml" Id="rId1" /><Relationship Type="http://schemas.openxmlformats.org/officeDocument/2006/relationships/image" Target="/ppt/media/image1512.png" Id="rId6" /><Relationship Type="http://schemas.openxmlformats.org/officeDocument/2006/relationships/image" Target="/ppt/media/image1413.svg" Id="rId5" /><Relationship Type="http://schemas.openxmlformats.org/officeDocument/2006/relationships/image" Target="/ppt/media/image1313.png" Id="rId4" /></Relationships>
</file>

<file path=ppt/slideLayouts/_rels/slideLayout1114.xml.rels>&#65279;<?xml version="1.0" encoding="utf-8"?><Relationships xmlns="http://schemas.openxmlformats.org/package/2006/relationships"><Relationship Type="http://schemas.openxmlformats.org/officeDocument/2006/relationships/image" Target="/ppt/media/image189.svg" Id="rId3" /><Relationship Type="http://schemas.openxmlformats.org/officeDocument/2006/relationships/image" Target="/ppt/media/image179.png" Id="rId2" /><Relationship Type="http://schemas.openxmlformats.org/officeDocument/2006/relationships/slideMaster" Target="/ppt/slideMasters/slideMaster11.xml" Id="rId1" /></Relationships>
</file>

<file path=ppt/slideLayouts/_rels/slideLayout112.xml.rels>&#65279;<?xml version="1.0" encoding="utf-8"?><Relationships xmlns="http://schemas.openxmlformats.org/package/2006/relationships"><Relationship Type="http://schemas.openxmlformats.org/officeDocument/2006/relationships/image" Target="/ppt/media/image28.svg" Id="rId3" /><Relationship Type="http://schemas.openxmlformats.org/officeDocument/2006/relationships/image" Target="/ppt/media/image18.png" Id="rId2" /><Relationship Type="http://schemas.openxmlformats.org/officeDocument/2006/relationships/slideMaster" Target="/ppt/slideMasters/slideMaster11.xml" Id="rId1" /></Relationships>
</file>

<file path=ppt/slideLayouts/_rels/slideLayout1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image" Target="/ppt/media/image203.svg" Id="rId3" /><Relationship Type="http://schemas.openxmlformats.org/officeDocument/2006/relationships/image" Target="/ppt/media/image193.png" Id="rId2" /><Relationship Type="http://schemas.openxmlformats.org/officeDocument/2006/relationships/slideMaster" Target="/ppt/slideMasters/slideMaster11.xml" Id="rId1" /></Relationships>
</file>

<file path=ppt/slideLayouts/_rels/slideLayout142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image" Target="/ppt/media/image224.svg" Id="rId3" /><Relationship Type="http://schemas.openxmlformats.org/officeDocument/2006/relationships/image" Target="/ppt/media/image214.png" Id="rId2" /><Relationship Type="http://schemas.openxmlformats.org/officeDocument/2006/relationships/slideMaster" Target="/ppt/slideMasters/slideMaster11.xml" Id="rId1" /><Relationship Type="http://schemas.openxmlformats.org/officeDocument/2006/relationships/image" Target="/ppt/media/image245.svg" Id="rId5" /><Relationship Type="http://schemas.openxmlformats.org/officeDocument/2006/relationships/image" Target="/ppt/media/image235.png" Id="rId4" /></Relationships>
</file>

<file path=ppt/slideLayouts/_rels/slideLayout19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0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16.xml.rels>&#65279;<?xml version="1.0" encoding="utf-8"?><Relationships xmlns="http://schemas.openxmlformats.org/package/2006/relationships"><Relationship Type="http://schemas.openxmlformats.org/officeDocument/2006/relationships/image" Target="/ppt/media/image266.svg" Id="rId3" /><Relationship Type="http://schemas.openxmlformats.org/officeDocument/2006/relationships/image" Target="/ppt/media/image256.png" Id="rId2" /><Relationship Type="http://schemas.openxmlformats.org/officeDocument/2006/relationships/slideMaster" Target="/ppt/slideMasters/slideMaster11.xml" Id="rId1" /></Relationships>
</file>

<file path=ppt/slideLayouts/_rels/slideLayout222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9.xml.rels>&#65279;<?xml version="1.0" encoding="utf-8"?><Relationships xmlns="http://schemas.openxmlformats.org/package/2006/relationships"><Relationship Type="http://schemas.openxmlformats.org/officeDocument/2006/relationships/image" Target="/ppt/media/image47.svg" Id="rId3" /><Relationship Type="http://schemas.openxmlformats.org/officeDocument/2006/relationships/image" Target="/ppt/media/image37.png" Id="rId2" /><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5.xml.rels>&#65279;<?xml version="1.0" encoding="utf-8"?><Relationships xmlns="http://schemas.openxmlformats.org/package/2006/relationships"><Relationship Type="http://schemas.openxmlformats.org/officeDocument/2006/relationships/image" Target="/ppt/media/image610.svg" Id="rId3" /><Relationship Type="http://schemas.openxmlformats.org/officeDocument/2006/relationships/image" Target="/ppt/media/image510.png" Id="rId2" /><Relationship Type="http://schemas.openxmlformats.org/officeDocument/2006/relationships/slideMaster" Target="/ppt/slideMasters/slideMaster11.xml" Id="rId1" /></Relationships>
</file>

<file path=ppt/slideLayouts/_rels/slideLayout6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image" Target="/ppt/media/image8.svg" Id="rId3" /><Relationship Type="http://schemas.openxmlformats.org/officeDocument/2006/relationships/image" Target="/ppt/media/image7.png" Id="rId2" /><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image" Target="/ppt/media/image102.svg" Id="rId3" /><Relationship Type="http://schemas.openxmlformats.org/officeDocument/2006/relationships/image" Target="/ppt/media/image92.png" Id="rId2" /><Relationship Type="http://schemas.openxmlformats.org/officeDocument/2006/relationships/slideMaster" Target="/ppt/slideMasters/slideMaster11.xml" Id="rId1" /></Relationships>
</file>

<file path=ppt/slideLayouts/_rels/slideLayout92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2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16.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011.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222.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216.xml" Id="rId21" /><Relationship Type="http://schemas.openxmlformats.org/officeDocument/2006/relationships/slideLayout" Target="/ppt/slideLayouts/slideLayout71.xml" Id="rId7" /><Relationship Type="http://schemas.openxmlformats.org/officeDocument/2006/relationships/slideLayout" Target="/ppt/slideLayouts/slideLayout127.xml" Id="rId12" /><Relationship Type="http://schemas.openxmlformats.org/officeDocument/2006/relationships/slideLayout" Target="/ppt/slideLayouts/slideLayout178.xml" Id="rId17" /><Relationship Type="http://schemas.openxmlformats.org/officeDocument/2006/relationships/slideLayout" Target="/ppt/slideLayouts/slideLayout29.xml" Id="rId2" /><Relationship Type="http://schemas.openxmlformats.org/officeDocument/2006/relationships/slideLayout" Target="/ppt/slideLayouts/slideLayout1610.xml" Id="rId16" /><Relationship Type="http://schemas.openxmlformats.org/officeDocument/2006/relationships/slideLayout" Target="/ppt/slideLayouts/slideLayout2011.xml" Id="rId20" /><Relationship Type="http://schemas.openxmlformats.org/officeDocument/2006/relationships/slideLayout" Target="/ppt/slideLayouts/slideLayout112.xml" Id="rId1" /><Relationship Type="http://schemas.openxmlformats.org/officeDocument/2006/relationships/slideLayout" Target="/ppt/slideLayouts/slideLayout613.xml" Id="rId6" /><Relationship Type="http://schemas.openxmlformats.org/officeDocument/2006/relationships/slideLayout" Target="/ppt/slideLayouts/slideLayout1114.xml" Id="rId11" /><Relationship Type="http://schemas.openxmlformats.org/officeDocument/2006/relationships/slideLayout" Target="/ppt/slideLayouts/slideLayout515.xml" Id="rId5" /><Relationship Type="http://schemas.openxmlformats.org/officeDocument/2006/relationships/slideLayout" Target="/ppt/slideLayouts/slideLayout1516.xml" Id="rId15" /><Relationship Type="http://schemas.openxmlformats.org/officeDocument/2006/relationships/theme" Target="/ppt/theme/theme11.xml" Id="rId23" /><Relationship Type="http://schemas.openxmlformats.org/officeDocument/2006/relationships/slideLayout" Target="/ppt/slideLayouts/slideLayout1017.xml" Id="rId10" /><Relationship Type="http://schemas.openxmlformats.org/officeDocument/2006/relationships/slideLayout" Target="/ppt/slideLayouts/slideLayout1918.xml" Id="rId19" /><Relationship Type="http://schemas.openxmlformats.org/officeDocument/2006/relationships/slideLayout" Target="/ppt/slideLayouts/slideLayout419.xml" Id="rId4" /><Relationship Type="http://schemas.openxmlformats.org/officeDocument/2006/relationships/slideLayout" Target="/ppt/slideLayouts/slideLayout920.xml" Id="rId9" /><Relationship Type="http://schemas.openxmlformats.org/officeDocument/2006/relationships/slideLayout" Target="/ppt/slideLayouts/slideLayout1421.xml" Id="rId14" /><Relationship Type="http://schemas.openxmlformats.org/officeDocument/2006/relationships/slideLayout" Target="/ppt/slideLayouts/slideLayout2222.xml" Id="rId22"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 id="2147483680" r:id="rId22"/>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2.xml.rels>&#65279;<?xml version="1.0" encoding="utf-8"?><Relationships xmlns="http://schemas.openxmlformats.org/package/2006/relationships"><Relationship Type="http://schemas.openxmlformats.org/officeDocument/2006/relationships/slideLayout" Target="/ppt/slideLayouts/slideLayout1017.xml" Id="rId1" /></Relationships>
</file>

<file path=ppt/slides/_rels/slide116.xml.rels>&#65279;<?xml version="1.0" encoding="utf-8"?><Relationships xmlns="http://schemas.openxmlformats.org/package/2006/relationships"><Relationship Type="http://schemas.openxmlformats.org/officeDocument/2006/relationships/slideLayout" Target="/ppt/slideLayouts/slideLayout1114.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27.xml" Id="rId1" /></Relationships>
</file>

<file path=ppt/slides/_rels/slide1319.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414.xml.rels>&#65279;<?xml version="1.0" encoding="utf-8"?><Relationships xmlns="http://schemas.openxmlformats.org/package/2006/relationships"><Relationship Type="http://schemas.openxmlformats.org/officeDocument/2006/relationships/slideLayout" Target="/ppt/slideLayouts/slideLayout1516.xml" Id="rId1" /></Relationships>
</file>

<file path=ppt/slides/_rels/slide159.xml.rels>&#65279;<?xml version="1.0" encoding="utf-8"?><Relationships xmlns="http://schemas.openxmlformats.org/package/2006/relationships"><Relationship Type="http://schemas.openxmlformats.org/officeDocument/2006/relationships/slideLayout" Target="/ppt/slideLayouts/slideLayout1610.xml" Id="rId1" /></Relationships>
</file>

<file path=ppt/slides/_rels/slide167.xml.rels>&#65279;<?xml version="1.0" encoding="utf-8"?><Relationships xmlns="http://schemas.openxmlformats.org/package/2006/relationships"><Relationship Type="http://schemas.openxmlformats.org/officeDocument/2006/relationships/image" Target="/ppt/media/image289.jpeg" Id="rId3" /><Relationship Type="http://schemas.openxmlformats.org/officeDocument/2006/relationships/image" Target="/ppt/media/image2710.jpeg" Id="rId2" /><Relationship Type="http://schemas.openxmlformats.org/officeDocument/2006/relationships/slideLayout" Target="/ppt/slideLayouts/slideLayout178.xml" Id="rId1" /><Relationship Type="http://schemas.openxmlformats.org/officeDocument/2006/relationships/image" Target="/ppt/media/image3011.jpeg" Id="rId5" /><Relationship Type="http://schemas.openxmlformats.org/officeDocument/2006/relationships/image" Target="/ppt/media/image2912.jpeg" Id="rId4" /></Relationships>
</file>

<file path=ppt/slides/_rels/slide173.xml.rels>&#65279;<?xml version="1.0" encoding="utf-8"?><Relationships xmlns="http://schemas.openxmlformats.org/package/2006/relationships"><Relationship Type="http://schemas.openxmlformats.org/officeDocument/2006/relationships/image" Target="/ppt/media/image37.jpg" Id="rId8" /><Relationship Type="http://schemas.openxmlformats.org/officeDocument/2006/relationships/image" Target="/ppt/media/image322.jpg" Id="rId3" /><Relationship Type="http://schemas.openxmlformats.org/officeDocument/2006/relationships/image" Target="/ppt/media/image363.jpg" Id="rId7" /><Relationship Type="http://schemas.openxmlformats.org/officeDocument/2006/relationships/image" Target="/ppt/media/image314.jpg" Id="rId2" /><Relationship Type="http://schemas.openxmlformats.org/officeDocument/2006/relationships/slideLayout" Target="/ppt/slideLayouts/slideLayout184.xml" Id="rId1" /><Relationship Type="http://schemas.openxmlformats.org/officeDocument/2006/relationships/image" Target="/ppt/media/image355.jpg" Id="rId6" /><Relationship Type="http://schemas.openxmlformats.org/officeDocument/2006/relationships/image" Target="/ppt/media/image346.jpg" Id="rId5" /><Relationship Type="http://schemas.openxmlformats.org/officeDocument/2006/relationships/image" Target="/ppt/media/image337.jpg" Id="rId4" /><Relationship Type="http://schemas.openxmlformats.org/officeDocument/2006/relationships/image" Target="/ppt/media/image388.jpg" Id="rId9" /></Relationships>
</file>

<file path=ppt/slides/_rels/slide18.xml.rels>&#65279;<?xml version="1.0" encoding="utf-8"?><Relationships xmlns="http://schemas.openxmlformats.org/package/2006/relationships"><Relationship Type="http://schemas.openxmlformats.org/officeDocument/2006/relationships/slideLayout" Target="/ppt/slideLayouts/slideLayout112.xml" Id="rId1" /></Relationships>
</file>

<file path=ppt/slides/_rels/slide1816.xml.rels>&#65279;<?xml version="1.0" encoding="utf-8"?><Relationships xmlns="http://schemas.openxmlformats.org/package/2006/relationships"><Relationship Type="http://schemas.openxmlformats.org/officeDocument/2006/relationships/slideLayout" Target="/ppt/slideLayouts/slideLayout2011.xml" Id="rId1" /></Relationships>
</file>

<file path=ppt/slides/_rels/slide1910.xml.rels>&#65279;<?xml version="1.0" encoding="utf-8"?><Relationships xmlns="http://schemas.openxmlformats.org/package/2006/relationships"><Relationship Type="http://schemas.openxmlformats.org/officeDocument/2006/relationships/slideLayout" Target="/ppt/slideLayouts/slideLayout216.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317.xml.rels>&#65279;<?xml version="1.0" encoding="utf-8"?><Relationships xmlns="http://schemas.openxmlformats.org/package/2006/relationships"><Relationship Type="http://schemas.openxmlformats.org/officeDocument/2006/relationships/slideLayout" Target="/ppt/slideLayouts/slideLayout35.xml" Id="rId1" /></Relationships>
</file>

<file path=ppt/slides/_rels/slide413.xml.rels>&#65279;<?xml version="1.0" encoding="utf-8"?><Relationships xmlns="http://schemas.openxmlformats.org/package/2006/relationships"><Relationship Type="http://schemas.openxmlformats.org/officeDocument/2006/relationships/slideLayout" Target="/ppt/slideLayouts/slideLayout419.xml" Id="rId1" /></Relationships>
</file>

<file path=ppt/slides/_rels/slide511.xml.rels>&#65279;<?xml version="1.0" encoding="utf-8"?><Relationships xmlns="http://schemas.openxmlformats.org/package/2006/relationships"><Relationship Type="http://schemas.openxmlformats.org/officeDocument/2006/relationships/slideLayout" Target="/ppt/slideLayouts/slideLayout515.xml" Id="rId1" /></Relationships>
</file>

<file path=ppt/slides/_rels/slide65.xml.rels>&#65279;<?xml version="1.0" encoding="utf-8"?><Relationships xmlns="http://schemas.openxmlformats.org/package/2006/relationships"><Relationship Type="http://schemas.openxmlformats.org/officeDocument/2006/relationships/slideLayout" Target="/ppt/slideLayouts/slideLayout613.xml" Id="rId1" /></Relationships>
</file>

<file path=ppt/slides/_rels/slide71.xml.rels>&#65279;<?xml version="1.0" encoding="utf-8"?><Relationships xmlns="http://schemas.openxmlformats.org/package/2006/relationships"><Relationship Type="http://schemas.openxmlformats.org/officeDocument/2006/relationships/slideLayout" Target="/ppt/slideLayouts/slideLayout71.xml" Id="rId1" /></Relationships>
</file>

<file path=ppt/slides/_rels/slide818.xml.rels>&#65279;<?xml version="1.0" encoding="utf-8"?><Relationships xmlns="http://schemas.openxmlformats.org/package/2006/relationships"><Relationship Type="http://schemas.openxmlformats.org/officeDocument/2006/relationships/slideLayout" Target="/ppt/slideLayouts/slideLayout82.xml" Id="rId1" /></Relationships>
</file>

<file path=ppt/slides/_rels/slide915.xml.rels>&#65279;<?xml version="1.0" encoding="utf-8"?><Relationships xmlns="http://schemas.openxmlformats.org/package/2006/relationships"><Relationship Type="http://schemas.openxmlformats.org/officeDocument/2006/relationships/slideLayout" Target="/ppt/slideLayouts/slideLayout920.xml" Id="rId1" /></Relationships>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Relationships xmlns="http://schemas.openxmlformats.org/package/2006/relationships"><Relationship Type="http://schemas.openxmlformats.org/officeDocument/2006/relationships/customXmlProps" Target="/customXml/itemProps11.xml" Id="rId1" /></Relationships>
</file>

<file path=customXml/_rels/item23.xml.rels>&#65279;<?xml version="1.0" encoding="utf-8"?><Relationships xmlns="http://schemas.openxmlformats.org/package/2006/relationships"><Relationship Type="http://schemas.openxmlformats.org/officeDocument/2006/relationships/customXmlProps" Target="/customXml/itemProps23.xml" Id="rId1" /></Relationships>
</file>

<file path=customXml/_rels/item32.xml.rels>&#65279;<?xml version="1.0" encoding="utf-8"?><Relationships xmlns="http://schemas.openxmlformats.org/package/2006/relationships"><Relationship Type="http://schemas.openxmlformats.org/officeDocument/2006/relationships/customXmlProps" Target="/customXml/itemProps32.xml" Id="rId1"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1.xml><?xml version="1.0" encoding="utf-8"?>
<ds:datastoreItem xmlns:ds="http://schemas.openxmlformats.org/officeDocument/2006/customXml" ds:itemID="{9081D1F3-EE22-4802-8DFA-C4795BD0F382}"/>
</file>

<file path=customXml/itemProps23.xml><?xml version="1.0" encoding="utf-8"?>
<ds:datastoreItem xmlns:ds="http://schemas.openxmlformats.org/officeDocument/2006/customXml" ds:itemID="{2815A6BF-B4A3-4B5C-B85C-0D4CB6AE15C7}"/>
</file>

<file path=customXml/itemProps32.xml><?xml version="1.0" encoding="utf-8"?>
<ds:datastoreItem xmlns:ds="http://schemas.openxmlformats.org/officeDocument/2006/customXml" ds:itemID="{E7D61E6D-BC40-43C3-A154-0081729E0F7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emplate>Colorful Certificate</ap:Template>
  <ap:TotalTime>0</ap:TotalTime>
  <ap:Words>744</ap:Words>
  <ap:Application>Microsoft Office PowerPoint</ap:Application>
  <ap:PresentationFormat>Widescreen</ap:PresentationFormat>
  <ap:Paragraphs>243</ap:Paragraphs>
  <ap:Slides>19</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19</vt:i4>
      </vt:variant>
    </vt:vector>
  </ap:HeadingPairs>
  <ap:TitlesOfParts>
    <vt:vector baseType="lpstr" size="23">
      <vt:lpstr>Arial</vt:lpstr>
      <vt:lpstr>Calibri</vt:lpstr>
      <vt:lpstr>Tenorite</vt:lpstr>
      <vt:lpstr>Monoline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TWO-YEAR ACTION PLAN</vt:lpstr>
      <vt:lpstr>FINANCIALS</vt:lpstr>
      <vt:lpstr>MEET THE TEAM</vt:lpstr>
      <vt:lpstr>MEET THE TEAM </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2021-06-15T16:02:44Z</dcterms:created>
  <dcterms:modified xsi:type="dcterms:W3CDTF">2021-06-22T20:06:22Z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