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5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02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7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9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70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68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54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99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2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4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8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3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3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26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6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0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AEA10-E32A-4F59-AD3B-00FD5E63FBF4}" type="datetimeFigureOut">
              <a:rPr lang="fr-FR" smtClean="0"/>
              <a:t>15/04/2024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964380-83F1-450D-81D0-223158651F8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49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514100-2BFE-54EB-0956-7D037669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09" y="2760508"/>
            <a:ext cx="1995181" cy="19237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FCE72C-BCBD-CD54-F81B-C9549F8E0F92}"/>
              </a:ext>
            </a:extLst>
          </p:cNvPr>
          <p:cNvSpPr txBox="1"/>
          <p:nvPr/>
        </p:nvSpPr>
        <p:spPr>
          <a:xfrm>
            <a:off x="2636226" y="802923"/>
            <a:ext cx="6919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du Site Web de l'Université EM-Gabon : Stratégies et Réalisations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091B3D-2B74-EEE6-2792-90CD54EC274A}"/>
              </a:ext>
            </a:extLst>
          </p:cNvPr>
          <p:cNvSpPr txBox="1"/>
          <p:nvPr/>
        </p:nvSpPr>
        <p:spPr>
          <a:xfrm>
            <a:off x="0" y="5238924"/>
            <a:ext cx="3976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PLACCA KILAKY Emmanuel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LAWANI Abdul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Mankine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AZUBUKO Emmanuel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0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D2C0A0F-88CA-36EC-FC57-A30D881FBECF}"/>
              </a:ext>
            </a:extLst>
          </p:cNvPr>
          <p:cNvSpPr txBox="1"/>
          <p:nvPr/>
        </p:nvSpPr>
        <p:spPr>
          <a:xfrm>
            <a:off x="3814194" y="1023456"/>
            <a:ext cx="456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E2EB34-C8B0-E08A-4606-C21C9CDE6106}"/>
              </a:ext>
            </a:extLst>
          </p:cNvPr>
          <p:cNvSpPr txBox="1"/>
          <p:nvPr/>
        </p:nvSpPr>
        <p:spPr>
          <a:xfrm>
            <a:off x="2520042" y="2469963"/>
            <a:ext cx="7151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Bienvenue à la présentation sur la conception du site web de l’EM-Gabon Université. Nous allons explorer les stratégies et les réalisations pour ce projet important. </a:t>
            </a:r>
          </a:p>
        </p:txBody>
      </p:sp>
    </p:spTree>
    <p:extLst>
      <p:ext uri="{BB962C8B-B14F-4D97-AF65-F5344CB8AC3E}">
        <p14:creationId xmlns:p14="http://schemas.microsoft.com/office/powerpoint/2010/main" val="37865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10B521-CF37-A8D1-A81B-22628458F27F}"/>
              </a:ext>
            </a:extLst>
          </p:cNvPr>
          <p:cNvSpPr txBox="1"/>
          <p:nvPr/>
        </p:nvSpPr>
        <p:spPr>
          <a:xfrm>
            <a:off x="268448" y="553673"/>
            <a:ext cx="497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utilisés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45A377-12A8-D2DF-87B3-77D04F48F310}"/>
              </a:ext>
            </a:extLst>
          </p:cNvPr>
          <p:cNvSpPr txBox="1"/>
          <p:nvPr/>
        </p:nvSpPr>
        <p:spPr>
          <a:xfrm>
            <a:off x="461394" y="1451295"/>
            <a:ext cx="4521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conception de ce site nous voulons vous proposer un CMS qui est Wordpress. IL est un des CMS les plus connues et fais partie des plus utilisés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330FEF-647D-235F-9F13-A0A066A5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54" y="1834118"/>
            <a:ext cx="1138691" cy="711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901799A-C0E6-B286-D2DC-5B1C87CBB42B}"/>
              </a:ext>
            </a:extLst>
          </p:cNvPr>
          <p:cNvSpPr txBox="1"/>
          <p:nvPr/>
        </p:nvSpPr>
        <p:spPr>
          <a:xfrm>
            <a:off x="461394" y="3556932"/>
            <a:ext cx="3305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l’achat du nom de domaine et l’hébergement nous vous proposons HOSTINGER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4D0BDB-5A9A-41E4-F336-DB468451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4" b="95411" l="2907" r="97558">
                        <a14:foregroundMark x1="58488" y1="16444" x2="58488" y2="16444"/>
                        <a14:foregroundMark x1="61047" y1="43786" x2="61047" y2="43786"/>
                        <a14:foregroundMark x1="40349" y1="44359" x2="40349" y2="44359"/>
                        <a14:foregroundMark x1="41860" y1="85660" x2="41860" y2="85660"/>
                        <a14:foregroundMark x1="48837" y1="86233" x2="48837" y2="86233"/>
                        <a14:foregroundMark x1="48837" y1="86233" x2="48837" y2="86233"/>
                        <a14:foregroundMark x1="55000" y1="83174" x2="55000" y2="82792"/>
                        <a14:foregroundMark x1="66628" y1="83365" x2="66628" y2="83365"/>
                        <a14:foregroundMark x1="78605" y1="82792" x2="78605" y2="82792"/>
                        <a14:foregroundMark x1="88488" y1="85277" x2="88488" y2="85277"/>
                        <a14:foregroundMark x1="34419" y1="86042" x2="34419" y2="86042"/>
                        <a14:foregroundMark x1="25116" y1="81644" x2="25116" y2="81644"/>
                        <a14:foregroundMark x1="11279" y1="84321" x2="11279" y2="8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3456913"/>
            <a:ext cx="1846928" cy="1123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36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3FDCA-4823-4519-C972-51995E0E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" t="10211" r="236" b="-333"/>
          <a:stretch/>
        </p:blipFill>
        <p:spPr>
          <a:xfrm>
            <a:off x="1249961" y="2067445"/>
            <a:ext cx="9278222" cy="47205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FF4096-BAC0-7402-6324-E458DE665908}"/>
              </a:ext>
            </a:extLst>
          </p:cNvPr>
          <p:cNvSpPr txBox="1"/>
          <p:nvPr/>
        </p:nvSpPr>
        <p:spPr>
          <a:xfrm>
            <a:off x="1792447" y="1266737"/>
            <a:ext cx="810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Ici nous avons les différents forfait pour l’hébergement du site </a:t>
            </a:r>
          </a:p>
        </p:txBody>
      </p:sp>
    </p:spTree>
    <p:extLst>
      <p:ext uri="{BB962C8B-B14F-4D97-AF65-F5344CB8AC3E}">
        <p14:creationId xmlns:p14="http://schemas.microsoft.com/office/powerpoint/2010/main" val="18078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00B2593-64E3-D27F-9897-76A34D6C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8808"/>
          <a:stretch/>
        </p:blipFill>
        <p:spPr>
          <a:xfrm>
            <a:off x="-1" y="2646726"/>
            <a:ext cx="12192000" cy="42112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CAEF36-5BF1-9C6E-AD22-E474E97FE255}"/>
              </a:ext>
            </a:extLst>
          </p:cNvPr>
          <p:cNvSpPr txBox="1"/>
          <p:nvPr/>
        </p:nvSpPr>
        <p:spPr>
          <a:xfrm>
            <a:off x="1985394" y="721454"/>
            <a:ext cx="822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Voici les différents prix mensuels des noms de domaines</a:t>
            </a:r>
          </a:p>
        </p:txBody>
      </p:sp>
    </p:spTree>
    <p:extLst>
      <p:ext uri="{BB962C8B-B14F-4D97-AF65-F5344CB8AC3E}">
        <p14:creationId xmlns:p14="http://schemas.microsoft.com/office/powerpoint/2010/main" val="1535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877</TotalTime>
  <Words>113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Placca kilaky</dc:creator>
  <cp:lastModifiedBy>Emmanuel Placca kilaky</cp:lastModifiedBy>
  <cp:revision>1</cp:revision>
  <dcterms:created xsi:type="dcterms:W3CDTF">2024-04-15T22:22:22Z</dcterms:created>
  <dcterms:modified xsi:type="dcterms:W3CDTF">2024-04-16T13:00:15Z</dcterms:modified>
</cp:coreProperties>
</file>