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03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4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10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0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79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07FED-ED44-4D5B-A125-E95707DD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4967"/>
            <a:ext cx="7766936" cy="1646302"/>
          </a:xfrm>
        </p:spPr>
        <p:txBody>
          <a:bodyPr/>
          <a:lstStyle/>
          <a:p>
            <a:r>
              <a:rPr lang="pt-PT" dirty="0" err="1"/>
              <a:t>PlaceU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8F689-81A9-4E1C-9D6E-4EB22CAC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11269"/>
            <a:ext cx="7766936" cy="2036463"/>
          </a:xfrm>
        </p:spPr>
        <p:txBody>
          <a:bodyPr>
            <a:normAutofit fontScale="92500" lnSpcReduction="10000"/>
          </a:bodyPr>
          <a:lstStyle/>
          <a:p>
            <a:endParaRPr lang="pt-PT" sz="2800" dirty="0"/>
          </a:p>
          <a:p>
            <a:r>
              <a:rPr lang="pt-PT" sz="2800" dirty="0"/>
              <a:t>Acesso Móvel a Sistemas de Informação</a:t>
            </a:r>
          </a:p>
          <a:p>
            <a:r>
              <a:rPr lang="pt-PT" dirty="0"/>
              <a:t>João Brigido nº2180710</a:t>
            </a:r>
          </a:p>
          <a:p>
            <a:r>
              <a:rPr lang="pt-PT" dirty="0"/>
              <a:t>João Duarte nº2181984</a:t>
            </a:r>
          </a:p>
          <a:p>
            <a:r>
              <a:rPr lang="pt-PT" dirty="0"/>
              <a:t>Tiago Severino nº2182336</a:t>
            </a:r>
          </a:p>
        </p:txBody>
      </p:sp>
    </p:spTree>
    <p:extLst>
      <p:ext uri="{BB962C8B-B14F-4D97-AF65-F5344CB8AC3E}">
        <p14:creationId xmlns:p14="http://schemas.microsoft.com/office/powerpoint/2010/main" val="38813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B14A-F70B-40D4-8F6C-7F3E1132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FF4727-313E-42D8-AA8C-BAF5969F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sz="2400" dirty="0"/>
          </a:p>
          <a:p>
            <a:r>
              <a:rPr lang="pt-PT" sz="2400" dirty="0"/>
              <a:t>Aplicação móvel que permitirá aos utilizadores pertencentes a uma organização requisitar salas para encontros e reuniões.</a:t>
            </a:r>
          </a:p>
        </p:txBody>
      </p:sp>
    </p:spTree>
    <p:extLst>
      <p:ext uri="{BB962C8B-B14F-4D97-AF65-F5344CB8AC3E}">
        <p14:creationId xmlns:p14="http://schemas.microsoft.com/office/powerpoint/2010/main" val="113834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093B-77F4-49E1-8E90-28B9977B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0731B1-FA51-4EF9-9499-2EF34BA7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sz="2000" dirty="0"/>
              <a:t>Implementação do Login – 8 horas – João Brigido;</a:t>
            </a:r>
          </a:p>
          <a:p>
            <a:r>
              <a:rPr lang="pt-PT" sz="2000" dirty="0"/>
              <a:t>Implementação do registo – 8 horas – João Duarte;</a:t>
            </a:r>
          </a:p>
          <a:p>
            <a:r>
              <a:rPr lang="pt-PT" sz="2000" dirty="0"/>
              <a:t>Implementação do menu – 8 horas – João Brigido;</a:t>
            </a:r>
          </a:p>
          <a:p>
            <a:r>
              <a:rPr lang="pt-PT" sz="2000" dirty="0"/>
              <a:t>Implementação das atividades e funcionalidades inerentes às organizações – 15 horas -Tiago Severino;</a:t>
            </a:r>
          </a:p>
          <a:p>
            <a:r>
              <a:rPr lang="pt-PT" sz="2000" dirty="0"/>
              <a:t>Implementação da listagem de edifícios e salas – 8 horas – João Duarte;</a:t>
            </a:r>
          </a:p>
          <a:p>
            <a:r>
              <a:rPr lang="pt-PT" sz="2000" dirty="0"/>
              <a:t>Implementação dos processos de filtragem – 15 horas – João Brigido;</a:t>
            </a:r>
          </a:p>
          <a:p>
            <a:r>
              <a:rPr lang="pt-PT" sz="2000" dirty="0"/>
              <a:t>Implementação da atividade correspondente às salas selecionadas – 15 horas – João Duarte;</a:t>
            </a:r>
          </a:p>
          <a:p>
            <a:r>
              <a:rPr lang="pt-PT" sz="2000" dirty="0"/>
              <a:t>Implementação das atividades e funcionalidades inerentes às requisições – 15 horas - Tiago Severino;</a:t>
            </a:r>
          </a:p>
          <a:p>
            <a:r>
              <a:rPr lang="pt-PT" sz="2000" dirty="0"/>
              <a:t>Ligação API – 8 horas – Tiago Severino;</a:t>
            </a:r>
          </a:p>
          <a:p>
            <a:r>
              <a:rPr lang="pt-PT" sz="2000" dirty="0"/>
              <a:t>Base de dados local – 8 horas – João Brigido.</a:t>
            </a:r>
          </a:p>
        </p:txBody>
      </p:sp>
    </p:spTree>
    <p:extLst>
      <p:ext uri="{BB962C8B-B14F-4D97-AF65-F5344CB8AC3E}">
        <p14:creationId xmlns:p14="http://schemas.microsoft.com/office/powerpoint/2010/main" val="312137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F843F-1593-4B38-A353-F1290434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2149C4C0-8D01-4336-A075-89EF3727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284931"/>
            <a:ext cx="2596281" cy="36311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9A692C-3CFE-4F16-9ED8-71B77C63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214" y="2264889"/>
            <a:ext cx="2596283" cy="3669658"/>
          </a:xfrm>
          <a:prstGeom prst="rect">
            <a:avLst/>
          </a:prstGeom>
        </p:spPr>
      </p:pic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85D837F2-B3E7-47FA-AE57-E5D562F50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27097" y="2264889"/>
            <a:ext cx="2788328" cy="36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77A04-06C1-4CB0-80C3-1E4D177E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C91340E-93F8-4207-B3C0-B49B38196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555" y="1447279"/>
            <a:ext cx="7377970" cy="50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2C25A-ED2D-4CF2-A6F4-10D8F56D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Mockups</a:t>
            </a:r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A29CA1FB-7D44-4C86-9461-07BDB6F06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55" y="2160588"/>
            <a:ext cx="744872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36CDB-A052-42A8-8F63-AD5BCCA4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Dificuldades Esperadas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FB039-0C16-4124-97FC-07709E2F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sz="2400" dirty="0"/>
              <a:t>Definição e escolha dos layouts adequados;</a:t>
            </a:r>
          </a:p>
          <a:p>
            <a:r>
              <a:rPr lang="pt-PT" sz="2400" dirty="0"/>
              <a:t>Correta implementação de todas as funcionalidades desejadas;</a:t>
            </a:r>
          </a:p>
          <a:p>
            <a:r>
              <a:rPr lang="pt-PT" sz="2400" dirty="0"/>
              <a:t>Criação de bons processos de filtragem.</a:t>
            </a:r>
          </a:p>
        </p:txBody>
      </p:sp>
    </p:spTree>
    <p:extLst>
      <p:ext uri="{BB962C8B-B14F-4D97-AF65-F5344CB8AC3E}">
        <p14:creationId xmlns:p14="http://schemas.microsoft.com/office/powerpoint/2010/main" val="5027809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Laranja-amarelad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182</Words>
  <Application>Microsoft Office PowerPoint</Application>
  <PresentationFormat>Ecrã Panorâmico</PresentationFormat>
  <Paragraphs>31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PlaceU</vt:lpstr>
      <vt:lpstr>Contextualização</vt:lpstr>
      <vt:lpstr>Planeamento</vt:lpstr>
      <vt:lpstr>Mockups</vt:lpstr>
      <vt:lpstr>Mockups</vt:lpstr>
      <vt:lpstr>Mockups</vt:lpstr>
      <vt:lpstr>Dificuldades Esperadas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PlaceU</dc:title>
  <dc:creator>João Luis Silva Brigido</dc:creator>
  <cp:lastModifiedBy>João Luis Silva Brigido</cp:lastModifiedBy>
  <cp:revision>29</cp:revision>
  <dcterms:created xsi:type="dcterms:W3CDTF">2019-11-14T11:04:21Z</dcterms:created>
  <dcterms:modified xsi:type="dcterms:W3CDTF">2019-11-15T17:39:40Z</dcterms:modified>
</cp:coreProperties>
</file>