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900" spc="-1" strike="noStrike">
                <a:solidFill>
                  <a:srgbClr val="000000"/>
                </a:solidFill>
                <a:latin typeface="Trebuchet MS"/>
              </a:rPr>
              <a:t>Click to move the slide</a:t>
            </a: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5873AF1-7EF7-4ADD-8F35-39E6FA78DCF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Num" idx="10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776EA08D-9A2F-408A-AEBC-0C212F7E7A28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Num" idx="11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4C6495F7-D826-4A7D-AE80-8DF168F51638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Num" idx="12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ED5CC6C9-4670-4418-B56F-C444842DD7CA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Num" idx="13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967AE5B2-3894-4BE5-BFB1-403B57C84FE4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Num" idx="14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AD8BBE6B-9887-4D29-BA4B-C14418724CD1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Num" idx="15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92F99C1B-BD42-4C66-8191-4D38EEF76773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Num" idx="16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82327D1A-2112-4DF3-81C2-317EA4B9844A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Num" idx="17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17B9559E-506A-4213-A03E-6BB6C3679A50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Num" idx="18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C9485845-A796-438B-963C-064D0D0FD98A}" type="slidenum">
              <a:rPr b="0" lang="en-IN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AE0A6D-2F1A-473F-B35E-FE91F35001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699732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71400" y="4616280"/>
            <a:ext cx="699732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459B15-1569-481C-BBB2-AE16F0D7FD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714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2570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4AF396-3FEB-4F16-AE93-035B14EF9D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3037320" y="238140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5403240" y="238140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71400" y="461628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3037320" y="461628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5403240" y="461628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979A90-035C-45AC-B24C-0BFDE01182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A78D25-0E14-4133-9758-E2BF2E7CE2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EB4069-EFBE-4C49-9975-2E1E6907CC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968D47-6626-4621-B8A9-8B081FE2C3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B87CB5-B5A8-455B-BAF7-57E656E5D2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B9199F-1A8F-4924-B2AC-9A78D025A9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71400" y="671400"/>
            <a:ext cx="6997320" cy="67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D9D81B-2D80-41E4-963F-C64FDC4A8B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714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F91133-3E92-4131-91C6-2CC0C17418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63C340-4AD3-4FF4-AC6B-FD1FA0B5D0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2570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8616B9-D9D4-4F5A-8C15-E31EA0AEC5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71400" y="4616280"/>
            <a:ext cx="699732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FAA8FD-10C0-40D1-8B66-5DA64D850F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699732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71400" y="4616280"/>
            <a:ext cx="699732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9F7C3B-EA2B-43E4-8469-481245A69A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714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42570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331D1D-77FD-4797-87C3-82619A1B52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3037320" y="238140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403240" y="238140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671400" y="461628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/>
          </p:nvPr>
        </p:nvSpPr>
        <p:spPr>
          <a:xfrm>
            <a:off x="3037320" y="461628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/>
          </p:nvPr>
        </p:nvSpPr>
        <p:spPr>
          <a:xfrm>
            <a:off x="5403240" y="4616280"/>
            <a:ext cx="225288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1C605C-1D58-46CE-BF3D-66812217ACD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669EBB-C378-4040-B5AA-B2FAD7DC9C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B7B8E8-7DF6-4331-B870-A0C3D741F5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E5335D-50E2-4B49-8472-18C5F69CED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71400" y="671400"/>
            <a:ext cx="6997320" cy="67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1D1ADC-F1DA-4D24-B84A-0885AB92F0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714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9C666A-C23E-4A16-B4A6-CAFCF512A5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257000" y="461628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263D04-5E25-473B-A170-1C80A67752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71400" y="4616280"/>
            <a:ext cx="6997320" cy="20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CFB501-CCF7-4F1F-8E4A-E594AB6494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1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" name="Straight Connector 7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" name="Straight Connector 8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4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97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397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78000" indent="-37800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1" marL="817560" indent="-314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  <a:p>
            <a:pPr lvl="2" marL="1258920" indent="-25092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5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500" spc="-1" strike="noStrike">
              <a:solidFill>
                <a:srgbClr val="404040"/>
              </a:solidFill>
              <a:latin typeface="Trebuchet MS"/>
            </a:endParaRPr>
          </a:p>
          <a:p>
            <a:pPr lvl="3" marL="1763640" indent="-25092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300" spc="-1" strike="noStrike">
              <a:solidFill>
                <a:srgbClr val="404040"/>
              </a:solidFill>
              <a:latin typeface="Trebuchet MS"/>
            </a:endParaRPr>
          </a:p>
          <a:p>
            <a:pPr lvl="4" marL="2266920" indent="-25092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3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1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89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89" spc="-1" strike="noStrike">
                <a:solidFill>
                  <a:srgbClr val="8b8b8b"/>
                </a:solidFill>
                <a:latin typeface="Trebuchet MS"/>
              </a:rPr>
              <a:t>&lt;date/time&gt;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2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3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89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89C86DB-8D8A-4DD6-AEB5-14603A51DE58}" type="slidenum">
              <a:rPr b="0" lang="en-US" sz="989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53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4" name="Straight Connector 7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55" name="Straight Connector 8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56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97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397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78000" indent="-37800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9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900" spc="-1" strike="noStrike">
              <a:solidFill>
                <a:srgbClr val="404040"/>
              </a:solidFill>
              <a:latin typeface="Trebuchet MS"/>
            </a:endParaRPr>
          </a:p>
          <a:p>
            <a:pPr lvl="1" marL="817560" indent="-314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7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700" spc="-1" strike="noStrike">
              <a:solidFill>
                <a:srgbClr val="404040"/>
              </a:solidFill>
              <a:latin typeface="Trebuchet MS"/>
            </a:endParaRPr>
          </a:p>
          <a:p>
            <a:pPr lvl="2" marL="1258920" indent="-25092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5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500" spc="-1" strike="noStrike">
              <a:solidFill>
                <a:srgbClr val="404040"/>
              </a:solidFill>
              <a:latin typeface="Trebuchet MS"/>
            </a:endParaRPr>
          </a:p>
          <a:p>
            <a:pPr lvl="3" marL="1763640" indent="-25092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300" spc="-1" strike="noStrike">
              <a:solidFill>
                <a:srgbClr val="404040"/>
              </a:solidFill>
              <a:latin typeface="Trebuchet MS"/>
            </a:endParaRPr>
          </a:p>
          <a:p>
            <a:pPr lvl="4" marL="2266920" indent="-25092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3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4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89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89" spc="-1" strike="noStrike">
                <a:solidFill>
                  <a:srgbClr val="8b8b8b"/>
                </a:solidFill>
                <a:latin typeface="Trebuchet MS"/>
              </a:rPr>
              <a:t>&lt;date/time&gt;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ftr" idx="5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sldNum" idx="6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89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616B413-A782-4706-82D9-492DDCBB7596}" type="slidenum">
              <a:rPr b="0" lang="en-US" sz="989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"/>
          <p:cNvSpPr/>
          <p:nvPr/>
        </p:nvSpPr>
        <p:spPr>
          <a:xfrm>
            <a:off x="503280" y="1768320"/>
            <a:ext cx="9070560" cy="546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Clock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21107036 : Aman Dhumal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21107053:Om D Jondhale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211070   :Prathamesh Babar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200" spc="-1" strike="noStrike">
                <a:solidFill>
                  <a:srgbClr val="000000"/>
                </a:solidFill>
                <a:latin typeface="Times New Roman"/>
              </a:rPr>
              <a:t>211070  : Rahul Gangurde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1" name="Straight Connector 2"/>
          <p:cNvCxnSpPr/>
          <p:nvPr/>
        </p:nvCxnSpPr>
        <p:spPr>
          <a:xfrm>
            <a:off x="0" y="1742760"/>
            <a:ext cx="10080720" cy="360"/>
          </a:xfrm>
          <a:prstGeom prst="straightConnector1">
            <a:avLst/>
          </a:prstGeom>
          <a:ln cap="rnd">
            <a:solidFill>
              <a:srgbClr val="000000"/>
            </a:solidFill>
            <a:round/>
          </a:ln>
        </p:spPr>
      </p:cxnSp>
      <p:pic>
        <p:nvPicPr>
          <p:cNvPr id="112" name="Picture 3" descr=""/>
          <p:cNvPicPr/>
          <p:nvPr/>
        </p:nvPicPr>
        <p:blipFill>
          <a:blip r:embed="rId1"/>
          <a:srcRect l="0" t="0" r="0" b="12593"/>
          <a:stretch/>
        </p:blipFill>
        <p:spPr>
          <a:xfrm>
            <a:off x="-360" y="-36720"/>
            <a:ext cx="10080360" cy="175392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 txBox="1"/>
          <p:nvPr/>
        </p:nvSpPr>
        <p:spPr>
          <a:xfrm>
            <a:off x="3657600" y="6400800"/>
            <a:ext cx="2743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Prof. Poonam Pangarkar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504720" y="144360"/>
            <a:ext cx="9070560" cy="105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Contents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Rectangle 2"/>
          <p:cNvSpPr/>
          <p:nvPr/>
        </p:nvSpPr>
        <p:spPr>
          <a:xfrm>
            <a:off x="504720" y="1116000"/>
            <a:ext cx="9322920" cy="55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Objectives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Features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Built in functions used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Block Diagram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0200" indent="-322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Output Screenshots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1. Introduction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Rectangle 2"/>
          <p:cNvSpPr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>
              <a:lnSpc>
                <a:spcPct val="93000"/>
              </a:lnSpc>
              <a:spcAft>
                <a:spcPts val="1412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i="1" lang="en-IN" sz="2400" spc="-1" strike="noStrike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118" name="TextBox 1"/>
          <p:cNvSpPr/>
          <p:nvPr/>
        </p:nvSpPr>
        <p:spPr>
          <a:xfrm>
            <a:off x="503640" y="1653480"/>
            <a:ext cx="628776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clock, a c program to display time with a graphical interface.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2. Objectives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Rectangle 2"/>
          <p:cNvSpPr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109080">
              <a:lnSpc>
                <a:spcPct val="93000"/>
              </a:lnSpc>
              <a:spcAft>
                <a:spcPts val="141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Write objectives of selected project topic in numbers like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6628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To display Time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4. Feature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Rectangle 2"/>
          <p:cNvSpPr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109080">
              <a:lnSpc>
                <a:spcPct val="93000"/>
              </a:lnSpc>
              <a:spcAft>
                <a:spcPts val="1412"/>
              </a:spcAft>
              <a:tabLst>
                <a:tab algn="l" pos="0"/>
              </a:tabLst>
            </a:pP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1. will display time in a graphical interface 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9080">
              <a:lnSpc>
                <a:spcPct val="93000"/>
              </a:lnSpc>
              <a:spcAft>
                <a:spcPts val="1412"/>
              </a:spcAft>
              <a:tabLst>
                <a:tab algn="l" pos="0"/>
              </a:tabLst>
            </a:pPr>
            <a:r>
              <a:rPr b="0" i="1" lang="en-IN" sz="2400" spc="-1" strike="noStrike">
                <a:solidFill>
                  <a:srgbClr val="000000"/>
                </a:solidFill>
                <a:latin typeface="Times New Roman"/>
              </a:rPr>
              <a:t>2. displays an analog clock.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3. Built in functions used ;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Rectangle 2"/>
          <p:cNvSpPr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109080">
              <a:lnSpc>
                <a:spcPct val="93000"/>
              </a:lnSpc>
              <a:spcAft>
                <a:spcPts val="141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</a:rPr>
              <a:t>Write about built in functions used from graphics.h file in numbers like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6628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circle(int 1,int 2,outr);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6628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setfillstyle(SOLID_FILL,WHITE);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6628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fillellipse(int 1,int 2);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66280" indent="-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line(int 1,int 2,int 3,int 4);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spcAft>
                <a:spcPts val="1412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09080">
              <a:lnSpc>
                <a:spcPct val="93000"/>
              </a:lnSpc>
              <a:spcAft>
                <a:spcPts val="1412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3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6. Block Diagram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Rectangle 7"/>
          <p:cNvSpPr/>
          <p:nvPr/>
        </p:nvSpPr>
        <p:spPr>
          <a:xfrm>
            <a:off x="503280" y="1563840"/>
            <a:ext cx="9070560" cy="59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109080">
              <a:lnSpc>
                <a:spcPct val="93000"/>
              </a:lnSpc>
              <a:spcAft>
                <a:spcPts val="1412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Rectangle 8"/>
          <p:cNvSpPr/>
          <p:nvPr/>
        </p:nvSpPr>
        <p:spPr>
          <a:xfrm>
            <a:off x="446040" y="452880"/>
            <a:ext cx="9070560" cy="12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endParaRPr b="1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Rectangle 9"/>
          <p:cNvSpPr/>
          <p:nvPr/>
        </p:nvSpPr>
        <p:spPr>
          <a:xfrm>
            <a:off x="312840" y="1795680"/>
            <a:ext cx="907056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endParaRPr b="0" lang="en-IN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TextBox 2"/>
          <p:cNvSpPr/>
          <p:nvPr/>
        </p:nvSpPr>
        <p:spPr>
          <a:xfrm>
            <a:off x="3024000" y="5391360"/>
            <a:ext cx="1341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Cambria"/>
                <a:ea typeface="Cambria"/>
              </a:rPr>
              <a:t>Profile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503280" y="1097280"/>
            <a:ext cx="6755040" cy="621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5. Output of Project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ctangle 2"/>
          <p:cNvSpPr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109440">
              <a:lnSpc>
                <a:spcPct val="150000"/>
              </a:lnSpc>
              <a:spcAft>
                <a:spcPts val="1412"/>
              </a:spcAft>
              <a:tabLst>
                <a:tab algn="l" pos="0"/>
              </a:tabLst>
            </a:pPr>
            <a:r>
              <a:rPr b="0" i="1" lang="en-IN" sz="2400" spc="-1" strike="noStrike">
                <a:solidFill>
                  <a:srgbClr val="ff0000"/>
                </a:solidFill>
                <a:latin typeface="Times New Roman"/>
              </a:rPr>
              <a:t>Add screenshots of output window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498240" y="1896480"/>
            <a:ext cx="8877240" cy="498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"/>
          <p:cNvSpPr/>
          <p:nvPr/>
        </p:nvSpPr>
        <p:spPr>
          <a:xfrm>
            <a:off x="647640" y="30574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3600" spc="-1" strike="noStrike">
                <a:solidFill>
                  <a:srgbClr val="000000"/>
                </a:solidFill>
                <a:latin typeface="Times New Roman"/>
              </a:rPr>
              <a:t>Thank You...!!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Application>LibreOffice/7.4.2.3$Windows_X86_64 LibreOffice_project/382eef1f22670f7f4118c8c2dd222ec7ad009daf</Application>
  <AppVersion>15.0000</AppVersion>
  <Words>300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2017-10-25T08:22:14Z</dcterms:created>
  <dc:creator>v b</dc:creator>
  <dc:description/>
  <dc:language>en-US</dc:language>
  <cp:lastModifiedBy/>
  <cp:lastPrinted>2022-08-20T08:09:49Z</cp:lastPrinted>
  <dcterms:modified xsi:type="dcterms:W3CDTF">2022-10-30T20:09:39Z</dcterms:modified>
  <cp:revision>75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8</vt:r8>
  </property>
  <property fmtid="{D5CDD505-2E9C-101B-9397-08002B2CF9AE}" pid="7" name="PresentationFormat">
    <vt:lpwstr>Custom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8</vt:r8>
  </property>
</Properties>
</file>