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57200" y="1143000"/>
            <a:ext cx="8229240" cy="49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143000"/>
            <a:ext cx="8229240" cy="10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5410080" y="360360"/>
            <a:ext cx="373356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 flipH="1" rot="10800000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fmla="val 14400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fmla="val 14400" name="adj"/>
            </a:avLst>
          </a:prstGeom>
          <a:solidFill>
            <a:srgbClr val="FFFFFF"/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0" y="6102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МАСИВИ</a:t>
            </a:r>
            <a:br>
              <a:rPr b="0" i="0" lang="en-US" sz="4800" u="none" cap="none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Методи стеку та черги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 = [2, 3, 5], item;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a.</a:t>
            </a:r>
            <a:r>
              <a:rPr lang="en-US" sz="2800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push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(1);      			// [2, 3, 5, 1]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item = a.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pop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(); 			// [2, 3, 5]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item = a.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shift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();     		// [3, 5]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unshift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(6, 10); 			// [6, 10, 3, 5]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457200" y="582562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Методи перестановки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57200" y="1648882"/>
            <a:ext cx="8229240" cy="492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values.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sort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(compare);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values.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reverse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function compare(value1, value2)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if (value1 &lt; value2)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	return -1;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} else if (value1 &gt; value2)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 return 1;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} else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	return 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Методи маніпуляції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colors = [“red”, “green”, “blue”];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colors2 = colors.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concat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(“yellow”, [“black”, “brown”]);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alert(colors); //red,green,blue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alert(colors2);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//red,green,blue,yellow,black,brown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Методи маніпуляції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colors = [“red”, “green”, “blue”, “yellow”, “purple”];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colors2 = colors.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slice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(1);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colors3 = colors.slice(1, 4);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colors4 = colors.slice(-2, -1);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alert(colors2); //green,blue,yellow,purple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alert(colors3); //green,blue,yellow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alert(colors4); //yellow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0" y="4572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Методи маніпуляції (!= delete)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28600" y="1327355"/>
            <a:ext cx="8694174" cy="5530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colors = [“red”, “green”, “blue”];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removed = colors.</a:t>
            </a:r>
            <a:r>
              <a:rPr lang="en-US" sz="24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splice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(0,1); //remove the first item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alert(colors); //green,blue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alert(removed); //red - one item array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removed = colors.</a:t>
            </a:r>
            <a:r>
              <a:rPr lang="en-US" sz="24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splice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(1, 0, “yellow”, “orange”); //insert two items at position 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alert(colors); //green,yellow,orange,blue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alert(removed); //empty array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removed = colors.</a:t>
            </a:r>
            <a:r>
              <a:rPr lang="en-US" sz="24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splice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(1, 1, “red”, “purple”); //insert two values, remove one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alert(colors); //green,red,purple,orange,blue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alert(removed); //yellow - one item array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Визначення позиції елемента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57200" y="220932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numbers = [1,2,3,4,5,4,3,2,1];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alert(numbers.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indexOf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(4)); //3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alert(numbers.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lastIndexOf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(4)); //5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дозволяє повернути останній індекс шуканого елемента в масиві при першому збігу, або -1 якщо елемент не знайдений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Методи перебору елементів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every()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filter()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forEach()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map()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some()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840356" y="6429254"/>
            <a:ext cx="4631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https://learn.javascript.ru/array-iteration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725557" y="1590259"/>
            <a:ext cx="784197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використовується для перебору масиву.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Він для кожного елемента масиву викликає функцію callback.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Цій функції він передає три параметра callback (item, i, arr):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- черговий елемент масиву.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- його номер.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 - масив, який перебирається.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655983" y="933486"/>
            <a:ext cx="4631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•"/>
            </a:pPr>
            <a:r>
              <a:rPr lang="en-US" sz="1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forEach()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805069" y="4979505"/>
            <a:ext cx="79910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використовується для фільтрації масиву через функцію.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Він створює новий масив, в який увійдуть тільки ті елементи arr, для яких виклик callback (item, i, arr) поверне true.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805069" y="4402243"/>
            <a:ext cx="4631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•"/>
            </a:pPr>
            <a:r>
              <a:rPr lang="en-US" sz="1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filter()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536713" y="1828800"/>
            <a:ext cx="86072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використовується для трансформації масиву.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Він створює новий масив, який буде складатися з результатів виклику callback (item, i, arr) для кожного елемента arr.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387627" y="963304"/>
            <a:ext cx="4631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map()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536713" y="4917853"/>
            <a:ext cx="82594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«arr.every (callback [, thisArg])» повертає true, якщо виклик callback поверне true для кожного елемента arr.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«arr.some (callback [, thisArg])» повертає true, якщо виклик callback поверне true для якого-небудь елементу arr.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536713" y="3788825"/>
            <a:ext cx="4631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•"/>
            </a:pPr>
            <a:r>
              <a:rPr lang="en-US" sz="1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every()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536713" y="4158157"/>
            <a:ext cx="4631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•"/>
            </a:pPr>
            <a:r>
              <a:rPr lang="en-US" sz="1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some()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457200" y="524355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Reduction methods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77686" y="1988240"/>
            <a:ext cx="8568813" cy="4983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 values = [1,2,3,4,5];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 sum = values</a:t>
            </a:r>
            <a:endParaRPr sz="24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24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reduce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(function(prev, cur, index, array){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 		return prev + cur;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});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alert(sum); //15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 values = [1,2,3,4,5];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 sum = values</a:t>
            </a:r>
            <a:endParaRPr sz="24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24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reduceRight</a:t>
            </a: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(function(prev, cur, index, array){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			return prev + cur;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});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alert(sum); //15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57200" y="1249576"/>
            <a:ext cx="8309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використовується для послідовної обробки кожного елемента масиву із збереженням проміжного результату.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E003F"/>
                </a:solidFill>
                <a:latin typeface="Trebuchet MS"/>
                <a:ea typeface="Trebuchet MS"/>
                <a:cs typeface="Trebuchet MS"/>
                <a:sym typeface="Trebuchet MS"/>
              </a:rPr>
              <a:t>Масив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Що це таке?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13851" y="53388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Завдання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457200" y="1600200"/>
            <a:ext cx="8229240" cy="49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Створити третій масив з унікальних елементів, що зустрічаються хоча б в одному з двох інших масивів.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Вивести парні числа з додатніх елементів масиву.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Вивести будь-яке повідомлення, якщо хоча б один елемент масиву дорівнює нулю.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Вивести індекс елемента масиву, значення якого = 5.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Обрахувати добуток всіх елементів масиву.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Відсортувати елементи масиву: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lphaL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 алфавітному порядку,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lphaL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чисельний масив, не беручи до уваги знак.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Масив в 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- це структура даних, представлена в вигляді комірок </a:t>
            </a:r>
            <a:r>
              <a:rPr b="0" i="0" lang="en-US" sz="4800" u="none" cap="none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одного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типу, об'єднаних під одним іменем.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Масив в JavaScript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це структура даних, представлена в вигляді комірок </a:t>
            </a:r>
            <a:r>
              <a:rPr b="0" i="0" lang="en-US" sz="4800" u="none" cap="none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будь-якого</a:t>
            </a:r>
            <a:r>
              <a:rPr b="0" i="0" lang="en-US" sz="4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типу, об'єднаних під одним іменем.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Приклади створення масиву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 colors = </a:t>
            </a:r>
            <a:r>
              <a:rPr b="1" i="0" lang="en-US" sz="2800" u="none" cap="none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“red”, “blue”, “green”</a:t>
            </a:r>
            <a:r>
              <a:rPr b="1" i="0" lang="en-US" sz="2800" u="none" cap="none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]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 promitives = [5, “Anton”, false];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 anything = [135,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{name: “Anton”, age: 30},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function(){ alert(“Hello world”)}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];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Синтаксис створення масиву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1) Array конструктор: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 arrayName = new </a:t>
            </a:r>
            <a:r>
              <a:rPr b="1" i="0" lang="en-US" sz="2600" u="none" cap="none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Array();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arrayName = new Array(numberOfItems);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arrayName = new Array(item1, item2, item3);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2) array literal notation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arrayName = </a:t>
            </a:r>
            <a:r>
              <a:rPr b="1" lang="en-US" sz="26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[]</a:t>
            </a: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arrayName = [item1, item2, item3];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Доступ до комірок масиву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arrayName[index] = item;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Приклад: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colors[2] = “black”;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Розмір масиву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arrayName.</a:t>
            </a:r>
            <a:r>
              <a:rPr lang="en-US" sz="2800" strike="noStrike">
                <a:solidFill>
                  <a:srgbClr val="AB0043"/>
                </a:solidFill>
                <a:latin typeface="Georgia"/>
                <a:ea typeface="Georgia"/>
                <a:cs typeface="Georgia"/>
                <a:sym typeface="Georgia"/>
              </a:rPr>
              <a:t>length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 // get number of items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arrayName.length = numberOfItems </a:t>
            </a:r>
            <a:r>
              <a:rPr lang="en-US" sz="2800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Приклад: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let</a:t>
            </a: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colors = [“red”, “blue”, “green”];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colors.length = 2;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alert(colors[2]); 	//undeﬁned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trike="noStrike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Максимальна кількість комірок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4 294 967 295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